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Lst>
  <p:notesMasterIdLst>
    <p:notesMasterId r:id="rId18"/>
  </p:notesMasterIdLst>
  <p:sldIdLst>
    <p:sldId id="256" r:id="rId5"/>
    <p:sldId id="257" r:id="rId6"/>
    <p:sldId id="276" r:id="rId7"/>
    <p:sldId id="279" r:id="rId8"/>
    <p:sldId id="280" r:id="rId9"/>
    <p:sldId id="281" r:id="rId10"/>
    <p:sldId id="289" r:id="rId11"/>
    <p:sldId id="288" r:id="rId12"/>
    <p:sldId id="284" r:id="rId13"/>
    <p:sldId id="285" r:id="rId14"/>
    <p:sldId id="258" r:id="rId15"/>
    <p:sldId id="286" r:id="rId16"/>
    <p:sldId id="287" r:id="rId17"/>
  </p:sldIdLst>
  <p:sldSz cx="24382413" cy="13716000"/>
  <p:notesSz cx="6858000" cy="9144000"/>
  <p:defaultText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767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E11B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2A97C6-DB18-41BB-8EC2-5D9187C723A1}" v="477" dt="2025-07-08T11:54:35.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5" d="100"/>
          <a:sy n="35" d="100"/>
        </p:scale>
        <p:origin x="512" y="52"/>
      </p:cViewPr>
      <p:guideLst>
        <p:guide orient="horz" pos="4320"/>
        <p:guide pos="767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BF28CF-82DA-BF46-808F-32A8D3BAA597}" type="datetimeFigureOut">
              <a:rPr lang="nl-NL" smtClean="0"/>
              <a:t>11-7-2025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l-NL"/>
              <a:t>Tekststijl van het model bewerken
Tweede niveau
Derde niveau
Vierde niveau
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BDE8FB-EC16-7549-A0CD-C3D336895654}" type="slidenum">
              <a:rPr lang="nl-NL" smtClean="0"/>
              <a:t>‹nr.›</a:t>
            </a:fld>
            <a:endParaRPr lang="nl-NL"/>
          </a:p>
        </p:txBody>
      </p:sp>
    </p:spTree>
    <p:extLst>
      <p:ext uri="{BB962C8B-B14F-4D97-AF65-F5344CB8AC3E}">
        <p14:creationId xmlns:p14="http://schemas.microsoft.com/office/powerpoint/2010/main" val="2813386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7" name="Rechthoek">
            <a:extLst>
              <a:ext uri="{FF2B5EF4-FFF2-40B4-BE49-F238E27FC236}">
                <a16:creationId xmlns:a16="http://schemas.microsoft.com/office/drawing/2014/main" id="{7A2DDD6D-0D0D-EC45-8842-120F3EC368B5}"/>
              </a:ext>
            </a:extLst>
          </p:cNvPr>
          <p:cNvSpPr/>
          <p:nvPr userDrawn="1"/>
        </p:nvSpPr>
        <p:spPr>
          <a:xfrm>
            <a:off x="7160926" y="0"/>
            <a:ext cx="17238419" cy="7430950"/>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8" name="Rechthoek">
            <a:extLst>
              <a:ext uri="{FF2B5EF4-FFF2-40B4-BE49-F238E27FC236}">
                <a16:creationId xmlns:a16="http://schemas.microsoft.com/office/drawing/2014/main" id="{CAAD592B-E796-1445-A301-A31724FA10F5}"/>
              </a:ext>
            </a:extLst>
          </p:cNvPr>
          <p:cNvSpPr/>
          <p:nvPr userDrawn="1"/>
        </p:nvSpPr>
        <p:spPr>
          <a:xfrm>
            <a:off x="7160926" y="7423434"/>
            <a:ext cx="17238419" cy="6307934"/>
          </a:xfrm>
          <a:prstGeom prst="rect">
            <a:avLst/>
          </a:prstGeom>
          <a:solidFill>
            <a:srgbClr val="E11B22"/>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pic>
        <p:nvPicPr>
          <p:cNvPr id="12" name="Afbeelding" descr="Afbeelding">
            <a:extLst>
              <a:ext uri="{FF2B5EF4-FFF2-40B4-BE49-F238E27FC236}">
                <a16:creationId xmlns:a16="http://schemas.microsoft.com/office/drawing/2014/main" id="{74B3CC16-D25B-F644-AC21-40737C5B7B08}"/>
              </a:ext>
            </a:extLst>
          </p:cNvPr>
          <p:cNvPicPr>
            <a:picLocks noChangeAspect="1"/>
          </p:cNvPicPr>
          <p:nvPr userDrawn="1"/>
        </p:nvPicPr>
        <p:blipFill>
          <a:blip r:embed="rId2"/>
          <a:stretch>
            <a:fillRect/>
          </a:stretch>
        </p:blipFill>
        <p:spPr>
          <a:xfrm>
            <a:off x="1257828" y="1120666"/>
            <a:ext cx="4154546" cy="1080223"/>
          </a:xfrm>
          <a:prstGeom prst="rect">
            <a:avLst/>
          </a:prstGeom>
          <a:ln w="12700">
            <a:miter lim="400000"/>
          </a:ln>
        </p:spPr>
      </p:pic>
      <p:sp>
        <p:nvSpPr>
          <p:cNvPr id="26" name="Tijdelijke aanduiding voor afbeelding 25">
            <a:extLst>
              <a:ext uri="{FF2B5EF4-FFF2-40B4-BE49-F238E27FC236}">
                <a16:creationId xmlns:a16="http://schemas.microsoft.com/office/drawing/2014/main" id="{40F4EA4B-0897-B744-94F3-52E1177CC4F3}"/>
              </a:ext>
            </a:extLst>
          </p:cNvPr>
          <p:cNvSpPr>
            <a:spLocks noGrp="1"/>
          </p:cNvSpPr>
          <p:nvPr>
            <p:ph type="pic" sz="quarter" idx="10"/>
          </p:nvPr>
        </p:nvSpPr>
        <p:spPr>
          <a:xfrm>
            <a:off x="7157712" y="0"/>
            <a:ext cx="17224700" cy="7423434"/>
          </a:xfrm>
          <a:custGeom>
            <a:avLst/>
            <a:gdLst>
              <a:gd name="connsiteX0" fmla="*/ 0 w 17224700"/>
              <a:gd name="connsiteY0" fmla="*/ 0 h 7423434"/>
              <a:gd name="connsiteX1" fmla="*/ 17224700 w 17224700"/>
              <a:gd name="connsiteY1" fmla="*/ 0 h 7423434"/>
              <a:gd name="connsiteX2" fmla="*/ 17224700 w 17224700"/>
              <a:gd name="connsiteY2" fmla="*/ 7423434 h 7423434"/>
              <a:gd name="connsiteX3" fmla="*/ 894599 w 17224700"/>
              <a:gd name="connsiteY3" fmla="*/ 7423434 h 7423434"/>
              <a:gd name="connsiteX4" fmla="*/ 894599 w 17224700"/>
              <a:gd name="connsiteY4" fmla="*/ 7146869 h 7423434"/>
              <a:gd name="connsiteX5" fmla="*/ 0 w 17224700"/>
              <a:gd name="connsiteY5" fmla="*/ 7146869 h 7423434"/>
              <a:gd name="connsiteX6" fmla="*/ 0 w 17224700"/>
              <a:gd name="connsiteY6" fmla="*/ 6252270 h 742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224700" h="7423434">
                <a:moveTo>
                  <a:pt x="0" y="0"/>
                </a:moveTo>
                <a:lnTo>
                  <a:pt x="17224700" y="0"/>
                </a:lnTo>
                <a:lnTo>
                  <a:pt x="17224700" y="7423434"/>
                </a:lnTo>
                <a:lnTo>
                  <a:pt x="894599" y="7423434"/>
                </a:lnTo>
                <a:lnTo>
                  <a:pt x="894599" y="7146869"/>
                </a:lnTo>
                <a:lnTo>
                  <a:pt x="0" y="7146869"/>
                </a:lnTo>
                <a:lnTo>
                  <a:pt x="0" y="6252270"/>
                </a:lnTo>
                <a:close/>
              </a:path>
            </a:pathLst>
          </a:custGeom>
        </p:spPr>
        <p:txBody>
          <a:bodyPr wrap="square">
            <a:noAutofit/>
          </a:bodyPr>
          <a:lstStyle/>
          <a:p>
            <a:r>
              <a:rPr lang="nl-NL"/>
              <a:t>Klik op het pictogram als u een afbeelding wilt toevoegen</a:t>
            </a:r>
          </a:p>
        </p:txBody>
      </p:sp>
      <p:grpSp>
        <p:nvGrpSpPr>
          <p:cNvPr id="27" name="Groepeer">
            <a:extLst>
              <a:ext uri="{FF2B5EF4-FFF2-40B4-BE49-F238E27FC236}">
                <a16:creationId xmlns:a16="http://schemas.microsoft.com/office/drawing/2014/main" id="{922D556D-0E82-2A44-B09F-3FF56675FDD4}"/>
              </a:ext>
            </a:extLst>
          </p:cNvPr>
          <p:cNvGrpSpPr/>
          <p:nvPr userDrawn="1"/>
        </p:nvGrpSpPr>
        <p:grpSpPr>
          <a:xfrm>
            <a:off x="5979034" y="6252271"/>
            <a:ext cx="2073276" cy="2073276"/>
            <a:chOff x="0" y="0"/>
            <a:chExt cx="2073275" cy="2073275"/>
          </a:xfrm>
          <a:solidFill>
            <a:schemeClr val="tx1"/>
          </a:solidFill>
        </p:grpSpPr>
        <p:sp>
          <p:nvSpPr>
            <p:cNvPr id="28" name="Rechthoek">
              <a:extLst>
                <a:ext uri="{FF2B5EF4-FFF2-40B4-BE49-F238E27FC236}">
                  <a16:creationId xmlns:a16="http://schemas.microsoft.com/office/drawing/2014/main" id="{853ECE44-5D15-9748-8825-E3C15DD98D83}"/>
                </a:ext>
              </a:extLst>
            </p:cNvPr>
            <p:cNvSpPr/>
            <p:nvPr/>
          </p:nvSpPr>
          <p:spPr>
            <a:xfrm>
              <a:off x="894597" y="-1"/>
              <a:ext cx="284081" cy="2073276"/>
            </a:xfrm>
            <a:prstGeom prst="rect">
              <a:avLst/>
            </a:prstGeom>
            <a:grpFill/>
            <a:ln w="12700" cap="flat">
              <a:noFill/>
              <a:miter lim="400000"/>
            </a:ln>
            <a:effectLst/>
          </p:spPr>
          <p:txBody>
            <a:bodyPr wrap="square" lIns="71437" tIns="71437" rIns="71437" bIns="71437" numCol="1" anchor="ctr">
              <a:noAutofit/>
            </a:bodyPr>
            <a:lstStyle/>
            <a:p>
              <a:pPr>
                <a:defRPr sz="2800" b="0">
                  <a:solidFill>
                    <a:srgbClr val="FFFFFF"/>
                  </a:solidFill>
                  <a:latin typeface="+mn-lt"/>
                  <a:ea typeface="+mn-ea"/>
                  <a:cs typeface="+mn-cs"/>
                  <a:sym typeface="Helvetica Neue Medium"/>
                </a:defRPr>
              </a:pPr>
              <a:endParaRPr/>
            </a:p>
          </p:txBody>
        </p:sp>
        <p:sp>
          <p:nvSpPr>
            <p:cNvPr id="29" name="Rechthoek">
              <a:extLst>
                <a:ext uri="{FF2B5EF4-FFF2-40B4-BE49-F238E27FC236}">
                  <a16:creationId xmlns:a16="http://schemas.microsoft.com/office/drawing/2014/main" id="{E0D2287C-829A-6C46-AB33-AC6A1687BA56}"/>
                </a:ext>
              </a:extLst>
            </p:cNvPr>
            <p:cNvSpPr/>
            <p:nvPr/>
          </p:nvSpPr>
          <p:spPr>
            <a:xfrm rot="16200000">
              <a:off x="894597" y="0"/>
              <a:ext cx="284081" cy="2073276"/>
            </a:xfrm>
            <a:prstGeom prst="rect">
              <a:avLst/>
            </a:prstGeom>
            <a:grpFill/>
            <a:ln w="12700" cap="flat">
              <a:noFill/>
              <a:miter lim="400000"/>
            </a:ln>
            <a:effectLst/>
          </p:spPr>
          <p:txBody>
            <a:bodyPr wrap="square" lIns="71437" tIns="71437" rIns="71437" bIns="71437" numCol="1" anchor="ctr">
              <a:noAutofit/>
            </a:bodyPr>
            <a:lstStyle/>
            <a:p>
              <a:pPr>
                <a:defRPr sz="2800" b="0">
                  <a:solidFill>
                    <a:srgbClr val="FFFFFF"/>
                  </a:solidFill>
                  <a:latin typeface="+mn-lt"/>
                  <a:ea typeface="+mn-ea"/>
                  <a:cs typeface="+mn-cs"/>
                  <a:sym typeface="Helvetica Neue Medium"/>
                </a:defRPr>
              </a:pPr>
              <a:endParaRPr/>
            </a:p>
          </p:txBody>
        </p:sp>
      </p:grpSp>
      <p:sp>
        <p:nvSpPr>
          <p:cNvPr id="30" name="Tijdelijke aanduiding voor titel 17">
            <a:extLst>
              <a:ext uri="{FF2B5EF4-FFF2-40B4-BE49-F238E27FC236}">
                <a16:creationId xmlns:a16="http://schemas.microsoft.com/office/drawing/2014/main" id="{F7DF13CF-9F1B-3241-8BA5-69CF9C3CBB57}"/>
              </a:ext>
            </a:extLst>
          </p:cNvPr>
          <p:cNvSpPr>
            <a:spLocks noGrp="1"/>
          </p:cNvSpPr>
          <p:nvPr>
            <p:ph type="title" hasCustomPrompt="1"/>
          </p:nvPr>
        </p:nvSpPr>
        <p:spPr>
          <a:xfrm>
            <a:off x="8458491" y="8325547"/>
            <a:ext cx="13472337" cy="3754156"/>
          </a:xfrm>
          <a:prstGeom prst="rect">
            <a:avLst/>
          </a:prstGeom>
        </p:spPr>
        <p:txBody>
          <a:bodyPr vert="horz" lIns="91440" tIns="45720" rIns="91440" bIns="45720" rtlCol="0" anchor="t" anchorCtr="0">
            <a:noAutofit/>
          </a:bodyPr>
          <a:lstStyle>
            <a:lvl1pPr>
              <a:defRPr b="1">
                <a:solidFill>
                  <a:schemeClr val="bg1"/>
                </a:solidFill>
                <a:latin typeface="Zilla Slab" pitchFamily="2" charset="77"/>
                <a:ea typeface="Zilla Slab" pitchFamily="2" charset="77"/>
              </a:defRPr>
            </a:lvl1pPr>
          </a:lstStyle>
          <a:p>
            <a:r>
              <a:rPr lang="nl-NL"/>
              <a:t>Presentatie titel</a:t>
            </a:r>
            <a:br>
              <a:rPr lang="nl-NL"/>
            </a:br>
            <a:r>
              <a:rPr lang="nl-NL"/>
              <a:t>tweede regel</a:t>
            </a:r>
            <a:br>
              <a:rPr lang="nl-NL"/>
            </a:br>
            <a:r>
              <a:rPr lang="nl-NL"/>
              <a:t>derde regel</a:t>
            </a:r>
          </a:p>
        </p:txBody>
      </p:sp>
      <p:sp>
        <p:nvSpPr>
          <p:cNvPr id="31" name="Tijdelijke aanduiding voor tekst 8">
            <a:extLst>
              <a:ext uri="{FF2B5EF4-FFF2-40B4-BE49-F238E27FC236}">
                <a16:creationId xmlns:a16="http://schemas.microsoft.com/office/drawing/2014/main" id="{C3775D11-C08E-F64D-A9A0-6B53D8F349F9}"/>
              </a:ext>
            </a:extLst>
          </p:cNvPr>
          <p:cNvSpPr>
            <a:spLocks noGrp="1"/>
          </p:cNvSpPr>
          <p:nvPr>
            <p:ph type="body" sz="quarter" idx="11" hasCustomPrompt="1"/>
          </p:nvPr>
        </p:nvSpPr>
        <p:spPr>
          <a:xfrm>
            <a:off x="8457715" y="12376708"/>
            <a:ext cx="13473113" cy="513431"/>
          </a:xfrm>
          <a:prstGeom prst="rect">
            <a:avLst/>
          </a:prstGeom>
        </p:spPr>
        <p:txBody>
          <a:bodyPr>
            <a:noAutofit/>
          </a:bodyPr>
          <a:lstStyle>
            <a:lvl1pPr marL="0" indent="0">
              <a:buNone/>
              <a:defRPr sz="3600">
                <a:solidFill>
                  <a:schemeClr val="bg1"/>
                </a:solidFill>
                <a:latin typeface="Avenir Roman" panose="02000503020000020003" pitchFamily="2" charset="0"/>
              </a:defRPr>
            </a:lvl1pPr>
          </a:lstStyle>
          <a:p>
            <a:r>
              <a:rPr lang="nl-NL"/>
              <a:t>Presentatie ondertitel</a:t>
            </a:r>
          </a:p>
        </p:txBody>
      </p:sp>
      <p:sp>
        <p:nvSpPr>
          <p:cNvPr id="33" name="Tijdelijke aanduiding voor tekst 21">
            <a:extLst>
              <a:ext uri="{FF2B5EF4-FFF2-40B4-BE49-F238E27FC236}">
                <a16:creationId xmlns:a16="http://schemas.microsoft.com/office/drawing/2014/main" id="{D21A5EBA-B2A1-9345-83FA-0BFC89D645CB}"/>
              </a:ext>
            </a:extLst>
          </p:cNvPr>
          <p:cNvSpPr>
            <a:spLocks noGrp="1"/>
          </p:cNvSpPr>
          <p:nvPr>
            <p:ph type="body" sz="quarter" idx="13" hasCustomPrompt="1"/>
          </p:nvPr>
        </p:nvSpPr>
        <p:spPr>
          <a:xfrm>
            <a:off x="1235827" y="11198966"/>
            <a:ext cx="4603750" cy="448761"/>
          </a:xfrm>
          <a:prstGeom prst="rect">
            <a:avLst/>
          </a:prstGeom>
        </p:spPr>
        <p:txBody>
          <a:bodyPr/>
          <a:lstStyle>
            <a:lvl1pPr marL="0" indent="0">
              <a:buNone/>
              <a:defRPr sz="2400" b="1">
                <a:latin typeface="Avenir Roman" panose="02000503020000020003" pitchFamily="2" charset="0"/>
              </a:defRPr>
            </a:lvl1pPr>
          </a:lstStyle>
          <a:p>
            <a:r>
              <a:rPr lang="nl-NL"/>
              <a:t>Datum</a:t>
            </a:r>
          </a:p>
        </p:txBody>
      </p:sp>
      <p:sp>
        <p:nvSpPr>
          <p:cNvPr id="35" name="Tijdelijke aanduiding voor tekst 21">
            <a:extLst>
              <a:ext uri="{FF2B5EF4-FFF2-40B4-BE49-F238E27FC236}">
                <a16:creationId xmlns:a16="http://schemas.microsoft.com/office/drawing/2014/main" id="{93FF3B07-0CD1-E444-98E1-FD004B453C89}"/>
              </a:ext>
            </a:extLst>
          </p:cNvPr>
          <p:cNvSpPr>
            <a:spLocks noGrp="1"/>
          </p:cNvSpPr>
          <p:nvPr>
            <p:ph type="body" sz="quarter" idx="15" hasCustomPrompt="1"/>
          </p:nvPr>
        </p:nvSpPr>
        <p:spPr>
          <a:xfrm>
            <a:off x="1220702" y="12441378"/>
            <a:ext cx="4603750" cy="448761"/>
          </a:xfrm>
          <a:prstGeom prst="rect">
            <a:avLst/>
          </a:prstGeom>
        </p:spPr>
        <p:txBody>
          <a:bodyPr anchor="t" anchorCtr="0"/>
          <a:lstStyle>
            <a:lvl1pPr marL="0" indent="0">
              <a:buNone/>
              <a:defRPr sz="2400" b="0">
                <a:latin typeface="Avenir Roman" panose="02000503020000020003" pitchFamily="2" charset="0"/>
              </a:defRPr>
            </a:lvl1pPr>
          </a:lstStyle>
          <a:p>
            <a:r>
              <a:rPr lang="nl-NL"/>
              <a:t>Afdeling / Organisatie</a:t>
            </a:r>
          </a:p>
        </p:txBody>
      </p:sp>
      <p:sp>
        <p:nvSpPr>
          <p:cNvPr id="36" name="Tijdelijke aanduiding voor tekst 21">
            <a:extLst>
              <a:ext uri="{FF2B5EF4-FFF2-40B4-BE49-F238E27FC236}">
                <a16:creationId xmlns:a16="http://schemas.microsoft.com/office/drawing/2014/main" id="{111C0330-46C5-8141-AFB2-43863A3BE8B4}"/>
              </a:ext>
            </a:extLst>
          </p:cNvPr>
          <p:cNvSpPr>
            <a:spLocks noGrp="1"/>
          </p:cNvSpPr>
          <p:nvPr>
            <p:ph type="body" sz="quarter" idx="16" hasCustomPrompt="1"/>
          </p:nvPr>
        </p:nvSpPr>
        <p:spPr>
          <a:xfrm>
            <a:off x="1220702" y="11927947"/>
            <a:ext cx="4603750" cy="448761"/>
          </a:xfrm>
          <a:prstGeom prst="rect">
            <a:avLst/>
          </a:prstGeom>
        </p:spPr>
        <p:txBody>
          <a:bodyPr anchor="t" anchorCtr="0"/>
          <a:lstStyle>
            <a:lvl1pPr marL="0" indent="0">
              <a:buNone/>
              <a:defRPr sz="2400" b="0">
                <a:latin typeface="Avenir Roman" panose="02000503020000020003" pitchFamily="2" charset="0"/>
              </a:defRPr>
            </a:lvl1pPr>
          </a:lstStyle>
          <a:p>
            <a:r>
              <a:rPr lang="nl-NL"/>
              <a:t>Naam Auteur</a:t>
            </a:r>
          </a:p>
        </p:txBody>
      </p:sp>
    </p:spTree>
    <p:extLst>
      <p:ext uri="{BB962C8B-B14F-4D97-AF65-F5344CB8AC3E}">
        <p14:creationId xmlns:p14="http://schemas.microsoft.com/office/powerpoint/2010/main" val="1634868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 beeld, 1/2 tekst">
    <p:spTree>
      <p:nvGrpSpPr>
        <p:cNvPr id="1" name=""/>
        <p:cNvGrpSpPr/>
        <p:nvPr/>
      </p:nvGrpSpPr>
      <p:grpSpPr>
        <a:xfrm>
          <a:off x="0" y="0"/>
          <a:ext cx="0" cy="0"/>
          <a:chOff x="0" y="0"/>
          <a:chExt cx="0" cy="0"/>
        </a:xfrm>
      </p:grpSpPr>
      <p:sp>
        <p:nvSpPr>
          <p:cNvPr id="49" name="Rechthoek">
            <a:extLst>
              <a:ext uri="{FF2B5EF4-FFF2-40B4-BE49-F238E27FC236}">
                <a16:creationId xmlns:a16="http://schemas.microsoft.com/office/drawing/2014/main" id="{EF59B150-94AA-9742-94FA-2C79C328F838}"/>
              </a:ext>
            </a:extLst>
          </p:cNvPr>
          <p:cNvSpPr/>
          <p:nvPr userDrawn="1"/>
        </p:nvSpPr>
        <p:spPr>
          <a:xfrm>
            <a:off x="1" y="3042930"/>
            <a:ext cx="12190412" cy="10673070"/>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12201530" y="-18454"/>
            <a:ext cx="12180883"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1" y="-1"/>
            <a:ext cx="12190413"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6" name="Tijdelijke aanduiding voor tekst 25">
            <a:extLst>
              <a:ext uri="{FF2B5EF4-FFF2-40B4-BE49-F238E27FC236}">
                <a16:creationId xmlns:a16="http://schemas.microsoft.com/office/drawing/2014/main" id="{9AFBC22D-E731-8448-914F-67D2AF1D4C26}"/>
              </a:ext>
            </a:extLst>
          </p:cNvPr>
          <p:cNvSpPr>
            <a:spLocks noGrp="1"/>
          </p:cNvSpPr>
          <p:nvPr userDrawn="1">
            <p:ph type="body" sz="quarter" idx="12"/>
          </p:nvPr>
        </p:nvSpPr>
        <p:spPr>
          <a:xfrm>
            <a:off x="13418056" y="4141798"/>
            <a:ext cx="9784845"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sp>
        <p:nvSpPr>
          <p:cNvPr id="10" name="Tijdelijke aanduiding voor tekst 21">
            <a:extLst>
              <a:ext uri="{FF2B5EF4-FFF2-40B4-BE49-F238E27FC236}">
                <a16:creationId xmlns:a16="http://schemas.microsoft.com/office/drawing/2014/main" id="{33D4188A-3BA4-3649-A402-678E6CABB95A}"/>
              </a:ext>
            </a:extLst>
          </p:cNvPr>
          <p:cNvSpPr>
            <a:spLocks noGrp="1"/>
          </p:cNvSpPr>
          <p:nvPr>
            <p:ph type="body" sz="quarter" idx="13" hasCustomPrompt="1"/>
          </p:nvPr>
        </p:nvSpPr>
        <p:spPr>
          <a:xfrm>
            <a:off x="1202753" y="767360"/>
            <a:ext cx="9784874" cy="738187"/>
          </a:xfrm>
          <a:prstGeom prst="rect">
            <a:avLst/>
          </a:prstGeom>
        </p:spPr>
        <p:txBody>
          <a:bodyPr>
            <a:noAutofit/>
          </a:bodyPr>
          <a:lstStyle>
            <a:lvl1pPr marL="0" indent="0">
              <a:buNone/>
              <a:defRPr sz="6000" b="1">
                <a:solidFill>
                  <a:schemeClr val="bg1"/>
                </a:solidFill>
                <a:latin typeface="Zilla Slab" pitchFamily="2" charset="77"/>
                <a:ea typeface="Zilla Slab" pitchFamily="2" charset="77"/>
              </a:defRPr>
            </a:lvl1pPr>
          </a:lstStyle>
          <a:p>
            <a:r>
              <a:rPr lang="nl-NL"/>
              <a:t>Titel</a:t>
            </a:r>
          </a:p>
        </p:txBody>
      </p:sp>
      <p:sp>
        <p:nvSpPr>
          <p:cNvPr id="11" name="Tijdelijke aanduiding voor tekst 21">
            <a:extLst>
              <a:ext uri="{FF2B5EF4-FFF2-40B4-BE49-F238E27FC236}">
                <a16:creationId xmlns:a16="http://schemas.microsoft.com/office/drawing/2014/main" id="{3796026E-3056-9D4C-937B-A25B3D0F1FDE}"/>
              </a:ext>
            </a:extLst>
          </p:cNvPr>
          <p:cNvSpPr>
            <a:spLocks noGrp="1"/>
          </p:cNvSpPr>
          <p:nvPr>
            <p:ph type="body" sz="quarter" idx="14" hasCustomPrompt="1"/>
          </p:nvPr>
        </p:nvSpPr>
        <p:spPr>
          <a:xfrm>
            <a:off x="1202723" y="1523999"/>
            <a:ext cx="9784874" cy="738187"/>
          </a:xfrm>
          <a:prstGeom prst="rect">
            <a:avLst/>
          </a:prstGeom>
        </p:spPr>
        <p:txBody>
          <a:bodyPr>
            <a:noAutofit/>
          </a:bodyPr>
          <a:lstStyle>
            <a:lvl1pPr marL="0" indent="0">
              <a:buNone/>
              <a:defRPr sz="4000" b="0">
                <a:solidFill>
                  <a:schemeClr val="bg1"/>
                </a:solidFill>
                <a:latin typeface="Zilla Slab" pitchFamily="2" charset="77"/>
                <a:ea typeface="Zilla Slab" pitchFamily="2" charset="77"/>
              </a:defRPr>
            </a:lvl1pPr>
          </a:lstStyle>
          <a:p>
            <a:r>
              <a:rPr lang="nl-NL"/>
              <a:t>Ondertitel</a:t>
            </a:r>
          </a:p>
        </p:txBody>
      </p:sp>
      <p:sp>
        <p:nvSpPr>
          <p:cNvPr id="19" name="Tijdelijke aanduiding voor afbeelding 18">
            <a:extLst>
              <a:ext uri="{FF2B5EF4-FFF2-40B4-BE49-F238E27FC236}">
                <a16:creationId xmlns:a16="http://schemas.microsoft.com/office/drawing/2014/main" id="{63F503D4-F0F7-9546-A70B-C56E2053804C}"/>
              </a:ext>
            </a:extLst>
          </p:cNvPr>
          <p:cNvSpPr>
            <a:spLocks noGrp="1"/>
          </p:cNvSpPr>
          <p:nvPr>
            <p:ph type="pic" sz="quarter" idx="15"/>
          </p:nvPr>
        </p:nvSpPr>
        <p:spPr>
          <a:xfrm>
            <a:off x="0" y="3043238"/>
            <a:ext cx="12190413" cy="10672762"/>
          </a:xfrm>
          <a:custGeom>
            <a:avLst/>
            <a:gdLst>
              <a:gd name="connsiteX0" fmla="*/ 0 w 12190413"/>
              <a:gd name="connsiteY0" fmla="*/ 0 h 10672762"/>
              <a:gd name="connsiteX1" fmla="*/ 11604628 w 12190413"/>
              <a:gd name="connsiteY1" fmla="*/ 0 h 10672762"/>
              <a:gd name="connsiteX2" fmla="*/ 11604628 w 12190413"/>
              <a:gd name="connsiteY2" fmla="*/ 187631 h 10672762"/>
              <a:gd name="connsiteX3" fmla="*/ 12190413 w 12190413"/>
              <a:gd name="connsiteY3" fmla="*/ 187631 h 10672762"/>
              <a:gd name="connsiteX4" fmla="*/ 12190413 w 12190413"/>
              <a:gd name="connsiteY4" fmla="*/ 10672762 h 10672762"/>
              <a:gd name="connsiteX5" fmla="*/ 0 w 12190413"/>
              <a:gd name="connsiteY5" fmla="*/ 10672762 h 10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0413" h="10672762">
                <a:moveTo>
                  <a:pt x="0" y="0"/>
                </a:moveTo>
                <a:lnTo>
                  <a:pt x="11604628" y="0"/>
                </a:lnTo>
                <a:lnTo>
                  <a:pt x="11604628" y="187631"/>
                </a:lnTo>
                <a:lnTo>
                  <a:pt x="12190413" y="187631"/>
                </a:lnTo>
                <a:lnTo>
                  <a:pt x="12190413" y="10672762"/>
                </a:lnTo>
                <a:lnTo>
                  <a:pt x="0" y="10672762"/>
                </a:lnTo>
                <a:close/>
              </a:path>
            </a:pathLst>
          </a:custGeom>
        </p:spPr>
        <p:txBody>
          <a:bodyPr wrap="square">
            <a:noAutofit/>
          </a:bodyPr>
          <a:lstStyle/>
          <a:p>
            <a:r>
              <a:rPr lang="nl-NL"/>
              <a:t>Klik op het pictogram als u een afbeelding wilt toevoegen</a:t>
            </a:r>
          </a:p>
        </p:txBody>
      </p:sp>
      <p:sp>
        <p:nvSpPr>
          <p:cNvPr id="20" name="Vrije vorm 19">
            <a:extLst>
              <a:ext uri="{FF2B5EF4-FFF2-40B4-BE49-F238E27FC236}">
                <a16:creationId xmlns:a16="http://schemas.microsoft.com/office/drawing/2014/main" id="{4E4E42E7-6E7D-D747-83DA-2413FA3EB6AA}"/>
              </a:ext>
            </a:extLst>
          </p:cNvPr>
          <p:cNvSpPr/>
          <p:nvPr userDrawn="1"/>
        </p:nvSpPr>
        <p:spPr>
          <a:xfrm>
            <a:off x="11604628"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28" name="Afbeelding" descr="Afbeelding">
            <a:extLst>
              <a:ext uri="{FF2B5EF4-FFF2-40B4-BE49-F238E27FC236}">
                <a16:creationId xmlns:a16="http://schemas.microsoft.com/office/drawing/2014/main" id="{C30EA2CD-7BA3-514B-B8F2-D85D90CD4EF8}"/>
              </a:ext>
            </a:extLst>
          </p:cNvPr>
          <p:cNvPicPr>
            <a:picLocks noChangeAspect="1"/>
          </p:cNvPicPr>
          <p:nvPr userDrawn="1"/>
        </p:nvPicPr>
        <p:blipFill>
          <a:blip r:embed="rId2"/>
          <a:stretch>
            <a:fillRect/>
          </a:stretch>
        </p:blipFill>
        <p:spPr>
          <a:xfrm>
            <a:off x="13418027" y="12640681"/>
            <a:ext cx="1864465" cy="484779"/>
          </a:xfrm>
          <a:prstGeom prst="rect">
            <a:avLst/>
          </a:prstGeom>
          <a:ln w="12700">
            <a:miter lim="400000"/>
          </a:ln>
        </p:spPr>
      </p:pic>
      <p:sp>
        <p:nvSpPr>
          <p:cNvPr id="12" name="Tijdelijke aanduiding voor dianummer 1">
            <a:extLst>
              <a:ext uri="{FF2B5EF4-FFF2-40B4-BE49-F238E27FC236}">
                <a16:creationId xmlns:a16="http://schemas.microsoft.com/office/drawing/2014/main" id="{6F8DFC33-A632-014D-A33E-19B0A3F369C6}"/>
              </a:ext>
            </a:extLst>
          </p:cNvPr>
          <p:cNvSpPr>
            <a:spLocks noGrp="1"/>
          </p:cNvSpPr>
          <p:nvPr>
            <p:ph type="sldNum" sz="quarter" idx="16"/>
          </p:nvPr>
        </p:nvSpPr>
        <p:spPr>
          <a:xfrm>
            <a:off x="18608797" y="12712700"/>
            <a:ext cx="5486400" cy="730250"/>
          </a:xfrm>
        </p:spPr>
        <p:txBody>
          <a:bodyPr/>
          <a:lstStyle>
            <a:lvl1pPr>
              <a:defRPr sz="1400" b="1" i="0">
                <a:solidFill>
                  <a:schemeClr val="tx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513402468"/>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oofdstuk tussenslide">
    <p:spTree>
      <p:nvGrpSpPr>
        <p:cNvPr id="1" name=""/>
        <p:cNvGrpSpPr/>
        <p:nvPr/>
      </p:nvGrpSpPr>
      <p:grpSpPr>
        <a:xfrm>
          <a:off x="0" y="0"/>
          <a:ext cx="0" cy="0"/>
          <a:chOff x="0" y="0"/>
          <a:chExt cx="0" cy="0"/>
        </a:xfrm>
      </p:grpSpPr>
      <p:sp>
        <p:nvSpPr>
          <p:cNvPr id="24" name="Rechthoek">
            <a:extLst>
              <a:ext uri="{FF2B5EF4-FFF2-40B4-BE49-F238E27FC236}">
                <a16:creationId xmlns:a16="http://schemas.microsoft.com/office/drawing/2014/main" id="{9F956AF0-0C53-184F-818A-EE85B75F0E71}"/>
              </a:ext>
            </a:extLst>
          </p:cNvPr>
          <p:cNvSpPr/>
          <p:nvPr userDrawn="1"/>
        </p:nvSpPr>
        <p:spPr>
          <a:xfrm>
            <a:off x="0" y="1261534"/>
            <a:ext cx="24382412" cy="12454466"/>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10" name="Rechthoek">
            <a:extLst>
              <a:ext uri="{FF2B5EF4-FFF2-40B4-BE49-F238E27FC236}">
                <a16:creationId xmlns:a16="http://schemas.microsoft.com/office/drawing/2014/main" id="{5F4287C6-8AF6-4B43-B0D1-E4625E5E15AB}"/>
              </a:ext>
            </a:extLst>
          </p:cNvPr>
          <p:cNvSpPr/>
          <p:nvPr userDrawn="1"/>
        </p:nvSpPr>
        <p:spPr>
          <a:xfrm>
            <a:off x="0" y="-14156"/>
            <a:ext cx="1864668" cy="1261535"/>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12" name="Rechthoek">
            <a:extLst>
              <a:ext uri="{FF2B5EF4-FFF2-40B4-BE49-F238E27FC236}">
                <a16:creationId xmlns:a16="http://schemas.microsoft.com/office/drawing/2014/main" id="{F7358D31-CCD9-0942-8F51-C0BD6CCCD9E9}"/>
              </a:ext>
            </a:extLst>
          </p:cNvPr>
          <p:cNvSpPr/>
          <p:nvPr userDrawn="1"/>
        </p:nvSpPr>
        <p:spPr>
          <a:xfrm>
            <a:off x="1864667" y="-1"/>
            <a:ext cx="22519333" cy="1261535"/>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0" name="Tijdelijke aanduiding voor afbeelding 19">
            <a:extLst>
              <a:ext uri="{FF2B5EF4-FFF2-40B4-BE49-F238E27FC236}">
                <a16:creationId xmlns:a16="http://schemas.microsoft.com/office/drawing/2014/main" id="{2D42A507-6BCD-7E4D-9933-B65FDDFE626C}"/>
              </a:ext>
            </a:extLst>
          </p:cNvPr>
          <p:cNvSpPr>
            <a:spLocks noGrp="1"/>
          </p:cNvSpPr>
          <p:nvPr>
            <p:ph type="pic" sz="quarter" idx="11"/>
          </p:nvPr>
        </p:nvSpPr>
        <p:spPr>
          <a:xfrm>
            <a:off x="0" y="1275689"/>
            <a:ext cx="24382412" cy="12440311"/>
          </a:xfrm>
          <a:custGeom>
            <a:avLst/>
            <a:gdLst>
              <a:gd name="connsiteX0" fmla="*/ 0 w 24382412"/>
              <a:gd name="connsiteY0" fmla="*/ 0 h 12440311"/>
              <a:gd name="connsiteX1" fmla="*/ 1255066 w 24382412"/>
              <a:gd name="connsiteY1" fmla="*/ 0 h 12440311"/>
              <a:gd name="connsiteX2" fmla="*/ 1255066 w 24382412"/>
              <a:gd name="connsiteY2" fmla="*/ 156014 h 12440311"/>
              <a:gd name="connsiteX3" fmla="*/ 1846899 w 24382412"/>
              <a:gd name="connsiteY3" fmla="*/ 156014 h 12440311"/>
              <a:gd name="connsiteX4" fmla="*/ 1846899 w 24382412"/>
              <a:gd name="connsiteY4" fmla="*/ 747845 h 12440311"/>
              <a:gd name="connsiteX5" fmla="*/ 2034836 w 24382412"/>
              <a:gd name="connsiteY5" fmla="*/ 747845 h 12440311"/>
              <a:gd name="connsiteX6" fmla="*/ 2034836 w 24382412"/>
              <a:gd name="connsiteY6" fmla="*/ 156014 h 12440311"/>
              <a:gd name="connsiteX7" fmla="*/ 2626668 w 24382412"/>
              <a:gd name="connsiteY7" fmla="*/ 156014 h 12440311"/>
              <a:gd name="connsiteX8" fmla="*/ 2626668 w 24382412"/>
              <a:gd name="connsiteY8" fmla="*/ 0 h 12440311"/>
              <a:gd name="connsiteX9" fmla="*/ 24382412 w 24382412"/>
              <a:gd name="connsiteY9" fmla="*/ 0 h 12440311"/>
              <a:gd name="connsiteX10" fmla="*/ 24382412 w 24382412"/>
              <a:gd name="connsiteY10" fmla="*/ 12440311 h 12440311"/>
              <a:gd name="connsiteX11" fmla="*/ 0 w 24382412"/>
              <a:gd name="connsiteY11" fmla="*/ 12440311 h 12440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382412" h="12440311">
                <a:moveTo>
                  <a:pt x="0" y="0"/>
                </a:moveTo>
                <a:lnTo>
                  <a:pt x="1255066" y="0"/>
                </a:lnTo>
                <a:lnTo>
                  <a:pt x="1255066" y="156014"/>
                </a:lnTo>
                <a:lnTo>
                  <a:pt x="1846899" y="156014"/>
                </a:lnTo>
                <a:lnTo>
                  <a:pt x="1846899" y="747845"/>
                </a:lnTo>
                <a:lnTo>
                  <a:pt x="2034836" y="747845"/>
                </a:lnTo>
                <a:lnTo>
                  <a:pt x="2034836" y="156014"/>
                </a:lnTo>
                <a:lnTo>
                  <a:pt x="2626668" y="156014"/>
                </a:lnTo>
                <a:lnTo>
                  <a:pt x="2626668" y="0"/>
                </a:lnTo>
                <a:lnTo>
                  <a:pt x="24382412" y="0"/>
                </a:lnTo>
                <a:lnTo>
                  <a:pt x="24382412" y="12440311"/>
                </a:lnTo>
                <a:lnTo>
                  <a:pt x="0" y="12440311"/>
                </a:lnTo>
                <a:close/>
              </a:path>
            </a:pathLst>
          </a:custGeom>
        </p:spPr>
        <p:txBody>
          <a:bodyPr wrap="square">
            <a:noAutofit/>
          </a:bodyPr>
          <a:lstStyle/>
          <a:p>
            <a:r>
              <a:rPr lang="nl-NL"/>
              <a:t>Klik op het pictogram als u een afbeelding wilt toevoegen</a:t>
            </a:r>
          </a:p>
        </p:txBody>
      </p:sp>
      <p:sp>
        <p:nvSpPr>
          <p:cNvPr id="21" name="Vrije vorm 20">
            <a:extLst>
              <a:ext uri="{FF2B5EF4-FFF2-40B4-BE49-F238E27FC236}">
                <a16:creationId xmlns:a16="http://schemas.microsoft.com/office/drawing/2014/main" id="{BDD81772-DA9F-BD43-AFCF-83D52F7B9946}"/>
              </a:ext>
            </a:extLst>
          </p:cNvPr>
          <p:cNvSpPr/>
          <p:nvPr userDrawn="1"/>
        </p:nvSpPr>
        <p:spPr>
          <a:xfrm>
            <a:off x="1255066" y="651932"/>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sp>
        <p:nvSpPr>
          <p:cNvPr id="22" name="Tijdelijke aanduiding voor tekst 21">
            <a:extLst>
              <a:ext uri="{FF2B5EF4-FFF2-40B4-BE49-F238E27FC236}">
                <a16:creationId xmlns:a16="http://schemas.microsoft.com/office/drawing/2014/main" id="{5F5B074A-8D44-684E-88A3-0278931F9856}"/>
              </a:ext>
            </a:extLst>
          </p:cNvPr>
          <p:cNvSpPr>
            <a:spLocks noGrp="1"/>
          </p:cNvSpPr>
          <p:nvPr userDrawn="1">
            <p:ph type="body" sz="quarter" idx="10" hasCustomPrompt="1"/>
          </p:nvPr>
        </p:nvSpPr>
        <p:spPr>
          <a:xfrm>
            <a:off x="-1588" y="3705726"/>
            <a:ext cx="24384000" cy="7571874"/>
          </a:xfrm>
          <a:prstGeom prst="rect">
            <a:avLst/>
          </a:prstGeom>
        </p:spPr>
        <p:txBody>
          <a:bodyPr anchor="ctr" anchorCtr="0">
            <a:noAutofit/>
          </a:bodyPr>
          <a:lstStyle>
            <a:lvl1pPr marL="0" indent="0" algn="ctr">
              <a:buNone/>
              <a:defRPr sz="8800" b="1">
                <a:solidFill>
                  <a:schemeClr val="bg1"/>
                </a:solidFill>
                <a:latin typeface="Zilla Slab" pitchFamily="2" charset="77"/>
                <a:ea typeface="Zilla Slab" pitchFamily="2" charset="77"/>
              </a:defRPr>
            </a:lvl1pPr>
          </a:lstStyle>
          <a:p>
            <a:r>
              <a:rPr lang="nl-NL"/>
              <a:t>Titel</a:t>
            </a:r>
          </a:p>
        </p:txBody>
      </p:sp>
      <p:sp>
        <p:nvSpPr>
          <p:cNvPr id="8" name="Tijdelijke aanduiding voor dianummer 1">
            <a:extLst>
              <a:ext uri="{FF2B5EF4-FFF2-40B4-BE49-F238E27FC236}">
                <a16:creationId xmlns:a16="http://schemas.microsoft.com/office/drawing/2014/main" id="{0C6E2E1A-F633-684B-BDDF-4E863A6AA114}"/>
              </a:ext>
            </a:extLst>
          </p:cNvPr>
          <p:cNvSpPr>
            <a:spLocks noGrp="1"/>
          </p:cNvSpPr>
          <p:nvPr>
            <p:ph type="sldNum" sz="quarter" idx="16"/>
          </p:nvPr>
        </p:nvSpPr>
        <p:spPr>
          <a:xfrm>
            <a:off x="18608797" y="12712700"/>
            <a:ext cx="5486400" cy="730250"/>
          </a:xfrm>
        </p:spPr>
        <p:txBody>
          <a:bodyPr/>
          <a:lstStyle>
            <a:lvl1pPr>
              <a:defRPr sz="1400" b="1" i="0">
                <a:solidFill>
                  <a:schemeClr val="bg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3056679962"/>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indslide">
    <p:spTree>
      <p:nvGrpSpPr>
        <p:cNvPr id="1" name=""/>
        <p:cNvGrpSpPr/>
        <p:nvPr/>
      </p:nvGrpSpPr>
      <p:grpSpPr>
        <a:xfrm>
          <a:off x="0" y="0"/>
          <a:ext cx="0" cy="0"/>
          <a:chOff x="0" y="0"/>
          <a:chExt cx="0" cy="0"/>
        </a:xfrm>
      </p:grpSpPr>
      <p:sp>
        <p:nvSpPr>
          <p:cNvPr id="9" name="Rechthoek">
            <a:extLst>
              <a:ext uri="{FF2B5EF4-FFF2-40B4-BE49-F238E27FC236}">
                <a16:creationId xmlns:a16="http://schemas.microsoft.com/office/drawing/2014/main" id="{C097D9F7-B924-B748-94F7-28E562F9A636}"/>
              </a:ext>
            </a:extLst>
          </p:cNvPr>
          <p:cNvSpPr/>
          <p:nvPr userDrawn="1"/>
        </p:nvSpPr>
        <p:spPr>
          <a:xfrm>
            <a:off x="5061031" y="0"/>
            <a:ext cx="19321381" cy="11560746"/>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4" name="Rechthoek">
            <a:extLst>
              <a:ext uri="{FF2B5EF4-FFF2-40B4-BE49-F238E27FC236}">
                <a16:creationId xmlns:a16="http://schemas.microsoft.com/office/drawing/2014/main" id="{32E1343D-94E5-C246-900B-305ECD182336}"/>
              </a:ext>
            </a:extLst>
          </p:cNvPr>
          <p:cNvSpPr/>
          <p:nvPr userDrawn="1"/>
        </p:nvSpPr>
        <p:spPr>
          <a:xfrm>
            <a:off x="5061032" y="11564470"/>
            <a:ext cx="19318735" cy="2151529"/>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5" name="Rechthoek">
            <a:extLst>
              <a:ext uri="{FF2B5EF4-FFF2-40B4-BE49-F238E27FC236}">
                <a16:creationId xmlns:a16="http://schemas.microsoft.com/office/drawing/2014/main" id="{98E24191-3DA1-624D-8927-ABF1ECE577DE}"/>
              </a:ext>
            </a:extLst>
          </p:cNvPr>
          <p:cNvSpPr/>
          <p:nvPr userDrawn="1"/>
        </p:nvSpPr>
        <p:spPr>
          <a:xfrm>
            <a:off x="-61119" y="11561760"/>
            <a:ext cx="5115603" cy="2151528"/>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14" name="Tijdelijke aanduiding voor afbeelding 13">
            <a:extLst>
              <a:ext uri="{FF2B5EF4-FFF2-40B4-BE49-F238E27FC236}">
                <a16:creationId xmlns:a16="http://schemas.microsoft.com/office/drawing/2014/main" id="{58F6FA84-9647-E245-9940-331D85164E96}"/>
              </a:ext>
            </a:extLst>
          </p:cNvPr>
          <p:cNvSpPr>
            <a:spLocks noGrp="1"/>
          </p:cNvSpPr>
          <p:nvPr userDrawn="1">
            <p:ph type="pic" sz="quarter" idx="10"/>
          </p:nvPr>
        </p:nvSpPr>
        <p:spPr>
          <a:xfrm>
            <a:off x="5061031" y="0"/>
            <a:ext cx="19327811" cy="11563350"/>
          </a:xfrm>
          <a:custGeom>
            <a:avLst/>
            <a:gdLst>
              <a:gd name="connsiteX0" fmla="*/ 0 w 19327811"/>
              <a:gd name="connsiteY0" fmla="*/ 0 h 11563350"/>
              <a:gd name="connsiteX1" fmla="*/ 19327811 w 19327811"/>
              <a:gd name="connsiteY1" fmla="*/ 0 h 11563350"/>
              <a:gd name="connsiteX2" fmla="*/ 19327811 w 19327811"/>
              <a:gd name="connsiteY2" fmla="*/ 11563350 h 11563350"/>
              <a:gd name="connsiteX3" fmla="*/ 1277724 w 19327811"/>
              <a:gd name="connsiteY3" fmla="*/ 11563350 h 11563350"/>
              <a:gd name="connsiteX4" fmla="*/ 1277724 w 19327811"/>
              <a:gd name="connsiteY4" fmla="*/ 11259719 h 11563350"/>
              <a:gd name="connsiteX5" fmla="*/ 311230 w 19327811"/>
              <a:gd name="connsiteY5" fmla="*/ 11259719 h 11563350"/>
              <a:gd name="connsiteX6" fmla="*/ 311230 w 19327811"/>
              <a:gd name="connsiteY6" fmla="*/ 10293225 h 11563350"/>
              <a:gd name="connsiteX7" fmla="*/ 4318 w 19327811"/>
              <a:gd name="connsiteY7" fmla="*/ 10293225 h 11563350"/>
              <a:gd name="connsiteX8" fmla="*/ 4318 w 19327811"/>
              <a:gd name="connsiteY8" fmla="*/ 11259719 h 11563350"/>
              <a:gd name="connsiteX9" fmla="*/ 0 w 19327811"/>
              <a:gd name="connsiteY9" fmla="*/ 11259719 h 1156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327811" h="11563350">
                <a:moveTo>
                  <a:pt x="0" y="0"/>
                </a:moveTo>
                <a:lnTo>
                  <a:pt x="19327811" y="0"/>
                </a:lnTo>
                <a:lnTo>
                  <a:pt x="19327811" y="11563350"/>
                </a:lnTo>
                <a:lnTo>
                  <a:pt x="1277724" y="11563350"/>
                </a:lnTo>
                <a:lnTo>
                  <a:pt x="1277724" y="11259719"/>
                </a:lnTo>
                <a:lnTo>
                  <a:pt x="311230" y="11259719"/>
                </a:lnTo>
                <a:lnTo>
                  <a:pt x="311230" y="10293225"/>
                </a:lnTo>
                <a:lnTo>
                  <a:pt x="4318" y="10293225"/>
                </a:lnTo>
                <a:lnTo>
                  <a:pt x="4318" y="11259719"/>
                </a:lnTo>
                <a:lnTo>
                  <a:pt x="0" y="11259719"/>
                </a:lnTo>
                <a:close/>
              </a:path>
            </a:pathLst>
          </a:custGeom>
        </p:spPr>
        <p:txBody>
          <a:bodyPr wrap="square">
            <a:noAutofit/>
          </a:bodyPr>
          <a:lstStyle/>
          <a:p>
            <a:r>
              <a:rPr lang="nl-NL"/>
              <a:t>Klik op het pictogram als u een afbeelding wilt toevoegen</a:t>
            </a:r>
          </a:p>
        </p:txBody>
      </p:sp>
      <p:sp>
        <p:nvSpPr>
          <p:cNvPr id="15" name="Vrije vorm 14">
            <a:extLst>
              <a:ext uri="{FF2B5EF4-FFF2-40B4-BE49-F238E27FC236}">
                <a16:creationId xmlns:a16="http://schemas.microsoft.com/office/drawing/2014/main" id="{2DAA4D2E-844D-F049-B439-4EDF9225091C}"/>
              </a:ext>
            </a:extLst>
          </p:cNvPr>
          <p:cNvSpPr/>
          <p:nvPr userDrawn="1"/>
        </p:nvSpPr>
        <p:spPr>
          <a:xfrm>
            <a:off x="4092424" y="10290050"/>
            <a:ext cx="2239900" cy="2239899"/>
          </a:xfrm>
          <a:custGeom>
            <a:avLst/>
            <a:gdLst>
              <a:gd name="connsiteX0" fmla="*/ 966494 w 2239900"/>
              <a:gd name="connsiteY0" fmla="*/ 0 h 2239899"/>
              <a:gd name="connsiteX1" fmla="*/ 1273406 w 2239900"/>
              <a:gd name="connsiteY1" fmla="*/ 0 h 2239899"/>
              <a:gd name="connsiteX2" fmla="*/ 1273406 w 2239900"/>
              <a:gd name="connsiteY2" fmla="*/ 966494 h 2239899"/>
              <a:gd name="connsiteX3" fmla="*/ 2239900 w 2239900"/>
              <a:gd name="connsiteY3" fmla="*/ 966494 h 2239899"/>
              <a:gd name="connsiteX4" fmla="*/ 2239900 w 2239900"/>
              <a:gd name="connsiteY4" fmla="*/ 1273406 h 2239899"/>
              <a:gd name="connsiteX5" fmla="*/ 1273406 w 2239900"/>
              <a:gd name="connsiteY5" fmla="*/ 1273406 h 2239899"/>
              <a:gd name="connsiteX6" fmla="*/ 1273406 w 2239900"/>
              <a:gd name="connsiteY6" fmla="*/ 2239899 h 2239899"/>
              <a:gd name="connsiteX7" fmla="*/ 966494 w 2239900"/>
              <a:gd name="connsiteY7" fmla="*/ 2239899 h 2239899"/>
              <a:gd name="connsiteX8" fmla="*/ 966494 w 2239900"/>
              <a:gd name="connsiteY8" fmla="*/ 1273406 h 2239899"/>
              <a:gd name="connsiteX9" fmla="*/ 0 w 2239900"/>
              <a:gd name="connsiteY9" fmla="*/ 1273406 h 2239899"/>
              <a:gd name="connsiteX10" fmla="*/ 0 w 2239900"/>
              <a:gd name="connsiteY10" fmla="*/ 966494 h 2239899"/>
              <a:gd name="connsiteX11" fmla="*/ 966494 w 2239900"/>
              <a:gd name="connsiteY11" fmla="*/ 966494 h 2239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39900" h="2239899">
                <a:moveTo>
                  <a:pt x="966494" y="0"/>
                </a:moveTo>
                <a:lnTo>
                  <a:pt x="1273406" y="0"/>
                </a:lnTo>
                <a:lnTo>
                  <a:pt x="1273406" y="966494"/>
                </a:lnTo>
                <a:lnTo>
                  <a:pt x="2239900" y="966494"/>
                </a:lnTo>
                <a:lnTo>
                  <a:pt x="2239900" y="1273406"/>
                </a:lnTo>
                <a:lnTo>
                  <a:pt x="1273406" y="1273406"/>
                </a:lnTo>
                <a:lnTo>
                  <a:pt x="1273406" y="2239899"/>
                </a:lnTo>
                <a:lnTo>
                  <a:pt x="966494" y="2239899"/>
                </a:lnTo>
                <a:lnTo>
                  <a:pt x="966494" y="1273406"/>
                </a:lnTo>
                <a:lnTo>
                  <a:pt x="0" y="1273406"/>
                </a:lnTo>
                <a:lnTo>
                  <a:pt x="0" y="966494"/>
                </a:lnTo>
                <a:lnTo>
                  <a:pt x="966494" y="966494"/>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3" name="Afbeelding" descr="Afbeelding">
            <a:extLst>
              <a:ext uri="{FF2B5EF4-FFF2-40B4-BE49-F238E27FC236}">
                <a16:creationId xmlns:a16="http://schemas.microsoft.com/office/drawing/2014/main" id="{2A20811B-2C20-5842-8C62-4353EBFDAE69}"/>
              </a:ext>
            </a:extLst>
          </p:cNvPr>
          <p:cNvPicPr>
            <a:picLocks noChangeAspect="1"/>
          </p:cNvPicPr>
          <p:nvPr userDrawn="1"/>
        </p:nvPicPr>
        <p:blipFill>
          <a:blip r:embed="rId2"/>
          <a:stretch>
            <a:fillRect/>
          </a:stretch>
        </p:blipFill>
        <p:spPr>
          <a:xfrm>
            <a:off x="957447" y="7569118"/>
            <a:ext cx="2852855" cy="741770"/>
          </a:xfrm>
          <a:prstGeom prst="rect">
            <a:avLst/>
          </a:prstGeom>
          <a:ln w="12700">
            <a:miter lim="400000"/>
          </a:ln>
        </p:spPr>
      </p:pic>
      <p:sp>
        <p:nvSpPr>
          <p:cNvPr id="16" name="Rechthoek 15">
            <a:extLst>
              <a:ext uri="{FF2B5EF4-FFF2-40B4-BE49-F238E27FC236}">
                <a16:creationId xmlns:a16="http://schemas.microsoft.com/office/drawing/2014/main" id="{DD888114-6E42-0849-B8C7-E367D061219F}"/>
              </a:ext>
            </a:extLst>
          </p:cNvPr>
          <p:cNvSpPr/>
          <p:nvPr userDrawn="1"/>
        </p:nvSpPr>
        <p:spPr>
          <a:xfrm>
            <a:off x="833461" y="8637425"/>
            <a:ext cx="3326441" cy="1169551"/>
          </a:xfrm>
          <a:prstGeom prst="rect">
            <a:avLst/>
          </a:prstGeom>
        </p:spPr>
        <p:txBody>
          <a:bodyPr wrap="square">
            <a:spAutoFit/>
          </a:bodyPr>
          <a:lstStyle/>
          <a:p>
            <a:r>
              <a:rPr lang="nl-NL" sz="1400" err="1">
                <a:effectLst/>
                <a:latin typeface="Avenir Roman" panose="02000503020000020003" pitchFamily="2" charset="0"/>
              </a:rPr>
              <a:t>Strawinskylaan</a:t>
            </a:r>
            <a:r>
              <a:rPr lang="nl-NL" sz="1400">
                <a:effectLst/>
                <a:latin typeface="Avenir Roman" panose="02000503020000020003" pitchFamily="2" charset="0"/>
              </a:rPr>
              <a:t> 1779 (WTC, I-toren)  </a:t>
            </a:r>
          </a:p>
          <a:p>
            <a:r>
              <a:rPr lang="nl-NL" sz="1400">
                <a:effectLst/>
                <a:latin typeface="Avenir Roman" panose="02000503020000020003" pitchFamily="2" charset="0"/>
              </a:rPr>
              <a:t>1077 XX Amsterdam</a:t>
            </a:r>
          </a:p>
          <a:p>
            <a:endParaRPr lang="nl-NL" sz="1400">
              <a:effectLst/>
              <a:latin typeface="Avenir Roman" panose="02000503020000020003" pitchFamily="2" charset="0"/>
            </a:endParaRPr>
          </a:p>
          <a:p>
            <a:r>
              <a:rPr lang="nl-NL" sz="1400" err="1">
                <a:effectLst/>
                <a:latin typeface="Avenir Roman" panose="02000503020000020003" pitchFamily="2" charset="0"/>
              </a:rPr>
              <a:t>info@metropoolregioamsterdam.nl</a:t>
            </a:r>
            <a:endParaRPr lang="nl-NL" sz="1400">
              <a:effectLst/>
              <a:latin typeface="Avenir Roman" panose="02000503020000020003" pitchFamily="2" charset="0"/>
            </a:endParaRPr>
          </a:p>
          <a:p>
            <a:r>
              <a:rPr lang="nl-NL" sz="1400" err="1">
                <a:effectLst/>
                <a:latin typeface="Avenir Roman" panose="02000503020000020003" pitchFamily="2" charset="0"/>
              </a:rPr>
              <a:t>www.metropoolregioamsterdam.nl</a:t>
            </a:r>
            <a:endParaRPr lang="nl-NL" sz="1400">
              <a:effectLst/>
              <a:latin typeface="Avenir Roman" panose="02000503020000020003" pitchFamily="2" charset="0"/>
            </a:endParaRPr>
          </a:p>
        </p:txBody>
      </p:sp>
    </p:spTree>
    <p:extLst>
      <p:ext uri="{BB962C8B-B14F-4D97-AF65-F5344CB8AC3E}">
        <p14:creationId xmlns:p14="http://schemas.microsoft.com/office/powerpoint/2010/main" val="2192749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inhoud">
    <p:spTree>
      <p:nvGrpSpPr>
        <p:cNvPr id="1" name=""/>
        <p:cNvGrpSpPr/>
        <p:nvPr/>
      </p:nvGrpSpPr>
      <p:grpSpPr>
        <a:xfrm>
          <a:off x="0" y="0"/>
          <a:ext cx="0" cy="0"/>
          <a:chOff x="0" y="0"/>
          <a:chExt cx="0" cy="0"/>
        </a:xfrm>
      </p:grpSpPr>
      <p:sp>
        <p:nvSpPr>
          <p:cNvPr id="7" name="Rechthoek">
            <a:extLst>
              <a:ext uri="{FF2B5EF4-FFF2-40B4-BE49-F238E27FC236}">
                <a16:creationId xmlns:a16="http://schemas.microsoft.com/office/drawing/2014/main" id="{7A2DDD6D-0D0D-EC45-8842-120F3EC368B5}"/>
              </a:ext>
            </a:extLst>
          </p:cNvPr>
          <p:cNvSpPr/>
          <p:nvPr userDrawn="1"/>
        </p:nvSpPr>
        <p:spPr>
          <a:xfrm>
            <a:off x="7157711" y="14288"/>
            <a:ext cx="17238419" cy="2200889"/>
          </a:xfrm>
          <a:prstGeom prst="rect">
            <a:avLst/>
          </a:prstGeom>
          <a:solidFill>
            <a:srgbClr val="ECECEC"/>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17" name="Rechthoek">
            <a:extLst>
              <a:ext uri="{FF2B5EF4-FFF2-40B4-BE49-F238E27FC236}">
                <a16:creationId xmlns:a16="http://schemas.microsoft.com/office/drawing/2014/main" id="{E21D7D3E-ECA9-124E-9F13-4A69EE65D372}"/>
              </a:ext>
            </a:extLst>
          </p:cNvPr>
          <p:cNvSpPr/>
          <p:nvPr userDrawn="1"/>
        </p:nvSpPr>
        <p:spPr>
          <a:xfrm>
            <a:off x="0" y="0"/>
            <a:ext cx="7157712" cy="2200889"/>
          </a:xfrm>
          <a:prstGeom prst="rect">
            <a:avLst/>
          </a:prstGeom>
          <a:solidFill>
            <a:srgbClr val="E11B22"/>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solidFill>
                <a:srgbClr val="E11B22"/>
              </a:solidFill>
            </a:endParaRPr>
          </a:p>
        </p:txBody>
      </p:sp>
      <p:sp>
        <p:nvSpPr>
          <p:cNvPr id="19" name="Rechthoek">
            <a:extLst>
              <a:ext uri="{FF2B5EF4-FFF2-40B4-BE49-F238E27FC236}">
                <a16:creationId xmlns:a16="http://schemas.microsoft.com/office/drawing/2014/main" id="{E907F402-9147-7744-B1DF-521B70F38669}"/>
              </a:ext>
            </a:extLst>
          </p:cNvPr>
          <p:cNvSpPr/>
          <p:nvPr userDrawn="1"/>
        </p:nvSpPr>
        <p:spPr>
          <a:xfrm>
            <a:off x="0" y="2193394"/>
            <a:ext cx="7157711" cy="11522605"/>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20" name="Tijdelijke aanduiding voor tekst 21">
            <a:extLst>
              <a:ext uri="{FF2B5EF4-FFF2-40B4-BE49-F238E27FC236}">
                <a16:creationId xmlns:a16="http://schemas.microsoft.com/office/drawing/2014/main" id="{C021A3A0-785E-F44D-93B7-4F08E36BFA8A}"/>
              </a:ext>
            </a:extLst>
          </p:cNvPr>
          <p:cNvSpPr>
            <a:spLocks noGrp="1"/>
          </p:cNvSpPr>
          <p:nvPr userDrawn="1">
            <p:ph type="body" sz="quarter" idx="10" hasCustomPrompt="1"/>
          </p:nvPr>
        </p:nvSpPr>
        <p:spPr>
          <a:xfrm>
            <a:off x="8815388" y="423532"/>
            <a:ext cx="13381872" cy="1182365"/>
          </a:xfrm>
          <a:prstGeom prst="rect">
            <a:avLst/>
          </a:prstGeom>
        </p:spPr>
        <p:txBody>
          <a:bodyPr>
            <a:noAutofit/>
          </a:bodyPr>
          <a:lstStyle>
            <a:lvl1pPr marL="0" indent="0">
              <a:buNone/>
              <a:defRPr sz="8000" b="1">
                <a:latin typeface="Zilla Slab" pitchFamily="2" charset="77"/>
                <a:ea typeface="Zilla Slab" pitchFamily="2" charset="77"/>
              </a:defRPr>
            </a:lvl1pPr>
          </a:lstStyle>
          <a:p>
            <a:r>
              <a:rPr lang="nl-NL"/>
              <a:t>Agenda / inhoud</a:t>
            </a:r>
          </a:p>
        </p:txBody>
      </p:sp>
      <p:sp>
        <p:nvSpPr>
          <p:cNvPr id="22" name="Tijdelijke aanduiding voor tekst 25">
            <a:extLst>
              <a:ext uri="{FF2B5EF4-FFF2-40B4-BE49-F238E27FC236}">
                <a16:creationId xmlns:a16="http://schemas.microsoft.com/office/drawing/2014/main" id="{3551F9B7-37DA-4346-96FE-A610341D1DA3}"/>
              </a:ext>
            </a:extLst>
          </p:cNvPr>
          <p:cNvSpPr>
            <a:spLocks noGrp="1"/>
          </p:cNvSpPr>
          <p:nvPr userDrawn="1">
            <p:ph type="body" sz="quarter" idx="12"/>
          </p:nvPr>
        </p:nvSpPr>
        <p:spPr>
          <a:xfrm>
            <a:off x="8815387" y="3471863"/>
            <a:ext cx="13381873" cy="9653597"/>
          </a:xfrm>
          <a:prstGeom prst="rect">
            <a:avLst/>
          </a:prstGeom>
        </p:spPr>
        <p:txBody>
          <a:bodyPr lIns="0">
            <a:noAutofit/>
          </a:bodyPr>
          <a:lstStyle>
            <a:lvl1pPr marL="1255713" indent="-1255713">
              <a:buClr>
                <a:srgbClr val="E11B22"/>
              </a:buClr>
              <a:buSzPct val="125000"/>
              <a:buFont typeface="Systeemlettertype regulier"/>
              <a:buChar char="+"/>
              <a:tabLst/>
              <a:defRPr sz="6000">
                <a:latin typeface="Avenir Roman" panose="02000503020000020003" pitchFamily="2" charset="0"/>
              </a:defRPr>
            </a:lvl1pPr>
          </a:lstStyle>
          <a:p>
            <a:pPr lvl="0"/>
            <a:r>
              <a:rPr lang="nl-NL"/>
              <a:t>Klikken om de tekststijl van het model te bewerken</a:t>
            </a:r>
          </a:p>
        </p:txBody>
      </p:sp>
      <p:sp>
        <p:nvSpPr>
          <p:cNvPr id="32" name="Tijdelijke aanduiding voor afbeelding 31">
            <a:extLst>
              <a:ext uri="{FF2B5EF4-FFF2-40B4-BE49-F238E27FC236}">
                <a16:creationId xmlns:a16="http://schemas.microsoft.com/office/drawing/2014/main" id="{CD1E54A7-E7F4-EB4D-BF72-D43785DFCA8F}"/>
              </a:ext>
            </a:extLst>
          </p:cNvPr>
          <p:cNvSpPr>
            <a:spLocks noGrp="1"/>
          </p:cNvSpPr>
          <p:nvPr userDrawn="1">
            <p:ph type="pic" sz="quarter" idx="13"/>
          </p:nvPr>
        </p:nvSpPr>
        <p:spPr>
          <a:xfrm>
            <a:off x="0" y="2200275"/>
            <a:ext cx="7158038" cy="11515725"/>
          </a:xfrm>
          <a:custGeom>
            <a:avLst/>
            <a:gdLst>
              <a:gd name="connsiteX0" fmla="*/ 0 w 7158038"/>
              <a:gd name="connsiteY0" fmla="*/ 0 h 11515725"/>
              <a:gd name="connsiteX1" fmla="*/ 7158038 w 7158038"/>
              <a:gd name="connsiteY1" fmla="*/ 0 h 11515725"/>
              <a:gd name="connsiteX2" fmla="*/ 7158038 w 7158038"/>
              <a:gd name="connsiteY2" fmla="*/ 11515725 h 11515725"/>
              <a:gd name="connsiteX3" fmla="*/ 0 w 7158038"/>
              <a:gd name="connsiteY3" fmla="*/ 11515725 h 11515725"/>
            </a:gdLst>
            <a:ahLst/>
            <a:cxnLst>
              <a:cxn ang="0">
                <a:pos x="connsiteX0" y="connsiteY0"/>
              </a:cxn>
              <a:cxn ang="0">
                <a:pos x="connsiteX1" y="connsiteY1"/>
              </a:cxn>
              <a:cxn ang="0">
                <a:pos x="connsiteX2" y="connsiteY2"/>
              </a:cxn>
              <a:cxn ang="0">
                <a:pos x="connsiteX3" y="connsiteY3"/>
              </a:cxn>
            </a:cxnLst>
            <a:rect l="l" t="t" r="r" b="b"/>
            <a:pathLst>
              <a:path w="7158038" h="11515725">
                <a:moveTo>
                  <a:pt x="0" y="0"/>
                </a:moveTo>
                <a:lnTo>
                  <a:pt x="7158038" y="0"/>
                </a:lnTo>
                <a:lnTo>
                  <a:pt x="7158038" y="11515725"/>
                </a:lnTo>
                <a:lnTo>
                  <a:pt x="0" y="11515725"/>
                </a:lnTo>
                <a:close/>
              </a:path>
            </a:pathLst>
          </a:custGeom>
        </p:spPr>
        <p:txBody>
          <a:bodyPr wrap="square">
            <a:noAutofit/>
          </a:bodyPr>
          <a:lstStyle/>
          <a:p>
            <a:r>
              <a:rPr lang="nl-NL"/>
              <a:t>Klik op het pictogram als u een afbeelding wilt toevoegen</a:t>
            </a:r>
          </a:p>
        </p:txBody>
      </p:sp>
      <p:sp>
        <p:nvSpPr>
          <p:cNvPr id="34" name="Vrije vorm 33">
            <a:extLst>
              <a:ext uri="{FF2B5EF4-FFF2-40B4-BE49-F238E27FC236}">
                <a16:creationId xmlns:a16="http://schemas.microsoft.com/office/drawing/2014/main" id="{E62AC288-9CF4-8446-BB48-1C72716B553A}"/>
              </a:ext>
            </a:extLst>
          </p:cNvPr>
          <p:cNvSpPr/>
          <p:nvPr userDrawn="1"/>
        </p:nvSpPr>
        <p:spPr>
          <a:xfrm>
            <a:off x="6265229" y="1014715"/>
            <a:ext cx="2073277" cy="2073277"/>
          </a:xfrm>
          <a:custGeom>
            <a:avLst/>
            <a:gdLst>
              <a:gd name="connsiteX0" fmla="*/ 894598 w 2073277"/>
              <a:gd name="connsiteY0" fmla="*/ 0 h 2073277"/>
              <a:gd name="connsiteX1" fmla="*/ 1178679 w 2073277"/>
              <a:gd name="connsiteY1" fmla="*/ 0 h 2073277"/>
              <a:gd name="connsiteX2" fmla="*/ 1178679 w 2073277"/>
              <a:gd name="connsiteY2" fmla="*/ 894599 h 2073277"/>
              <a:gd name="connsiteX3" fmla="*/ 2073277 w 2073277"/>
              <a:gd name="connsiteY3" fmla="*/ 894599 h 2073277"/>
              <a:gd name="connsiteX4" fmla="*/ 2073277 w 2073277"/>
              <a:gd name="connsiteY4" fmla="*/ 1178680 h 2073277"/>
              <a:gd name="connsiteX5" fmla="*/ 1178679 w 2073277"/>
              <a:gd name="connsiteY5" fmla="*/ 1178680 h 2073277"/>
              <a:gd name="connsiteX6" fmla="*/ 1178679 w 2073277"/>
              <a:gd name="connsiteY6" fmla="*/ 2073277 h 2073277"/>
              <a:gd name="connsiteX7" fmla="*/ 894598 w 2073277"/>
              <a:gd name="connsiteY7" fmla="*/ 2073277 h 2073277"/>
              <a:gd name="connsiteX8" fmla="*/ 894598 w 2073277"/>
              <a:gd name="connsiteY8" fmla="*/ 1178680 h 2073277"/>
              <a:gd name="connsiteX9" fmla="*/ 0 w 2073277"/>
              <a:gd name="connsiteY9" fmla="*/ 1178680 h 2073277"/>
              <a:gd name="connsiteX10" fmla="*/ 0 w 2073277"/>
              <a:gd name="connsiteY10" fmla="*/ 894599 h 2073277"/>
              <a:gd name="connsiteX11" fmla="*/ 894598 w 2073277"/>
              <a:gd name="connsiteY11" fmla="*/ 894599 h 2073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73277" h="2073277">
                <a:moveTo>
                  <a:pt x="894598" y="0"/>
                </a:moveTo>
                <a:lnTo>
                  <a:pt x="1178679" y="0"/>
                </a:lnTo>
                <a:lnTo>
                  <a:pt x="1178679" y="894599"/>
                </a:lnTo>
                <a:lnTo>
                  <a:pt x="2073277" y="894599"/>
                </a:lnTo>
                <a:lnTo>
                  <a:pt x="2073277" y="1178680"/>
                </a:lnTo>
                <a:lnTo>
                  <a:pt x="1178679" y="1178680"/>
                </a:lnTo>
                <a:lnTo>
                  <a:pt x="1178679" y="2073277"/>
                </a:lnTo>
                <a:lnTo>
                  <a:pt x="894598" y="2073277"/>
                </a:lnTo>
                <a:lnTo>
                  <a:pt x="894598" y="1178680"/>
                </a:lnTo>
                <a:lnTo>
                  <a:pt x="0" y="1178680"/>
                </a:lnTo>
                <a:lnTo>
                  <a:pt x="0" y="894599"/>
                </a:lnTo>
                <a:lnTo>
                  <a:pt x="894598" y="894599"/>
                </a:lnTo>
                <a:close/>
              </a:path>
            </a:pathLst>
          </a:custGeom>
          <a:solidFill>
            <a:schemeClr val="tx1"/>
          </a:solidFill>
          <a:ln w="12700" cap="flat">
            <a:noFill/>
            <a:miter lim="400000"/>
          </a:ln>
          <a:effectLst/>
        </p:spPr>
        <p:txBody>
          <a:bodyPr wrap="square" lIns="71437" tIns="71437" rIns="71437" bIns="71437" numCol="1" anchor="ctr">
            <a:noAutofit/>
          </a:bodyPr>
          <a:lstStyle/>
          <a:p>
            <a:pPr>
              <a:defRPr sz="2800" b="0">
                <a:solidFill>
                  <a:srgbClr val="FFFFFF"/>
                </a:solidFill>
                <a:latin typeface="+mn-lt"/>
                <a:ea typeface="+mn-ea"/>
                <a:cs typeface="+mn-cs"/>
                <a:sym typeface="Helvetica Neue Medium"/>
              </a:defRPr>
            </a:pPr>
            <a:endParaRPr/>
          </a:p>
        </p:txBody>
      </p:sp>
      <p:sp>
        <p:nvSpPr>
          <p:cNvPr id="10" name="Tijdelijke aanduiding voor dianummer 1">
            <a:extLst>
              <a:ext uri="{FF2B5EF4-FFF2-40B4-BE49-F238E27FC236}">
                <a16:creationId xmlns:a16="http://schemas.microsoft.com/office/drawing/2014/main" id="{A0F08C0F-503C-814A-B2A8-9006EBEE1D6E}"/>
              </a:ext>
            </a:extLst>
          </p:cNvPr>
          <p:cNvSpPr>
            <a:spLocks noGrp="1"/>
          </p:cNvSpPr>
          <p:nvPr>
            <p:ph type="sldNum" sz="quarter" idx="16"/>
          </p:nvPr>
        </p:nvSpPr>
        <p:spPr>
          <a:xfrm>
            <a:off x="18608797" y="12712700"/>
            <a:ext cx="5486400" cy="730250"/>
          </a:xfrm>
        </p:spPr>
        <p:txBody>
          <a:bodyPr/>
          <a:lstStyle>
            <a:lvl1pPr>
              <a:defRPr sz="1400" b="1" i="0">
                <a:solidFill>
                  <a:schemeClr val="tx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1760484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
    <p:spTree>
      <p:nvGrpSpPr>
        <p:cNvPr id="1" name=""/>
        <p:cNvGrpSpPr/>
        <p:nvPr/>
      </p:nvGrpSpPr>
      <p:grpSpPr>
        <a:xfrm>
          <a:off x="0" y="0"/>
          <a:ext cx="0" cy="0"/>
          <a:chOff x="0" y="0"/>
          <a:chExt cx="0" cy="0"/>
        </a:xfrm>
      </p:grpSpPr>
      <p:sp>
        <p:nvSpPr>
          <p:cNvPr id="6" name="Rechthoek">
            <a:extLst>
              <a:ext uri="{FF2B5EF4-FFF2-40B4-BE49-F238E27FC236}">
                <a16:creationId xmlns:a16="http://schemas.microsoft.com/office/drawing/2014/main" id="{B0A26BA2-294B-F64B-AA69-6E50E9A389DF}"/>
              </a:ext>
            </a:extLst>
          </p:cNvPr>
          <p:cNvSpPr/>
          <p:nvPr userDrawn="1"/>
        </p:nvSpPr>
        <p:spPr>
          <a:xfrm>
            <a:off x="2825832" y="-1"/>
            <a:ext cx="21556581"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62773" y="-1"/>
            <a:ext cx="2888606"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grpSp>
        <p:nvGrpSpPr>
          <p:cNvPr id="8" name="Groepeer">
            <a:extLst>
              <a:ext uri="{FF2B5EF4-FFF2-40B4-BE49-F238E27FC236}">
                <a16:creationId xmlns:a16="http://schemas.microsoft.com/office/drawing/2014/main" id="{AEB7F63B-66DA-6845-B2C7-6AFAB40A6377}"/>
              </a:ext>
            </a:extLst>
          </p:cNvPr>
          <p:cNvGrpSpPr/>
          <p:nvPr userDrawn="1"/>
        </p:nvGrpSpPr>
        <p:grpSpPr>
          <a:xfrm>
            <a:off x="2228932" y="2451099"/>
            <a:ext cx="1371601" cy="1371601"/>
            <a:chOff x="0" y="0"/>
            <a:chExt cx="1371600" cy="1371600"/>
          </a:xfrm>
          <a:solidFill>
            <a:schemeClr val="tx1"/>
          </a:solidFill>
        </p:grpSpPr>
        <p:sp>
          <p:nvSpPr>
            <p:cNvPr id="9" name="Rechthoek">
              <a:extLst>
                <a:ext uri="{FF2B5EF4-FFF2-40B4-BE49-F238E27FC236}">
                  <a16:creationId xmlns:a16="http://schemas.microsoft.com/office/drawing/2014/main" id="{BE4563AB-D994-E740-B3C1-CBB5569F6CC5}"/>
                </a:ext>
              </a:extLst>
            </p:cNvPr>
            <p:cNvSpPr/>
            <p:nvPr/>
          </p:nvSpPr>
          <p:spPr>
            <a:xfrm>
              <a:off x="591831" y="-1"/>
              <a:ext cx="187938" cy="1371601"/>
            </a:xfrm>
            <a:prstGeom prst="rect">
              <a:avLst/>
            </a:prstGeom>
            <a:grp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sp>
          <p:nvSpPr>
            <p:cNvPr id="10" name="Rechthoek">
              <a:extLst>
                <a:ext uri="{FF2B5EF4-FFF2-40B4-BE49-F238E27FC236}">
                  <a16:creationId xmlns:a16="http://schemas.microsoft.com/office/drawing/2014/main" id="{C76B3E6A-E2B0-034D-A95A-E4E792816372}"/>
                </a:ext>
              </a:extLst>
            </p:cNvPr>
            <p:cNvSpPr/>
            <p:nvPr/>
          </p:nvSpPr>
          <p:spPr>
            <a:xfrm rot="16200000">
              <a:off x="591831" y="0"/>
              <a:ext cx="187938" cy="1371601"/>
            </a:xfrm>
            <a:prstGeom prst="rect">
              <a:avLst/>
            </a:prstGeom>
            <a:grp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grpSp>
      <p:sp>
        <p:nvSpPr>
          <p:cNvPr id="22" name="Tijdelijke aanduiding voor tekst 21">
            <a:extLst>
              <a:ext uri="{FF2B5EF4-FFF2-40B4-BE49-F238E27FC236}">
                <a16:creationId xmlns:a16="http://schemas.microsoft.com/office/drawing/2014/main" id="{5F5B074A-8D44-684E-88A3-0278931F9856}"/>
              </a:ext>
            </a:extLst>
          </p:cNvPr>
          <p:cNvSpPr>
            <a:spLocks noGrp="1"/>
          </p:cNvSpPr>
          <p:nvPr>
            <p:ph type="body" sz="quarter" idx="10" hasCustomPrompt="1"/>
          </p:nvPr>
        </p:nvSpPr>
        <p:spPr>
          <a:xfrm>
            <a:off x="4042359" y="767360"/>
            <a:ext cx="17983451" cy="738187"/>
          </a:xfrm>
          <a:prstGeom prst="rect">
            <a:avLst/>
          </a:prstGeom>
        </p:spPr>
        <p:txBody>
          <a:bodyPr>
            <a:noAutofit/>
          </a:bodyPr>
          <a:lstStyle>
            <a:lvl1pPr marL="0" indent="0">
              <a:buNone/>
              <a:defRPr sz="6000" b="1">
                <a:latin typeface="Zilla Slab" pitchFamily="2" charset="77"/>
                <a:ea typeface="Zilla Slab" pitchFamily="2" charset="77"/>
              </a:defRPr>
            </a:lvl1pPr>
          </a:lstStyle>
          <a:p>
            <a:r>
              <a:rPr lang="nl-NL"/>
              <a:t>Titel</a:t>
            </a:r>
          </a:p>
        </p:txBody>
      </p:sp>
      <p:sp>
        <p:nvSpPr>
          <p:cNvPr id="23" name="Tijdelijke aanduiding voor tekst 21">
            <a:extLst>
              <a:ext uri="{FF2B5EF4-FFF2-40B4-BE49-F238E27FC236}">
                <a16:creationId xmlns:a16="http://schemas.microsoft.com/office/drawing/2014/main" id="{7698BDD1-2584-7E44-ADA0-C820BBD44015}"/>
              </a:ext>
            </a:extLst>
          </p:cNvPr>
          <p:cNvSpPr>
            <a:spLocks noGrp="1"/>
          </p:cNvSpPr>
          <p:nvPr>
            <p:ph type="body" sz="quarter" idx="11" hasCustomPrompt="1"/>
          </p:nvPr>
        </p:nvSpPr>
        <p:spPr>
          <a:xfrm>
            <a:off x="4042359" y="1523999"/>
            <a:ext cx="17983451" cy="738187"/>
          </a:xfrm>
          <a:prstGeom prst="rect">
            <a:avLst/>
          </a:prstGeom>
        </p:spPr>
        <p:txBody>
          <a:bodyPr>
            <a:noAutofit/>
          </a:bodyPr>
          <a:lstStyle>
            <a:lvl1pPr marL="0" indent="0">
              <a:buNone/>
              <a:defRPr sz="4000" b="0">
                <a:latin typeface="Zilla Slab" pitchFamily="2" charset="77"/>
                <a:ea typeface="Zilla Slab" pitchFamily="2" charset="77"/>
              </a:defRPr>
            </a:lvl1pPr>
          </a:lstStyle>
          <a:p>
            <a:r>
              <a:rPr lang="nl-NL"/>
              <a:t>Ondertitel</a:t>
            </a:r>
          </a:p>
        </p:txBody>
      </p:sp>
      <p:sp>
        <p:nvSpPr>
          <p:cNvPr id="26" name="Tijdelijke aanduiding voor tekst 25">
            <a:extLst>
              <a:ext uri="{FF2B5EF4-FFF2-40B4-BE49-F238E27FC236}">
                <a16:creationId xmlns:a16="http://schemas.microsoft.com/office/drawing/2014/main" id="{9AFBC22D-E731-8448-914F-67D2AF1D4C26}"/>
              </a:ext>
            </a:extLst>
          </p:cNvPr>
          <p:cNvSpPr>
            <a:spLocks noGrp="1"/>
          </p:cNvSpPr>
          <p:nvPr>
            <p:ph type="body" sz="quarter" idx="12"/>
          </p:nvPr>
        </p:nvSpPr>
        <p:spPr>
          <a:xfrm>
            <a:off x="4041775" y="4141798"/>
            <a:ext cx="17984788"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pic>
        <p:nvPicPr>
          <p:cNvPr id="12" name="Afbeelding" descr="Afbeelding">
            <a:extLst>
              <a:ext uri="{FF2B5EF4-FFF2-40B4-BE49-F238E27FC236}">
                <a16:creationId xmlns:a16="http://schemas.microsoft.com/office/drawing/2014/main" id="{930AFB92-C346-974A-8675-D8C511403798}"/>
              </a:ext>
            </a:extLst>
          </p:cNvPr>
          <p:cNvPicPr>
            <a:picLocks noChangeAspect="1"/>
          </p:cNvPicPr>
          <p:nvPr userDrawn="1"/>
        </p:nvPicPr>
        <p:blipFill>
          <a:blip r:embed="rId2"/>
          <a:stretch>
            <a:fillRect/>
          </a:stretch>
        </p:blipFill>
        <p:spPr>
          <a:xfrm>
            <a:off x="449297" y="12640681"/>
            <a:ext cx="1864465" cy="484779"/>
          </a:xfrm>
          <a:prstGeom prst="rect">
            <a:avLst/>
          </a:prstGeom>
          <a:ln w="12700">
            <a:miter lim="400000"/>
          </a:ln>
        </p:spPr>
      </p:pic>
      <p:sp>
        <p:nvSpPr>
          <p:cNvPr id="13" name="Tijdelijke aanduiding voor dianummer 1">
            <a:extLst>
              <a:ext uri="{FF2B5EF4-FFF2-40B4-BE49-F238E27FC236}">
                <a16:creationId xmlns:a16="http://schemas.microsoft.com/office/drawing/2014/main" id="{894A329C-2D6C-7943-9E28-D0BCA3CD582B}"/>
              </a:ext>
            </a:extLst>
          </p:cNvPr>
          <p:cNvSpPr>
            <a:spLocks noGrp="1"/>
          </p:cNvSpPr>
          <p:nvPr>
            <p:ph type="sldNum" sz="quarter" idx="16"/>
          </p:nvPr>
        </p:nvSpPr>
        <p:spPr>
          <a:xfrm>
            <a:off x="18608797" y="12712700"/>
            <a:ext cx="5486400" cy="730250"/>
          </a:xfrm>
        </p:spPr>
        <p:txBody>
          <a:bodyPr/>
          <a:lstStyle>
            <a:lvl1pPr>
              <a:defRPr sz="1400" b="1" i="0">
                <a:solidFill>
                  <a:schemeClr val="tx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1880216226"/>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eeld">
    <p:spTree>
      <p:nvGrpSpPr>
        <p:cNvPr id="1" name=""/>
        <p:cNvGrpSpPr/>
        <p:nvPr/>
      </p:nvGrpSpPr>
      <p:grpSpPr>
        <a:xfrm>
          <a:off x="0" y="0"/>
          <a:ext cx="0" cy="0"/>
          <a:chOff x="0" y="0"/>
          <a:chExt cx="0" cy="0"/>
        </a:xfrm>
      </p:grpSpPr>
      <p:sp>
        <p:nvSpPr>
          <p:cNvPr id="17" name="Rechthoek">
            <a:extLst>
              <a:ext uri="{FF2B5EF4-FFF2-40B4-BE49-F238E27FC236}">
                <a16:creationId xmlns:a16="http://schemas.microsoft.com/office/drawing/2014/main" id="{31301FA1-BC2C-EB4E-91AF-7F2108B5FAE8}"/>
              </a:ext>
            </a:extLst>
          </p:cNvPr>
          <p:cNvSpPr/>
          <p:nvPr userDrawn="1"/>
        </p:nvSpPr>
        <p:spPr>
          <a:xfrm>
            <a:off x="2820987" y="3043238"/>
            <a:ext cx="21561425" cy="10672762"/>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2825832" y="-1"/>
            <a:ext cx="21556581"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62773" y="-1"/>
            <a:ext cx="2888606"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pic>
        <p:nvPicPr>
          <p:cNvPr id="11" name="Afbeelding" descr="Afbeelding">
            <a:extLst>
              <a:ext uri="{FF2B5EF4-FFF2-40B4-BE49-F238E27FC236}">
                <a16:creationId xmlns:a16="http://schemas.microsoft.com/office/drawing/2014/main" id="{CFADAE56-E39A-2147-AB6D-D499EAA95300}"/>
              </a:ext>
            </a:extLst>
          </p:cNvPr>
          <p:cNvPicPr>
            <a:picLocks noChangeAspect="1"/>
          </p:cNvPicPr>
          <p:nvPr userDrawn="1"/>
        </p:nvPicPr>
        <p:blipFill>
          <a:blip r:embed="rId2"/>
          <a:stretch>
            <a:fillRect/>
          </a:stretch>
        </p:blipFill>
        <p:spPr>
          <a:xfrm>
            <a:off x="449297" y="12640681"/>
            <a:ext cx="1864465" cy="484779"/>
          </a:xfrm>
          <a:prstGeom prst="rect">
            <a:avLst/>
          </a:prstGeom>
          <a:ln w="12700">
            <a:miter lim="400000"/>
          </a:ln>
        </p:spPr>
      </p:pic>
      <p:sp>
        <p:nvSpPr>
          <p:cNvPr id="22" name="Tijdelijke aanduiding voor tekst 21">
            <a:extLst>
              <a:ext uri="{FF2B5EF4-FFF2-40B4-BE49-F238E27FC236}">
                <a16:creationId xmlns:a16="http://schemas.microsoft.com/office/drawing/2014/main" id="{5F5B074A-8D44-684E-88A3-0278931F9856}"/>
              </a:ext>
            </a:extLst>
          </p:cNvPr>
          <p:cNvSpPr>
            <a:spLocks noGrp="1"/>
          </p:cNvSpPr>
          <p:nvPr userDrawn="1">
            <p:ph type="body" sz="quarter" idx="10" hasCustomPrompt="1"/>
          </p:nvPr>
        </p:nvSpPr>
        <p:spPr>
          <a:xfrm>
            <a:off x="4042359" y="767360"/>
            <a:ext cx="17983451" cy="738187"/>
          </a:xfrm>
          <a:prstGeom prst="rect">
            <a:avLst/>
          </a:prstGeom>
        </p:spPr>
        <p:txBody>
          <a:bodyPr>
            <a:noAutofit/>
          </a:bodyPr>
          <a:lstStyle>
            <a:lvl1pPr marL="0" indent="0">
              <a:buNone/>
              <a:defRPr sz="6000" b="1">
                <a:latin typeface="Zilla Slab" pitchFamily="2" charset="77"/>
                <a:ea typeface="Zilla Slab" pitchFamily="2" charset="77"/>
              </a:defRPr>
            </a:lvl1pPr>
          </a:lstStyle>
          <a:p>
            <a:r>
              <a:rPr lang="nl-NL"/>
              <a:t>Titel</a:t>
            </a:r>
          </a:p>
        </p:txBody>
      </p:sp>
      <p:sp>
        <p:nvSpPr>
          <p:cNvPr id="23" name="Tijdelijke aanduiding voor tekst 21">
            <a:extLst>
              <a:ext uri="{FF2B5EF4-FFF2-40B4-BE49-F238E27FC236}">
                <a16:creationId xmlns:a16="http://schemas.microsoft.com/office/drawing/2014/main" id="{7698BDD1-2584-7E44-ADA0-C820BBD44015}"/>
              </a:ext>
            </a:extLst>
          </p:cNvPr>
          <p:cNvSpPr>
            <a:spLocks noGrp="1"/>
          </p:cNvSpPr>
          <p:nvPr userDrawn="1">
            <p:ph type="body" sz="quarter" idx="11" hasCustomPrompt="1"/>
          </p:nvPr>
        </p:nvSpPr>
        <p:spPr>
          <a:xfrm>
            <a:off x="4042359" y="1523999"/>
            <a:ext cx="17983451" cy="738187"/>
          </a:xfrm>
          <a:prstGeom prst="rect">
            <a:avLst/>
          </a:prstGeom>
        </p:spPr>
        <p:txBody>
          <a:bodyPr>
            <a:noAutofit/>
          </a:bodyPr>
          <a:lstStyle>
            <a:lvl1pPr marL="0" indent="0">
              <a:buNone/>
              <a:defRPr sz="4000" b="0">
                <a:latin typeface="Zilla Slab" pitchFamily="2" charset="77"/>
                <a:ea typeface="Zilla Slab" pitchFamily="2" charset="77"/>
              </a:defRPr>
            </a:lvl1pPr>
          </a:lstStyle>
          <a:p>
            <a:r>
              <a:rPr lang="nl-NL"/>
              <a:t>Ondertitel</a:t>
            </a:r>
          </a:p>
        </p:txBody>
      </p:sp>
      <p:sp>
        <p:nvSpPr>
          <p:cNvPr id="15" name="Tijdelijke aanduiding voor afbeelding 14">
            <a:extLst>
              <a:ext uri="{FF2B5EF4-FFF2-40B4-BE49-F238E27FC236}">
                <a16:creationId xmlns:a16="http://schemas.microsoft.com/office/drawing/2014/main" id="{2FA98E66-E77C-2848-8C65-C8E42FE396D3}"/>
              </a:ext>
            </a:extLst>
          </p:cNvPr>
          <p:cNvSpPr>
            <a:spLocks noGrp="1"/>
          </p:cNvSpPr>
          <p:nvPr>
            <p:ph type="pic" sz="quarter" idx="12"/>
          </p:nvPr>
        </p:nvSpPr>
        <p:spPr>
          <a:xfrm>
            <a:off x="2820988" y="3043238"/>
            <a:ext cx="21561424" cy="10672762"/>
          </a:xfrm>
          <a:custGeom>
            <a:avLst/>
            <a:gdLst>
              <a:gd name="connsiteX0" fmla="*/ 779546 w 21561424"/>
              <a:gd name="connsiteY0" fmla="*/ 0 h 10672762"/>
              <a:gd name="connsiteX1" fmla="*/ 21561424 w 21561424"/>
              <a:gd name="connsiteY1" fmla="*/ 0 h 10672762"/>
              <a:gd name="connsiteX2" fmla="*/ 21561424 w 21561424"/>
              <a:gd name="connsiteY2" fmla="*/ 10672762 h 10672762"/>
              <a:gd name="connsiteX3" fmla="*/ 0 w 21561424"/>
              <a:gd name="connsiteY3" fmla="*/ 10672762 h 10672762"/>
              <a:gd name="connsiteX4" fmla="*/ 0 w 21561424"/>
              <a:gd name="connsiteY4" fmla="*/ 779462 h 10672762"/>
              <a:gd name="connsiteX5" fmla="*/ 187713 w 21561424"/>
              <a:gd name="connsiteY5" fmla="*/ 779462 h 10672762"/>
              <a:gd name="connsiteX6" fmla="*/ 187713 w 21561424"/>
              <a:gd name="connsiteY6" fmla="*/ 187631 h 10672762"/>
              <a:gd name="connsiteX7" fmla="*/ 779546 w 21561424"/>
              <a:gd name="connsiteY7" fmla="*/ 187631 h 10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61424" h="10672762">
                <a:moveTo>
                  <a:pt x="779546" y="0"/>
                </a:moveTo>
                <a:lnTo>
                  <a:pt x="21561424" y="0"/>
                </a:lnTo>
                <a:lnTo>
                  <a:pt x="21561424" y="10672762"/>
                </a:lnTo>
                <a:lnTo>
                  <a:pt x="0" y="10672762"/>
                </a:lnTo>
                <a:lnTo>
                  <a:pt x="0" y="779462"/>
                </a:lnTo>
                <a:lnTo>
                  <a:pt x="187713" y="779462"/>
                </a:lnTo>
                <a:lnTo>
                  <a:pt x="187713" y="187631"/>
                </a:lnTo>
                <a:lnTo>
                  <a:pt x="779546" y="187631"/>
                </a:lnTo>
                <a:close/>
              </a:path>
            </a:pathLst>
          </a:custGeom>
        </p:spPr>
        <p:txBody>
          <a:bodyPr wrap="square">
            <a:noAutofit/>
          </a:bodyPr>
          <a:lstStyle/>
          <a:p>
            <a:r>
              <a:rPr lang="nl-NL"/>
              <a:t>Klik op het pictogram als u een afbeelding wilt toevoegen</a:t>
            </a:r>
          </a:p>
        </p:txBody>
      </p:sp>
      <p:sp>
        <p:nvSpPr>
          <p:cNvPr id="16" name="Vrije vorm 15">
            <a:extLst>
              <a:ext uri="{FF2B5EF4-FFF2-40B4-BE49-F238E27FC236}">
                <a16:creationId xmlns:a16="http://schemas.microsoft.com/office/drawing/2014/main" id="{DEE9766C-155E-A34C-ADC2-67E1BD4D2E25}"/>
              </a:ext>
            </a:extLst>
          </p:cNvPr>
          <p:cNvSpPr/>
          <p:nvPr userDrawn="1"/>
        </p:nvSpPr>
        <p:spPr>
          <a:xfrm>
            <a:off x="2228931"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sp>
        <p:nvSpPr>
          <p:cNvPr id="12" name="Tijdelijke aanduiding voor dianummer 1">
            <a:extLst>
              <a:ext uri="{FF2B5EF4-FFF2-40B4-BE49-F238E27FC236}">
                <a16:creationId xmlns:a16="http://schemas.microsoft.com/office/drawing/2014/main" id="{7E17D63A-67C5-EF4C-9189-BEB338272C0C}"/>
              </a:ext>
            </a:extLst>
          </p:cNvPr>
          <p:cNvSpPr>
            <a:spLocks noGrp="1"/>
          </p:cNvSpPr>
          <p:nvPr>
            <p:ph type="sldNum" sz="quarter" idx="16"/>
          </p:nvPr>
        </p:nvSpPr>
        <p:spPr>
          <a:xfrm>
            <a:off x="18608797" y="12712700"/>
            <a:ext cx="5486400" cy="730250"/>
          </a:xfrm>
        </p:spPr>
        <p:txBody>
          <a:bodyPr/>
          <a:lstStyle>
            <a:lvl1pPr>
              <a:defRPr sz="1400" b="1" i="0">
                <a:solidFill>
                  <a:schemeClr val="bg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3791077834"/>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3 tekst, 1/3 beeld">
    <p:spTree>
      <p:nvGrpSpPr>
        <p:cNvPr id="1" name=""/>
        <p:cNvGrpSpPr/>
        <p:nvPr/>
      </p:nvGrpSpPr>
      <p:grpSpPr>
        <a:xfrm>
          <a:off x="0" y="0"/>
          <a:ext cx="0" cy="0"/>
          <a:chOff x="0" y="0"/>
          <a:chExt cx="0" cy="0"/>
        </a:xfrm>
      </p:grpSpPr>
      <p:sp>
        <p:nvSpPr>
          <p:cNvPr id="49" name="Rechthoek">
            <a:extLst>
              <a:ext uri="{FF2B5EF4-FFF2-40B4-BE49-F238E27FC236}">
                <a16:creationId xmlns:a16="http://schemas.microsoft.com/office/drawing/2014/main" id="{EF59B150-94AA-9742-94FA-2C79C328F838}"/>
              </a:ext>
            </a:extLst>
          </p:cNvPr>
          <p:cNvSpPr/>
          <p:nvPr userDrawn="1"/>
        </p:nvSpPr>
        <p:spPr>
          <a:xfrm>
            <a:off x="16271765" y="3042930"/>
            <a:ext cx="8122400" cy="10673070"/>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16821" y="0"/>
            <a:ext cx="16254944"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16254942" y="0"/>
            <a:ext cx="8127470"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2" name="Tijdelijke aanduiding voor tekst 21">
            <a:extLst>
              <a:ext uri="{FF2B5EF4-FFF2-40B4-BE49-F238E27FC236}">
                <a16:creationId xmlns:a16="http://schemas.microsoft.com/office/drawing/2014/main" id="{5F5B074A-8D44-684E-88A3-0278931F9856}"/>
              </a:ext>
            </a:extLst>
          </p:cNvPr>
          <p:cNvSpPr>
            <a:spLocks noGrp="1"/>
          </p:cNvSpPr>
          <p:nvPr userDrawn="1">
            <p:ph type="body" sz="quarter" idx="10" hasCustomPrompt="1"/>
          </p:nvPr>
        </p:nvSpPr>
        <p:spPr>
          <a:xfrm>
            <a:off x="1190083" y="767360"/>
            <a:ext cx="13336643" cy="738187"/>
          </a:xfrm>
          <a:prstGeom prst="rect">
            <a:avLst/>
          </a:prstGeom>
        </p:spPr>
        <p:txBody>
          <a:bodyPr>
            <a:noAutofit/>
          </a:bodyPr>
          <a:lstStyle>
            <a:lvl1pPr marL="0" indent="0">
              <a:buNone/>
              <a:defRPr sz="6000" b="1">
                <a:solidFill>
                  <a:schemeClr val="bg1"/>
                </a:solidFill>
                <a:latin typeface="Zilla Slab" pitchFamily="2" charset="77"/>
                <a:ea typeface="Zilla Slab" pitchFamily="2" charset="77"/>
              </a:defRPr>
            </a:lvl1pPr>
          </a:lstStyle>
          <a:p>
            <a:r>
              <a:rPr lang="nl-NL"/>
              <a:t>Titel</a:t>
            </a:r>
          </a:p>
        </p:txBody>
      </p:sp>
      <p:sp>
        <p:nvSpPr>
          <p:cNvPr id="23" name="Tijdelijke aanduiding voor tekst 21">
            <a:extLst>
              <a:ext uri="{FF2B5EF4-FFF2-40B4-BE49-F238E27FC236}">
                <a16:creationId xmlns:a16="http://schemas.microsoft.com/office/drawing/2014/main" id="{7698BDD1-2584-7E44-ADA0-C820BBD44015}"/>
              </a:ext>
            </a:extLst>
          </p:cNvPr>
          <p:cNvSpPr>
            <a:spLocks noGrp="1"/>
          </p:cNvSpPr>
          <p:nvPr userDrawn="1">
            <p:ph type="body" sz="quarter" idx="11" hasCustomPrompt="1"/>
          </p:nvPr>
        </p:nvSpPr>
        <p:spPr>
          <a:xfrm>
            <a:off x="1190083" y="1523999"/>
            <a:ext cx="13336643" cy="738187"/>
          </a:xfrm>
          <a:prstGeom prst="rect">
            <a:avLst/>
          </a:prstGeom>
        </p:spPr>
        <p:txBody>
          <a:bodyPr>
            <a:noAutofit/>
          </a:bodyPr>
          <a:lstStyle>
            <a:lvl1pPr marL="0" indent="0">
              <a:buNone/>
              <a:defRPr sz="4000" b="0">
                <a:solidFill>
                  <a:schemeClr val="bg1"/>
                </a:solidFill>
                <a:latin typeface="Zilla Slab" pitchFamily="2" charset="77"/>
                <a:ea typeface="Zilla Slab" pitchFamily="2" charset="77"/>
              </a:defRPr>
            </a:lvl1pPr>
          </a:lstStyle>
          <a:p>
            <a:r>
              <a:rPr lang="nl-NL"/>
              <a:t>Ondertitel</a:t>
            </a:r>
          </a:p>
        </p:txBody>
      </p:sp>
      <p:sp>
        <p:nvSpPr>
          <p:cNvPr id="26" name="Tijdelijke aanduiding voor tekst 25">
            <a:extLst>
              <a:ext uri="{FF2B5EF4-FFF2-40B4-BE49-F238E27FC236}">
                <a16:creationId xmlns:a16="http://schemas.microsoft.com/office/drawing/2014/main" id="{9AFBC22D-E731-8448-914F-67D2AF1D4C26}"/>
              </a:ext>
            </a:extLst>
          </p:cNvPr>
          <p:cNvSpPr>
            <a:spLocks noGrp="1"/>
          </p:cNvSpPr>
          <p:nvPr userDrawn="1">
            <p:ph type="body" sz="quarter" idx="12"/>
          </p:nvPr>
        </p:nvSpPr>
        <p:spPr>
          <a:xfrm>
            <a:off x="1190083" y="4141798"/>
            <a:ext cx="13336642"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sp>
        <p:nvSpPr>
          <p:cNvPr id="66" name="Tijdelijke aanduiding voor afbeelding 65">
            <a:extLst>
              <a:ext uri="{FF2B5EF4-FFF2-40B4-BE49-F238E27FC236}">
                <a16:creationId xmlns:a16="http://schemas.microsoft.com/office/drawing/2014/main" id="{7D37162B-2C91-B143-9D43-4072F3171C98}"/>
              </a:ext>
            </a:extLst>
          </p:cNvPr>
          <p:cNvSpPr>
            <a:spLocks noGrp="1"/>
          </p:cNvSpPr>
          <p:nvPr>
            <p:ph type="pic" sz="quarter" idx="13"/>
          </p:nvPr>
        </p:nvSpPr>
        <p:spPr>
          <a:xfrm>
            <a:off x="16254411" y="3042930"/>
            <a:ext cx="8128000" cy="10673070"/>
          </a:xfrm>
          <a:custGeom>
            <a:avLst/>
            <a:gdLst>
              <a:gd name="connsiteX0" fmla="*/ 197017 w 8128000"/>
              <a:gd name="connsiteY0" fmla="*/ 0 h 10673070"/>
              <a:gd name="connsiteX1" fmla="*/ 8128000 w 8128000"/>
              <a:gd name="connsiteY1" fmla="*/ 0 h 10673070"/>
              <a:gd name="connsiteX2" fmla="*/ 8128000 w 8128000"/>
              <a:gd name="connsiteY2" fmla="*/ 10673070 h 10673070"/>
              <a:gd name="connsiteX3" fmla="*/ 0 w 8128000"/>
              <a:gd name="connsiteY3" fmla="*/ 10673070 h 10673070"/>
              <a:gd name="connsiteX4" fmla="*/ 0 w 8128000"/>
              <a:gd name="connsiteY4" fmla="*/ 187939 h 10673070"/>
              <a:gd name="connsiteX5" fmla="*/ 9079 w 8128000"/>
              <a:gd name="connsiteY5" fmla="*/ 187939 h 10673070"/>
              <a:gd name="connsiteX6" fmla="*/ 9079 w 8128000"/>
              <a:gd name="connsiteY6" fmla="*/ 779770 h 10673070"/>
              <a:gd name="connsiteX7" fmla="*/ 197017 w 8128000"/>
              <a:gd name="connsiteY7" fmla="*/ 779770 h 10673070"/>
              <a:gd name="connsiteX8" fmla="*/ 197017 w 8128000"/>
              <a:gd name="connsiteY8" fmla="*/ 187939 h 10673070"/>
              <a:gd name="connsiteX9" fmla="*/ 788848 w 8128000"/>
              <a:gd name="connsiteY9" fmla="*/ 187939 h 10673070"/>
              <a:gd name="connsiteX10" fmla="*/ 788848 w 8128000"/>
              <a:gd name="connsiteY10" fmla="*/ 1 h 10673070"/>
              <a:gd name="connsiteX11" fmla="*/ 197017 w 8128000"/>
              <a:gd name="connsiteY11" fmla="*/ 1 h 10673070"/>
              <a:gd name="connsiteX12" fmla="*/ 0 w 8128000"/>
              <a:gd name="connsiteY12" fmla="*/ 0 h 10673070"/>
              <a:gd name="connsiteX13" fmla="*/ 9079 w 8128000"/>
              <a:gd name="connsiteY13" fmla="*/ 0 h 10673070"/>
              <a:gd name="connsiteX14" fmla="*/ 9079 w 8128000"/>
              <a:gd name="connsiteY14" fmla="*/ 1 h 10673070"/>
              <a:gd name="connsiteX15" fmla="*/ 0 w 8128000"/>
              <a:gd name="connsiteY15" fmla="*/ 1 h 10673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128000" h="10673070">
                <a:moveTo>
                  <a:pt x="197017" y="0"/>
                </a:moveTo>
                <a:lnTo>
                  <a:pt x="8128000" y="0"/>
                </a:lnTo>
                <a:lnTo>
                  <a:pt x="8128000" y="10673070"/>
                </a:lnTo>
                <a:lnTo>
                  <a:pt x="0" y="10673070"/>
                </a:lnTo>
                <a:lnTo>
                  <a:pt x="0" y="187939"/>
                </a:lnTo>
                <a:lnTo>
                  <a:pt x="9079" y="187939"/>
                </a:lnTo>
                <a:lnTo>
                  <a:pt x="9079" y="779770"/>
                </a:lnTo>
                <a:lnTo>
                  <a:pt x="197017" y="779770"/>
                </a:lnTo>
                <a:lnTo>
                  <a:pt x="197017" y="187939"/>
                </a:lnTo>
                <a:lnTo>
                  <a:pt x="788848" y="187939"/>
                </a:lnTo>
                <a:lnTo>
                  <a:pt x="788848" y="1"/>
                </a:lnTo>
                <a:lnTo>
                  <a:pt x="197017" y="1"/>
                </a:lnTo>
                <a:close/>
                <a:moveTo>
                  <a:pt x="0" y="0"/>
                </a:moveTo>
                <a:lnTo>
                  <a:pt x="9079" y="0"/>
                </a:lnTo>
                <a:lnTo>
                  <a:pt x="9079" y="1"/>
                </a:lnTo>
                <a:lnTo>
                  <a:pt x="0" y="1"/>
                </a:lnTo>
                <a:close/>
              </a:path>
            </a:pathLst>
          </a:custGeom>
        </p:spPr>
        <p:txBody>
          <a:bodyPr wrap="square">
            <a:noAutofit/>
          </a:bodyPr>
          <a:lstStyle/>
          <a:p>
            <a:r>
              <a:rPr lang="nl-NL"/>
              <a:t>Klik op het pictogram als u een afbeelding wilt toevoegen</a:t>
            </a:r>
          </a:p>
        </p:txBody>
      </p:sp>
      <p:sp>
        <p:nvSpPr>
          <p:cNvPr id="67" name="Vrije vorm 66">
            <a:extLst>
              <a:ext uri="{FF2B5EF4-FFF2-40B4-BE49-F238E27FC236}">
                <a16:creationId xmlns:a16="http://schemas.microsoft.com/office/drawing/2014/main" id="{FC16CA5E-E3C7-C14E-80F4-AF59CC79AD37}"/>
              </a:ext>
            </a:extLst>
          </p:cNvPr>
          <p:cNvSpPr/>
          <p:nvPr userDrawn="1"/>
        </p:nvSpPr>
        <p:spPr>
          <a:xfrm>
            <a:off x="15671659"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71" name="Afbeelding" descr="Afbeelding">
            <a:extLst>
              <a:ext uri="{FF2B5EF4-FFF2-40B4-BE49-F238E27FC236}">
                <a16:creationId xmlns:a16="http://schemas.microsoft.com/office/drawing/2014/main" id="{659841B6-B32E-1040-A13E-FCD1FD48129C}"/>
              </a:ext>
            </a:extLst>
          </p:cNvPr>
          <p:cNvPicPr>
            <a:picLocks noChangeAspect="1"/>
          </p:cNvPicPr>
          <p:nvPr userDrawn="1"/>
        </p:nvPicPr>
        <p:blipFill>
          <a:blip r:embed="rId2"/>
          <a:stretch>
            <a:fillRect/>
          </a:stretch>
        </p:blipFill>
        <p:spPr>
          <a:xfrm>
            <a:off x="1190083" y="12640681"/>
            <a:ext cx="1864465" cy="484779"/>
          </a:xfrm>
          <a:prstGeom prst="rect">
            <a:avLst/>
          </a:prstGeom>
          <a:ln w="12700">
            <a:miter lim="400000"/>
          </a:ln>
        </p:spPr>
      </p:pic>
      <p:sp>
        <p:nvSpPr>
          <p:cNvPr id="13" name="Tijdelijke aanduiding voor dianummer 1">
            <a:extLst>
              <a:ext uri="{FF2B5EF4-FFF2-40B4-BE49-F238E27FC236}">
                <a16:creationId xmlns:a16="http://schemas.microsoft.com/office/drawing/2014/main" id="{779E65FE-73AF-A345-B9BA-2A5EC1F73CC6}"/>
              </a:ext>
            </a:extLst>
          </p:cNvPr>
          <p:cNvSpPr>
            <a:spLocks noGrp="1"/>
          </p:cNvSpPr>
          <p:nvPr>
            <p:ph type="sldNum" sz="quarter" idx="16"/>
          </p:nvPr>
        </p:nvSpPr>
        <p:spPr>
          <a:xfrm>
            <a:off x="18608797" y="12712700"/>
            <a:ext cx="5486400" cy="730250"/>
          </a:xfrm>
        </p:spPr>
        <p:txBody>
          <a:bodyPr/>
          <a:lstStyle>
            <a:lvl1pPr>
              <a:defRPr sz="1400" b="1" i="0">
                <a:solidFill>
                  <a:schemeClr val="bg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2669835588"/>
      </p:ext>
    </p:extLst>
  </p:cSld>
  <p:clrMapOvr>
    <a:masterClrMapping/>
  </p:clrMapOvr>
  <p:extLst>
    <p:ext uri="{DCECCB84-F9BA-43D5-87BE-67443E8EF086}">
      <p15:sldGuideLst xmlns:p15="http://schemas.microsoft.com/office/powerpoint/2012/main">
        <p15:guide id="1" orient="horz" pos="4320" userDrawn="1">
          <p15:clr>
            <a:srgbClr val="FBAE40"/>
          </p15:clr>
        </p15:guide>
        <p15:guide id="2" pos="767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3 beeld, 2/3 tekst">
    <p:spTree>
      <p:nvGrpSpPr>
        <p:cNvPr id="1" name=""/>
        <p:cNvGrpSpPr/>
        <p:nvPr/>
      </p:nvGrpSpPr>
      <p:grpSpPr>
        <a:xfrm>
          <a:off x="0" y="0"/>
          <a:ext cx="0" cy="0"/>
          <a:chOff x="0" y="0"/>
          <a:chExt cx="0" cy="0"/>
        </a:xfrm>
      </p:grpSpPr>
      <p:sp>
        <p:nvSpPr>
          <p:cNvPr id="49" name="Rechthoek">
            <a:extLst>
              <a:ext uri="{FF2B5EF4-FFF2-40B4-BE49-F238E27FC236}">
                <a16:creationId xmlns:a16="http://schemas.microsoft.com/office/drawing/2014/main" id="{EF59B150-94AA-9742-94FA-2C79C328F838}"/>
              </a:ext>
            </a:extLst>
          </p:cNvPr>
          <p:cNvSpPr/>
          <p:nvPr userDrawn="1"/>
        </p:nvSpPr>
        <p:spPr>
          <a:xfrm>
            <a:off x="0" y="3042930"/>
            <a:ext cx="8122400" cy="10673070"/>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8127470" y="-18454"/>
            <a:ext cx="16254944"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0" y="-1"/>
            <a:ext cx="8127470"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2" name="Tijdelijke aanduiding voor tekst 21">
            <a:extLst>
              <a:ext uri="{FF2B5EF4-FFF2-40B4-BE49-F238E27FC236}">
                <a16:creationId xmlns:a16="http://schemas.microsoft.com/office/drawing/2014/main" id="{5F5B074A-8D44-684E-88A3-0278931F9856}"/>
              </a:ext>
            </a:extLst>
          </p:cNvPr>
          <p:cNvSpPr>
            <a:spLocks noGrp="1"/>
          </p:cNvSpPr>
          <p:nvPr userDrawn="1">
            <p:ph type="body" sz="quarter" idx="10" hasCustomPrompt="1"/>
          </p:nvPr>
        </p:nvSpPr>
        <p:spPr>
          <a:xfrm>
            <a:off x="9343996" y="767360"/>
            <a:ext cx="12810151" cy="738187"/>
          </a:xfrm>
          <a:prstGeom prst="rect">
            <a:avLst/>
          </a:prstGeom>
        </p:spPr>
        <p:txBody>
          <a:bodyPr>
            <a:noAutofit/>
          </a:bodyPr>
          <a:lstStyle>
            <a:lvl1pPr marL="0" indent="0">
              <a:buNone/>
              <a:defRPr sz="6000" b="1">
                <a:latin typeface="Zilla Slab" pitchFamily="2" charset="77"/>
                <a:ea typeface="Zilla Slab" pitchFamily="2" charset="77"/>
              </a:defRPr>
            </a:lvl1pPr>
          </a:lstStyle>
          <a:p>
            <a:r>
              <a:rPr lang="nl-NL"/>
              <a:t>Titel</a:t>
            </a:r>
          </a:p>
        </p:txBody>
      </p:sp>
      <p:sp>
        <p:nvSpPr>
          <p:cNvPr id="23" name="Tijdelijke aanduiding voor tekst 21">
            <a:extLst>
              <a:ext uri="{FF2B5EF4-FFF2-40B4-BE49-F238E27FC236}">
                <a16:creationId xmlns:a16="http://schemas.microsoft.com/office/drawing/2014/main" id="{7698BDD1-2584-7E44-ADA0-C820BBD44015}"/>
              </a:ext>
            </a:extLst>
          </p:cNvPr>
          <p:cNvSpPr>
            <a:spLocks noGrp="1"/>
          </p:cNvSpPr>
          <p:nvPr userDrawn="1">
            <p:ph type="body" sz="quarter" idx="11" hasCustomPrompt="1"/>
          </p:nvPr>
        </p:nvSpPr>
        <p:spPr>
          <a:xfrm>
            <a:off x="9343996" y="1523999"/>
            <a:ext cx="12810151" cy="738187"/>
          </a:xfrm>
          <a:prstGeom prst="rect">
            <a:avLst/>
          </a:prstGeom>
        </p:spPr>
        <p:txBody>
          <a:bodyPr>
            <a:noAutofit/>
          </a:bodyPr>
          <a:lstStyle>
            <a:lvl1pPr marL="0" indent="0">
              <a:buNone/>
              <a:defRPr sz="4000" b="0">
                <a:latin typeface="Zilla Slab" pitchFamily="2" charset="77"/>
                <a:ea typeface="Zilla Slab" pitchFamily="2" charset="77"/>
              </a:defRPr>
            </a:lvl1pPr>
          </a:lstStyle>
          <a:p>
            <a:r>
              <a:rPr lang="nl-NL"/>
              <a:t>Ondertitel</a:t>
            </a:r>
          </a:p>
        </p:txBody>
      </p:sp>
      <p:sp>
        <p:nvSpPr>
          <p:cNvPr id="26" name="Tijdelijke aanduiding voor tekst 25">
            <a:extLst>
              <a:ext uri="{FF2B5EF4-FFF2-40B4-BE49-F238E27FC236}">
                <a16:creationId xmlns:a16="http://schemas.microsoft.com/office/drawing/2014/main" id="{9AFBC22D-E731-8448-914F-67D2AF1D4C26}"/>
              </a:ext>
            </a:extLst>
          </p:cNvPr>
          <p:cNvSpPr>
            <a:spLocks noGrp="1"/>
          </p:cNvSpPr>
          <p:nvPr userDrawn="1">
            <p:ph type="body" sz="quarter" idx="12"/>
          </p:nvPr>
        </p:nvSpPr>
        <p:spPr>
          <a:xfrm>
            <a:off x="9343995" y="4141798"/>
            <a:ext cx="12682567"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sp>
        <p:nvSpPr>
          <p:cNvPr id="62" name="Tijdelijke aanduiding voor afbeelding 61">
            <a:extLst>
              <a:ext uri="{FF2B5EF4-FFF2-40B4-BE49-F238E27FC236}">
                <a16:creationId xmlns:a16="http://schemas.microsoft.com/office/drawing/2014/main" id="{E7B1A67F-2BAA-5744-BE59-3388F9F8EDE1}"/>
              </a:ext>
            </a:extLst>
          </p:cNvPr>
          <p:cNvSpPr>
            <a:spLocks noGrp="1"/>
          </p:cNvSpPr>
          <p:nvPr>
            <p:ph type="pic" sz="quarter" idx="13"/>
          </p:nvPr>
        </p:nvSpPr>
        <p:spPr>
          <a:xfrm>
            <a:off x="0" y="3042930"/>
            <a:ext cx="8121650" cy="10673070"/>
          </a:xfrm>
          <a:custGeom>
            <a:avLst/>
            <a:gdLst>
              <a:gd name="connsiteX0" fmla="*/ 0 w 8121650"/>
              <a:gd name="connsiteY0" fmla="*/ 0 h 10673070"/>
              <a:gd name="connsiteX1" fmla="*/ 8121650 w 8121650"/>
              <a:gd name="connsiteY1" fmla="*/ 0 h 10673070"/>
              <a:gd name="connsiteX2" fmla="*/ 8121650 w 8121650"/>
              <a:gd name="connsiteY2" fmla="*/ 1 h 10673070"/>
              <a:gd name="connsiteX3" fmla="*/ 7530568 w 8121650"/>
              <a:gd name="connsiteY3" fmla="*/ 1 h 10673070"/>
              <a:gd name="connsiteX4" fmla="*/ 7530568 w 8121650"/>
              <a:gd name="connsiteY4" fmla="*/ 187939 h 10673070"/>
              <a:gd name="connsiteX5" fmla="*/ 8121650 w 8121650"/>
              <a:gd name="connsiteY5" fmla="*/ 187939 h 10673070"/>
              <a:gd name="connsiteX6" fmla="*/ 8121650 w 8121650"/>
              <a:gd name="connsiteY6" fmla="*/ 10673070 h 10673070"/>
              <a:gd name="connsiteX7" fmla="*/ 0 w 8121650"/>
              <a:gd name="connsiteY7" fmla="*/ 10673070 h 10673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21650" h="10673070">
                <a:moveTo>
                  <a:pt x="0" y="0"/>
                </a:moveTo>
                <a:lnTo>
                  <a:pt x="8121650" y="0"/>
                </a:lnTo>
                <a:lnTo>
                  <a:pt x="8121650" y="1"/>
                </a:lnTo>
                <a:lnTo>
                  <a:pt x="7530568" y="1"/>
                </a:lnTo>
                <a:lnTo>
                  <a:pt x="7530568" y="187939"/>
                </a:lnTo>
                <a:lnTo>
                  <a:pt x="8121650" y="187939"/>
                </a:lnTo>
                <a:lnTo>
                  <a:pt x="8121650" y="10673070"/>
                </a:lnTo>
                <a:lnTo>
                  <a:pt x="0" y="10673070"/>
                </a:lnTo>
                <a:close/>
              </a:path>
            </a:pathLst>
          </a:custGeom>
        </p:spPr>
        <p:txBody>
          <a:bodyPr wrap="square">
            <a:noAutofit/>
          </a:bodyPr>
          <a:lstStyle/>
          <a:p>
            <a:r>
              <a:rPr lang="nl-NL"/>
              <a:t>Klik op het pictogram als u een afbeelding wilt toevoegen</a:t>
            </a:r>
          </a:p>
        </p:txBody>
      </p:sp>
      <p:sp>
        <p:nvSpPr>
          <p:cNvPr id="63" name="Vrije vorm 62">
            <a:extLst>
              <a:ext uri="{FF2B5EF4-FFF2-40B4-BE49-F238E27FC236}">
                <a16:creationId xmlns:a16="http://schemas.microsoft.com/office/drawing/2014/main" id="{6FDEB03E-E028-474A-9D78-566A3D2BDBEA}"/>
              </a:ext>
            </a:extLst>
          </p:cNvPr>
          <p:cNvSpPr/>
          <p:nvPr userDrawn="1"/>
        </p:nvSpPr>
        <p:spPr>
          <a:xfrm>
            <a:off x="7530568"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10" name="Afbeelding" descr="Afbeelding">
            <a:extLst>
              <a:ext uri="{FF2B5EF4-FFF2-40B4-BE49-F238E27FC236}">
                <a16:creationId xmlns:a16="http://schemas.microsoft.com/office/drawing/2014/main" id="{B23E8DC9-AE62-9F42-AF01-392BE318CED6}"/>
              </a:ext>
            </a:extLst>
          </p:cNvPr>
          <p:cNvPicPr>
            <a:picLocks noChangeAspect="1"/>
          </p:cNvPicPr>
          <p:nvPr userDrawn="1"/>
        </p:nvPicPr>
        <p:blipFill>
          <a:blip r:embed="rId2"/>
          <a:stretch>
            <a:fillRect/>
          </a:stretch>
        </p:blipFill>
        <p:spPr>
          <a:xfrm>
            <a:off x="9343245" y="12640681"/>
            <a:ext cx="1864465" cy="484779"/>
          </a:xfrm>
          <a:prstGeom prst="rect">
            <a:avLst/>
          </a:prstGeom>
          <a:ln w="12700">
            <a:miter lim="400000"/>
          </a:ln>
        </p:spPr>
      </p:pic>
      <p:sp>
        <p:nvSpPr>
          <p:cNvPr id="12" name="Tijdelijke aanduiding voor dianummer 1">
            <a:extLst>
              <a:ext uri="{FF2B5EF4-FFF2-40B4-BE49-F238E27FC236}">
                <a16:creationId xmlns:a16="http://schemas.microsoft.com/office/drawing/2014/main" id="{04D10469-4CA4-2D47-9CF9-57F465A6ED2C}"/>
              </a:ext>
            </a:extLst>
          </p:cNvPr>
          <p:cNvSpPr>
            <a:spLocks noGrp="1"/>
          </p:cNvSpPr>
          <p:nvPr>
            <p:ph type="sldNum" sz="quarter" idx="16"/>
          </p:nvPr>
        </p:nvSpPr>
        <p:spPr>
          <a:xfrm>
            <a:off x="18608797" y="12712700"/>
            <a:ext cx="5486400" cy="730250"/>
          </a:xfrm>
        </p:spPr>
        <p:txBody>
          <a:bodyPr/>
          <a:lstStyle>
            <a:lvl1pPr>
              <a:defRPr sz="1400" b="1" i="0">
                <a:solidFill>
                  <a:schemeClr val="tx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3817820473"/>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3 tekst, 2/3 beeld">
    <p:spTree>
      <p:nvGrpSpPr>
        <p:cNvPr id="1" name=""/>
        <p:cNvGrpSpPr/>
        <p:nvPr/>
      </p:nvGrpSpPr>
      <p:grpSpPr>
        <a:xfrm>
          <a:off x="0" y="0"/>
          <a:ext cx="0" cy="0"/>
          <a:chOff x="0" y="0"/>
          <a:chExt cx="0" cy="0"/>
        </a:xfrm>
      </p:grpSpPr>
      <p:sp>
        <p:nvSpPr>
          <p:cNvPr id="49" name="Rechthoek">
            <a:extLst>
              <a:ext uri="{FF2B5EF4-FFF2-40B4-BE49-F238E27FC236}">
                <a16:creationId xmlns:a16="http://schemas.microsoft.com/office/drawing/2014/main" id="{EF59B150-94AA-9742-94FA-2C79C328F838}"/>
              </a:ext>
            </a:extLst>
          </p:cNvPr>
          <p:cNvSpPr/>
          <p:nvPr userDrawn="1"/>
        </p:nvSpPr>
        <p:spPr>
          <a:xfrm>
            <a:off x="8127470" y="3021891"/>
            <a:ext cx="16254944" cy="10694109"/>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8127470" y="-18454"/>
            <a:ext cx="16254944"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0" y="-1"/>
            <a:ext cx="8127470"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2" name="Tijdelijke aanduiding voor tekst 21">
            <a:extLst>
              <a:ext uri="{FF2B5EF4-FFF2-40B4-BE49-F238E27FC236}">
                <a16:creationId xmlns:a16="http://schemas.microsoft.com/office/drawing/2014/main" id="{5F5B074A-8D44-684E-88A3-0278931F9856}"/>
              </a:ext>
            </a:extLst>
          </p:cNvPr>
          <p:cNvSpPr>
            <a:spLocks noGrp="1"/>
          </p:cNvSpPr>
          <p:nvPr userDrawn="1">
            <p:ph type="body" sz="quarter" idx="10" hasCustomPrompt="1"/>
          </p:nvPr>
        </p:nvSpPr>
        <p:spPr>
          <a:xfrm>
            <a:off x="9343996" y="767360"/>
            <a:ext cx="12810151" cy="738187"/>
          </a:xfrm>
          <a:prstGeom prst="rect">
            <a:avLst/>
          </a:prstGeom>
        </p:spPr>
        <p:txBody>
          <a:bodyPr>
            <a:noAutofit/>
          </a:bodyPr>
          <a:lstStyle>
            <a:lvl1pPr marL="0" indent="0">
              <a:buNone/>
              <a:defRPr sz="6000" b="1">
                <a:latin typeface="Zilla Slab" pitchFamily="2" charset="77"/>
                <a:ea typeface="Zilla Slab" pitchFamily="2" charset="77"/>
              </a:defRPr>
            </a:lvl1pPr>
          </a:lstStyle>
          <a:p>
            <a:r>
              <a:rPr lang="nl-NL"/>
              <a:t>Titel</a:t>
            </a:r>
          </a:p>
        </p:txBody>
      </p:sp>
      <p:sp>
        <p:nvSpPr>
          <p:cNvPr id="23" name="Tijdelijke aanduiding voor tekst 21">
            <a:extLst>
              <a:ext uri="{FF2B5EF4-FFF2-40B4-BE49-F238E27FC236}">
                <a16:creationId xmlns:a16="http://schemas.microsoft.com/office/drawing/2014/main" id="{7698BDD1-2584-7E44-ADA0-C820BBD44015}"/>
              </a:ext>
            </a:extLst>
          </p:cNvPr>
          <p:cNvSpPr>
            <a:spLocks noGrp="1"/>
          </p:cNvSpPr>
          <p:nvPr userDrawn="1">
            <p:ph type="body" sz="quarter" idx="11" hasCustomPrompt="1"/>
          </p:nvPr>
        </p:nvSpPr>
        <p:spPr>
          <a:xfrm>
            <a:off x="9343996" y="1523999"/>
            <a:ext cx="12810151" cy="738187"/>
          </a:xfrm>
          <a:prstGeom prst="rect">
            <a:avLst/>
          </a:prstGeom>
        </p:spPr>
        <p:txBody>
          <a:bodyPr>
            <a:noAutofit/>
          </a:bodyPr>
          <a:lstStyle>
            <a:lvl1pPr marL="0" indent="0">
              <a:buNone/>
              <a:defRPr sz="4000" b="0">
                <a:latin typeface="Zilla Slab" pitchFamily="2" charset="77"/>
                <a:ea typeface="Zilla Slab" pitchFamily="2" charset="77"/>
              </a:defRPr>
            </a:lvl1pPr>
          </a:lstStyle>
          <a:p>
            <a:r>
              <a:rPr lang="nl-NL"/>
              <a:t>Ondertitel</a:t>
            </a:r>
          </a:p>
        </p:txBody>
      </p:sp>
      <p:sp>
        <p:nvSpPr>
          <p:cNvPr id="10" name="Tijdelijke aanduiding voor tekst 25">
            <a:extLst>
              <a:ext uri="{FF2B5EF4-FFF2-40B4-BE49-F238E27FC236}">
                <a16:creationId xmlns:a16="http://schemas.microsoft.com/office/drawing/2014/main" id="{1D08CCA4-3E92-D84B-A715-D782EE0A706F}"/>
              </a:ext>
            </a:extLst>
          </p:cNvPr>
          <p:cNvSpPr>
            <a:spLocks noGrp="1"/>
          </p:cNvSpPr>
          <p:nvPr>
            <p:ph type="body" sz="quarter" idx="13"/>
          </p:nvPr>
        </p:nvSpPr>
        <p:spPr>
          <a:xfrm>
            <a:off x="1190080" y="4141798"/>
            <a:ext cx="5753645"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sp>
        <p:nvSpPr>
          <p:cNvPr id="13" name="Tijdelijke aanduiding voor afbeelding 12">
            <a:extLst>
              <a:ext uri="{FF2B5EF4-FFF2-40B4-BE49-F238E27FC236}">
                <a16:creationId xmlns:a16="http://schemas.microsoft.com/office/drawing/2014/main" id="{B8E7BDAD-6C38-CD46-A44A-D90A5CDAF8EF}"/>
              </a:ext>
            </a:extLst>
          </p:cNvPr>
          <p:cNvSpPr>
            <a:spLocks noGrp="1"/>
          </p:cNvSpPr>
          <p:nvPr>
            <p:ph type="pic" sz="quarter" idx="14"/>
          </p:nvPr>
        </p:nvSpPr>
        <p:spPr>
          <a:xfrm>
            <a:off x="8127471" y="3048000"/>
            <a:ext cx="16254941" cy="10668000"/>
          </a:xfrm>
          <a:custGeom>
            <a:avLst/>
            <a:gdLst>
              <a:gd name="connsiteX0" fmla="*/ 774699 w 16254941"/>
              <a:gd name="connsiteY0" fmla="*/ 0 h 10668000"/>
              <a:gd name="connsiteX1" fmla="*/ 16254941 w 16254941"/>
              <a:gd name="connsiteY1" fmla="*/ 0 h 10668000"/>
              <a:gd name="connsiteX2" fmla="*/ 16254941 w 16254941"/>
              <a:gd name="connsiteY2" fmla="*/ 10668000 h 10668000"/>
              <a:gd name="connsiteX3" fmla="*/ 0 w 16254941"/>
              <a:gd name="connsiteY3" fmla="*/ 10668000 h 10668000"/>
              <a:gd name="connsiteX4" fmla="*/ 0 w 16254941"/>
              <a:gd name="connsiteY4" fmla="*/ 774700 h 10668000"/>
              <a:gd name="connsiteX5" fmla="*/ 182867 w 16254941"/>
              <a:gd name="connsiteY5" fmla="*/ 774700 h 10668000"/>
              <a:gd name="connsiteX6" fmla="*/ 182867 w 16254941"/>
              <a:gd name="connsiteY6" fmla="*/ 182869 h 10668000"/>
              <a:gd name="connsiteX7" fmla="*/ 774699 w 16254941"/>
              <a:gd name="connsiteY7" fmla="*/ 182869 h 1066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54941" h="10668000">
                <a:moveTo>
                  <a:pt x="774699" y="0"/>
                </a:moveTo>
                <a:lnTo>
                  <a:pt x="16254941" y="0"/>
                </a:lnTo>
                <a:lnTo>
                  <a:pt x="16254941" y="10668000"/>
                </a:lnTo>
                <a:lnTo>
                  <a:pt x="0" y="10668000"/>
                </a:lnTo>
                <a:lnTo>
                  <a:pt x="0" y="774700"/>
                </a:lnTo>
                <a:lnTo>
                  <a:pt x="182867" y="774700"/>
                </a:lnTo>
                <a:lnTo>
                  <a:pt x="182867" y="182869"/>
                </a:lnTo>
                <a:lnTo>
                  <a:pt x="774699" y="182869"/>
                </a:lnTo>
                <a:close/>
              </a:path>
            </a:pathLst>
          </a:custGeom>
        </p:spPr>
        <p:txBody>
          <a:bodyPr wrap="square">
            <a:noAutofit/>
          </a:bodyPr>
          <a:lstStyle/>
          <a:p>
            <a:r>
              <a:rPr lang="nl-NL"/>
              <a:t>Klik op het pictogram als u een afbeelding wilt toevoegen</a:t>
            </a:r>
          </a:p>
        </p:txBody>
      </p:sp>
      <p:sp>
        <p:nvSpPr>
          <p:cNvPr id="14" name="Vrije vorm 13">
            <a:extLst>
              <a:ext uri="{FF2B5EF4-FFF2-40B4-BE49-F238E27FC236}">
                <a16:creationId xmlns:a16="http://schemas.microsoft.com/office/drawing/2014/main" id="{F93D1770-6B08-0841-84BC-BA527EEF5137}"/>
              </a:ext>
            </a:extLst>
          </p:cNvPr>
          <p:cNvSpPr/>
          <p:nvPr userDrawn="1"/>
        </p:nvSpPr>
        <p:spPr>
          <a:xfrm>
            <a:off x="7530568"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16" name="Afbeelding" descr="Afbeelding">
            <a:extLst>
              <a:ext uri="{FF2B5EF4-FFF2-40B4-BE49-F238E27FC236}">
                <a16:creationId xmlns:a16="http://schemas.microsoft.com/office/drawing/2014/main" id="{2223DA5A-E9F5-1A4C-A421-B33BCC1D5992}"/>
              </a:ext>
            </a:extLst>
          </p:cNvPr>
          <p:cNvPicPr>
            <a:picLocks noChangeAspect="1"/>
          </p:cNvPicPr>
          <p:nvPr userDrawn="1"/>
        </p:nvPicPr>
        <p:blipFill>
          <a:blip r:embed="rId2"/>
          <a:stretch>
            <a:fillRect/>
          </a:stretch>
        </p:blipFill>
        <p:spPr>
          <a:xfrm>
            <a:off x="1190083" y="12640681"/>
            <a:ext cx="1864465" cy="484779"/>
          </a:xfrm>
          <a:prstGeom prst="rect">
            <a:avLst/>
          </a:prstGeom>
          <a:ln w="12700">
            <a:miter lim="400000"/>
          </a:ln>
        </p:spPr>
      </p:pic>
      <p:sp>
        <p:nvSpPr>
          <p:cNvPr id="12" name="Tijdelijke aanduiding voor dianummer 1">
            <a:extLst>
              <a:ext uri="{FF2B5EF4-FFF2-40B4-BE49-F238E27FC236}">
                <a16:creationId xmlns:a16="http://schemas.microsoft.com/office/drawing/2014/main" id="{ABE426F7-6FDB-4D4F-A4C7-BA59B004307F}"/>
              </a:ext>
            </a:extLst>
          </p:cNvPr>
          <p:cNvSpPr>
            <a:spLocks noGrp="1"/>
          </p:cNvSpPr>
          <p:nvPr>
            <p:ph type="sldNum" sz="quarter" idx="16"/>
          </p:nvPr>
        </p:nvSpPr>
        <p:spPr>
          <a:xfrm>
            <a:off x="18608797" y="12712700"/>
            <a:ext cx="5486400" cy="730250"/>
          </a:xfrm>
        </p:spPr>
        <p:txBody>
          <a:bodyPr/>
          <a:lstStyle>
            <a:lvl1pPr>
              <a:defRPr sz="1400" b="1" i="0">
                <a:solidFill>
                  <a:schemeClr val="bg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2325207841"/>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3 beeld, 1/3 tekst">
    <p:spTree>
      <p:nvGrpSpPr>
        <p:cNvPr id="1" name=""/>
        <p:cNvGrpSpPr/>
        <p:nvPr/>
      </p:nvGrpSpPr>
      <p:grpSpPr>
        <a:xfrm>
          <a:off x="0" y="0"/>
          <a:ext cx="0" cy="0"/>
          <a:chOff x="0" y="0"/>
          <a:chExt cx="0" cy="0"/>
        </a:xfrm>
      </p:grpSpPr>
      <p:sp>
        <p:nvSpPr>
          <p:cNvPr id="49" name="Rechthoek">
            <a:extLst>
              <a:ext uri="{FF2B5EF4-FFF2-40B4-BE49-F238E27FC236}">
                <a16:creationId xmlns:a16="http://schemas.microsoft.com/office/drawing/2014/main" id="{EF59B150-94AA-9742-94FA-2C79C328F838}"/>
              </a:ext>
            </a:extLst>
          </p:cNvPr>
          <p:cNvSpPr/>
          <p:nvPr userDrawn="1"/>
        </p:nvSpPr>
        <p:spPr>
          <a:xfrm>
            <a:off x="-751" y="3042930"/>
            <a:ext cx="16264160" cy="10673070"/>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0" y="0"/>
            <a:ext cx="16263409"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16254942" y="0"/>
            <a:ext cx="8127470"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2" name="Tijdelijke aanduiding voor tekst 21">
            <a:extLst>
              <a:ext uri="{FF2B5EF4-FFF2-40B4-BE49-F238E27FC236}">
                <a16:creationId xmlns:a16="http://schemas.microsoft.com/office/drawing/2014/main" id="{5F5B074A-8D44-684E-88A3-0278931F9856}"/>
              </a:ext>
            </a:extLst>
          </p:cNvPr>
          <p:cNvSpPr>
            <a:spLocks noGrp="1"/>
          </p:cNvSpPr>
          <p:nvPr userDrawn="1">
            <p:ph type="body" sz="quarter" idx="10" hasCustomPrompt="1"/>
          </p:nvPr>
        </p:nvSpPr>
        <p:spPr>
          <a:xfrm>
            <a:off x="1716574" y="767360"/>
            <a:ext cx="12810151" cy="738187"/>
          </a:xfrm>
          <a:prstGeom prst="rect">
            <a:avLst/>
          </a:prstGeom>
        </p:spPr>
        <p:txBody>
          <a:bodyPr>
            <a:noAutofit/>
          </a:bodyPr>
          <a:lstStyle>
            <a:lvl1pPr marL="0" indent="0">
              <a:buNone/>
              <a:defRPr sz="6000" b="1">
                <a:solidFill>
                  <a:schemeClr val="bg1"/>
                </a:solidFill>
                <a:latin typeface="Zilla Slab" pitchFamily="2" charset="77"/>
                <a:ea typeface="Zilla Slab" pitchFamily="2" charset="77"/>
              </a:defRPr>
            </a:lvl1pPr>
          </a:lstStyle>
          <a:p>
            <a:r>
              <a:rPr lang="nl-NL"/>
              <a:t>Titel</a:t>
            </a:r>
          </a:p>
        </p:txBody>
      </p:sp>
      <p:sp>
        <p:nvSpPr>
          <p:cNvPr id="23" name="Tijdelijke aanduiding voor tekst 21">
            <a:extLst>
              <a:ext uri="{FF2B5EF4-FFF2-40B4-BE49-F238E27FC236}">
                <a16:creationId xmlns:a16="http://schemas.microsoft.com/office/drawing/2014/main" id="{7698BDD1-2584-7E44-ADA0-C820BBD44015}"/>
              </a:ext>
            </a:extLst>
          </p:cNvPr>
          <p:cNvSpPr>
            <a:spLocks noGrp="1"/>
          </p:cNvSpPr>
          <p:nvPr userDrawn="1">
            <p:ph type="body" sz="quarter" idx="11" hasCustomPrompt="1"/>
          </p:nvPr>
        </p:nvSpPr>
        <p:spPr>
          <a:xfrm>
            <a:off x="1716574" y="1523999"/>
            <a:ext cx="12810151" cy="738187"/>
          </a:xfrm>
          <a:prstGeom prst="rect">
            <a:avLst/>
          </a:prstGeom>
        </p:spPr>
        <p:txBody>
          <a:bodyPr>
            <a:noAutofit/>
          </a:bodyPr>
          <a:lstStyle>
            <a:lvl1pPr marL="0" indent="0">
              <a:buNone/>
              <a:defRPr sz="4000" b="0">
                <a:solidFill>
                  <a:schemeClr val="bg1"/>
                </a:solidFill>
                <a:latin typeface="Zilla Slab" pitchFamily="2" charset="77"/>
                <a:ea typeface="Zilla Slab" pitchFamily="2" charset="77"/>
              </a:defRPr>
            </a:lvl1pPr>
          </a:lstStyle>
          <a:p>
            <a:r>
              <a:rPr lang="nl-NL"/>
              <a:t>Ondertitel</a:t>
            </a:r>
          </a:p>
        </p:txBody>
      </p:sp>
      <p:sp>
        <p:nvSpPr>
          <p:cNvPr id="26" name="Tijdelijke aanduiding voor tekst 25">
            <a:extLst>
              <a:ext uri="{FF2B5EF4-FFF2-40B4-BE49-F238E27FC236}">
                <a16:creationId xmlns:a16="http://schemas.microsoft.com/office/drawing/2014/main" id="{9AFBC22D-E731-8448-914F-67D2AF1D4C26}"/>
              </a:ext>
            </a:extLst>
          </p:cNvPr>
          <p:cNvSpPr>
            <a:spLocks noGrp="1"/>
          </p:cNvSpPr>
          <p:nvPr userDrawn="1">
            <p:ph type="body" sz="quarter" idx="12"/>
          </p:nvPr>
        </p:nvSpPr>
        <p:spPr>
          <a:xfrm>
            <a:off x="17059623" y="4141798"/>
            <a:ext cx="6443316"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sp>
        <p:nvSpPr>
          <p:cNvPr id="12" name="Tijdelijke aanduiding voor afbeelding 11">
            <a:extLst>
              <a:ext uri="{FF2B5EF4-FFF2-40B4-BE49-F238E27FC236}">
                <a16:creationId xmlns:a16="http://schemas.microsoft.com/office/drawing/2014/main" id="{4550DBF1-A9CC-C14D-B0C2-540375AE2234}"/>
              </a:ext>
            </a:extLst>
          </p:cNvPr>
          <p:cNvSpPr>
            <a:spLocks noGrp="1"/>
          </p:cNvSpPr>
          <p:nvPr>
            <p:ph type="pic" sz="quarter" idx="13"/>
          </p:nvPr>
        </p:nvSpPr>
        <p:spPr>
          <a:xfrm>
            <a:off x="0" y="3043238"/>
            <a:ext cx="16263938" cy="10672762"/>
          </a:xfrm>
          <a:custGeom>
            <a:avLst/>
            <a:gdLst>
              <a:gd name="connsiteX0" fmla="*/ 0 w 16263938"/>
              <a:gd name="connsiteY0" fmla="*/ 0 h 10672762"/>
              <a:gd name="connsiteX1" fmla="*/ 15671659 w 16263938"/>
              <a:gd name="connsiteY1" fmla="*/ 0 h 10672762"/>
              <a:gd name="connsiteX2" fmla="*/ 15671659 w 16263938"/>
              <a:gd name="connsiteY2" fmla="*/ 187631 h 10672762"/>
              <a:gd name="connsiteX3" fmla="*/ 16263491 w 16263938"/>
              <a:gd name="connsiteY3" fmla="*/ 187631 h 10672762"/>
              <a:gd name="connsiteX4" fmla="*/ 16263491 w 16263938"/>
              <a:gd name="connsiteY4" fmla="*/ 779462 h 10672762"/>
              <a:gd name="connsiteX5" fmla="*/ 16263938 w 16263938"/>
              <a:gd name="connsiteY5" fmla="*/ 779462 h 10672762"/>
              <a:gd name="connsiteX6" fmla="*/ 16263938 w 16263938"/>
              <a:gd name="connsiteY6" fmla="*/ 10672762 h 10672762"/>
              <a:gd name="connsiteX7" fmla="*/ 0 w 16263938"/>
              <a:gd name="connsiteY7" fmla="*/ 10672762 h 10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63938" h="10672762">
                <a:moveTo>
                  <a:pt x="0" y="0"/>
                </a:moveTo>
                <a:lnTo>
                  <a:pt x="15671659" y="0"/>
                </a:lnTo>
                <a:lnTo>
                  <a:pt x="15671659" y="187631"/>
                </a:lnTo>
                <a:lnTo>
                  <a:pt x="16263491" y="187631"/>
                </a:lnTo>
                <a:lnTo>
                  <a:pt x="16263491" y="779462"/>
                </a:lnTo>
                <a:lnTo>
                  <a:pt x="16263938" y="779462"/>
                </a:lnTo>
                <a:lnTo>
                  <a:pt x="16263938" y="10672762"/>
                </a:lnTo>
                <a:lnTo>
                  <a:pt x="0" y="10672762"/>
                </a:lnTo>
                <a:close/>
              </a:path>
            </a:pathLst>
          </a:custGeom>
        </p:spPr>
        <p:txBody>
          <a:bodyPr wrap="square">
            <a:noAutofit/>
          </a:bodyPr>
          <a:lstStyle/>
          <a:p>
            <a:r>
              <a:rPr lang="nl-NL"/>
              <a:t>Klik op het pictogram als u een afbeelding wilt toevoegen</a:t>
            </a:r>
          </a:p>
        </p:txBody>
      </p:sp>
      <p:sp>
        <p:nvSpPr>
          <p:cNvPr id="13" name="Vrije vorm 12">
            <a:extLst>
              <a:ext uri="{FF2B5EF4-FFF2-40B4-BE49-F238E27FC236}">
                <a16:creationId xmlns:a16="http://schemas.microsoft.com/office/drawing/2014/main" id="{D3E1AFDA-CD0E-9A4E-8B58-1C0E59910EBF}"/>
              </a:ext>
            </a:extLst>
          </p:cNvPr>
          <p:cNvSpPr/>
          <p:nvPr userDrawn="1"/>
        </p:nvSpPr>
        <p:spPr>
          <a:xfrm>
            <a:off x="15671659"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14" name="Afbeelding" descr="Afbeelding">
            <a:extLst>
              <a:ext uri="{FF2B5EF4-FFF2-40B4-BE49-F238E27FC236}">
                <a16:creationId xmlns:a16="http://schemas.microsoft.com/office/drawing/2014/main" id="{7EBF83E7-DA41-B14F-850A-9A9D7BDF9C90}"/>
              </a:ext>
            </a:extLst>
          </p:cNvPr>
          <p:cNvPicPr>
            <a:picLocks noChangeAspect="1"/>
          </p:cNvPicPr>
          <p:nvPr userDrawn="1"/>
        </p:nvPicPr>
        <p:blipFill>
          <a:blip r:embed="rId2"/>
          <a:stretch>
            <a:fillRect/>
          </a:stretch>
        </p:blipFill>
        <p:spPr>
          <a:xfrm>
            <a:off x="17059094" y="12754981"/>
            <a:ext cx="1864465" cy="484779"/>
          </a:xfrm>
          <a:prstGeom prst="rect">
            <a:avLst/>
          </a:prstGeom>
          <a:ln w="12700">
            <a:miter lim="400000"/>
          </a:ln>
        </p:spPr>
      </p:pic>
      <p:sp>
        <p:nvSpPr>
          <p:cNvPr id="15" name="Tijdelijke aanduiding voor dianummer 1">
            <a:extLst>
              <a:ext uri="{FF2B5EF4-FFF2-40B4-BE49-F238E27FC236}">
                <a16:creationId xmlns:a16="http://schemas.microsoft.com/office/drawing/2014/main" id="{BAAFD5A3-FF6E-7047-A268-5FBB15145DA7}"/>
              </a:ext>
            </a:extLst>
          </p:cNvPr>
          <p:cNvSpPr>
            <a:spLocks noGrp="1"/>
          </p:cNvSpPr>
          <p:nvPr>
            <p:ph type="sldNum" sz="quarter" idx="16"/>
          </p:nvPr>
        </p:nvSpPr>
        <p:spPr>
          <a:xfrm>
            <a:off x="18608797" y="12712700"/>
            <a:ext cx="5486400" cy="730250"/>
          </a:xfrm>
        </p:spPr>
        <p:txBody>
          <a:bodyPr/>
          <a:lstStyle>
            <a:lvl1pPr>
              <a:defRPr sz="1400" b="1" i="0">
                <a:solidFill>
                  <a:schemeClr val="tx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2481946757"/>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tekst, 1/2 beeld">
    <p:spTree>
      <p:nvGrpSpPr>
        <p:cNvPr id="1" name=""/>
        <p:cNvGrpSpPr/>
        <p:nvPr/>
      </p:nvGrpSpPr>
      <p:grpSpPr>
        <a:xfrm>
          <a:off x="0" y="0"/>
          <a:ext cx="0" cy="0"/>
          <a:chOff x="0" y="0"/>
          <a:chExt cx="0" cy="0"/>
        </a:xfrm>
      </p:grpSpPr>
      <p:sp>
        <p:nvSpPr>
          <p:cNvPr id="49" name="Rechthoek">
            <a:extLst>
              <a:ext uri="{FF2B5EF4-FFF2-40B4-BE49-F238E27FC236}">
                <a16:creationId xmlns:a16="http://schemas.microsoft.com/office/drawing/2014/main" id="{EF59B150-94AA-9742-94FA-2C79C328F838}"/>
              </a:ext>
            </a:extLst>
          </p:cNvPr>
          <p:cNvSpPr/>
          <p:nvPr userDrawn="1"/>
        </p:nvSpPr>
        <p:spPr>
          <a:xfrm>
            <a:off x="12204700" y="3042930"/>
            <a:ext cx="12190412" cy="10673070"/>
          </a:xfrm>
          <a:prstGeom prst="rect">
            <a:avLst/>
          </a:prstGeom>
          <a:solidFill>
            <a:schemeClr val="bg1">
              <a:lumMod val="85000"/>
            </a:schemeClr>
          </a:solidFill>
          <a:ln w="12700">
            <a:miter lim="400000"/>
          </a:ln>
        </p:spPr>
        <p:txBody>
          <a:bodyPr lIns="71437" tIns="71437" rIns="71437" bIns="71437" anchor="ctr"/>
          <a:lstStyle/>
          <a:p>
            <a:pPr>
              <a:defRPr sz="2800" b="0">
                <a:solidFill>
                  <a:srgbClr val="FFFFFF"/>
                </a:solidFill>
                <a:latin typeface="+mn-lt"/>
                <a:ea typeface="+mn-ea"/>
                <a:cs typeface="+mn-cs"/>
                <a:sym typeface="Helvetica Neue Medium"/>
              </a:defRPr>
            </a:pPr>
            <a:endParaRPr/>
          </a:p>
        </p:txBody>
      </p:sp>
      <p:sp>
        <p:nvSpPr>
          <p:cNvPr id="6" name="Rechthoek">
            <a:extLst>
              <a:ext uri="{FF2B5EF4-FFF2-40B4-BE49-F238E27FC236}">
                <a16:creationId xmlns:a16="http://schemas.microsoft.com/office/drawing/2014/main" id="{B0A26BA2-294B-F64B-AA69-6E50E9A389DF}"/>
              </a:ext>
            </a:extLst>
          </p:cNvPr>
          <p:cNvSpPr/>
          <p:nvPr userDrawn="1"/>
        </p:nvSpPr>
        <p:spPr>
          <a:xfrm>
            <a:off x="12201530" y="-18454"/>
            <a:ext cx="12180883" cy="3048001"/>
          </a:xfrm>
          <a:prstGeom prst="rect">
            <a:avLst/>
          </a:prstGeom>
          <a:solidFill>
            <a:srgbClr val="ECECEC"/>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7" name="Rechthoek">
            <a:extLst>
              <a:ext uri="{FF2B5EF4-FFF2-40B4-BE49-F238E27FC236}">
                <a16:creationId xmlns:a16="http://schemas.microsoft.com/office/drawing/2014/main" id="{D9AE6A34-E302-664C-A296-403C197DCB63}"/>
              </a:ext>
            </a:extLst>
          </p:cNvPr>
          <p:cNvSpPr/>
          <p:nvPr userDrawn="1"/>
        </p:nvSpPr>
        <p:spPr>
          <a:xfrm>
            <a:off x="-1" y="-1"/>
            <a:ext cx="12190413" cy="3048001"/>
          </a:xfrm>
          <a:prstGeom prst="rect">
            <a:avLst/>
          </a:prstGeom>
          <a:solidFill>
            <a:srgbClr val="E11B22"/>
          </a:solidFill>
          <a:ln w="12700">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a:p>
        </p:txBody>
      </p:sp>
      <p:sp>
        <p:nvSpPr>
          <p:cNvPr id="26" name="Tijdelijke aanduiding voor tekst 25">
            <a:extLst>
              <a:ext uri="{FF2B5EF4-FFF2-40B4-BE49-F238E27FC236}">
                <a16:creationId xmlns:a16="http://schemas.microsoft.com/office/drawing/2014/main" id="{9AFBC22D-E731-8448-914F-67D2AF1D4C26}"/>
              </a:ext>
            </a:extLst>
          </p:cNvPr>
          <p:cNvSpPr>
            <a:spLocks noGrp="1"/>
          </p:cNvSpPr>
          <p:nvPr userDrawn="1">
            <p:ph type="body" sz="quarter" idx="12"/>
          </p:nvPr>
        </p:nvSpPr>
        <p:spPr>
          <a:xfrm>
            <a:off x="1202782" y="4141798"/>
            <a:ext cx="9784845" cy="8983662"/>
          </a:xfrm>
          <a:prstGeom prst="rect">
            <a:avLst/>
          </a:prstGeom>
        </p:spPr>
        <p:txBody>
          <a:bodyPr lIns="0">
            <a:noAutofit/>
          </a:bodyPr>
          <a:lstStyle>
            <a:lvl1pPr marL="571500" indent="-571500">
              <a:buClr>
                <a:srgbClr val="E11B22"/>
              </a:buClr>
              <a:buSzPct val="125000"/>
              <a:buFont typeface="Systeemlettertype regulier"/>
              <a:buChar char="+"/>
              <a:defRPr sz="3600">
                <a:latin typeface="Avenir Roman" panose="02000503020000020003" pitchFamily="2" charset="0"/>
              </a:defRPr>
            </a:lvl1pPr>
          </a:lstStyle>
          <a:p>
            <a:pPr lvl="0"/>
            <a:r>
              <a:rPr lang="nl-NL"/>
              <a:t>Klikken om de tekststijl van het model te bewerken</a:t>
            </a:r>
          </a:p>
        </p:txBody>
      </p:sp>
      <p:sp>
        <p:nvSpPr>
          <p:cNvPr id="10" name="Tijdelijke aanduiding voor tekst 21">
            <a:extLst>
              <a:ext uri="{FF2B5EF4-FFF2-40B4-BE49-F238E27FC236}">
                <a16:creationId xmlns:a16="http://schemas.microsoft.com/office/drawing/2014/main" id="{33D4188A-3BA4-3649-A402-678E6CABB95A}"/>
              </a:ext>
            </a:extLst>
          </p:cNvPr>
          <p:cNvSpPr>
            <a:spLocks noGrp="1"/>
          </p:cNvSpPr>
          <p:nvPr>
            <p:ph type="body" sz="quarter" idx="13" hasCustomPrompt="1"/>
          </p:nvPr>
        </p:nvSpPr>
        <p:spPr>
          <a:xfrm>
            <a:off x="1202753" y="767360"/>
            <a:ext cx="9784874" cy="738187"/>
          </a:xfrm>
          <a:prstGeom prst="rect">
            <a:avLst/>
          </a:prstGeom>
        </p:spPr>
        <p:txBody>
          <a:bodyPr>
            <a:noAutofit/>
          </a:bodyPr>
          <a:lstStyle>
            <a:lvl1pPr marL="0" indent="0">
              <a:buNone/>
              <a:defRPr sz="6000" b="1">
                <a:solidFill>
                  <a:schemeClr val="bg1"/>
                </a:solidFill>
                <a:latin typeface="Zilla Slab" pitchFamily="2" charset="77"/>
                <a:ea typeface="Zilla Slab" pitchFamily="2" charset="77"/>
              </a:defRPr>
            </a:lvl1pPr>
          </a:lstStyle>
          <a:p>
            <a:r>
              <a:rPr lang="nl-NL"/>
              <a:t>Titel</a:t>
            </a:r>
          </a:p>
        </p:txBody>
      </p:sp>
      <p:sp>
        <p:nvSpPr>
          <p:cNvPr id="11" name="Tijdelijke aanduiding voor tekst 21">
            <a:extLst>
              <a:ext uri="{FF2B5EF4-FFF2-40B4-BE49-F238E27FC236}">
                <a16:creationId xmlns:a16="http://schemas.microsoft.com/office/drawing/2014/main" id="{3796026E-3056-9D4C-937B-A25B3D0F1FDE}"/>
              </a:ext>
            </a:extLst>
          </p:cNvPr>
          <p:cNvSpPr>
            <a:spLocks noGrp="1"/>
          </p:cNvSpPr>
          <p:nvPr>
            <p:ph type="body" sz="quarter" idx="14" hasCustomPrompt="1"/>
          </p:nvPr>
        </p:nvSpPr>
        <p:spPr>
          <a:xfrm>
            <a:off x="1202723" y="1523999"/>
            <a:ext cx="9784874" cy="738187"/>
          </a:xfrm>
          <a:prstGeom prst="rect">
            <a:avLst/>
          </a:prstGeom>
        </p:spPr>
        <p:txBody>
          <a:bodyPr>
            <a:noAutofit/>
          </a:bodyPr>
          <a:lstStyle>
            <a:lvl1pPr marL="0" indent="0">
              <a:buNone/>
              <a:defRPr sz="4000" b="0">
                <a:solidFill>
                  <a:schemeClr val="bg1"/>
                </a:solidFill>
                <a:latin typeface="Zilla Slab" pitchFamily="2" charset="77"/>
                <a:ea typeface="Zilla Slab" pitchFamily="2" charset="77"/>
              </a:defRPr>
            </a:lvl1pPr>
          </a:lstStyle>
          <a:p>
            <a:r>
              <a:rPr lang="nl-NL"/>
              <a:t>Ondertitel</a:t>
            </a:r>
          </a:p>
        </p:txBody>
      </p:sp>
      <p:sp>
        <p:nvSpPr>
          <p:cNvPr id="14" name="Tijdelijke aanduiding voor afbeelding 13">
            <a:extLst>
              <a:ext uri="{FF2B5EF4-FFF2-40B4-BE49-F238E27FC236}">
                <a16:creationId xmlns:a16="http://schemas.microsoft.com/office/drawing/2014/main" id="{89A508F3-53DA-4349-9293-82AE553FB4AC}"/>
              </a:ext>
            </a:extLst>
          </p:cNvPr>
          <p:cNvSpPr>
            <a:spLocks noGrp="1"/>
          </p:cNvSpPr>
          <p:nvPr>
            <p:ph type="pic" sz="quarter" idx="15"/>
          </p:nvPr>
        </p:nvSpPr>
        <p:spPr>
          <a:xfrm>
            <a:off x="12201526" y="3043238"/>
            <a:ext cx="12180887" cy="10672762"/>
          </a:xfrm>
          <a:custGeom>
            <a:avLst/>
            <a:gdLst>
              <a:gd name="connsiteX0" fmla="*/ 774705 w 12180887"/>
              <a:gd name="connsiteY0" fmla="*/ 0 h 10672762"/>
              <a:gd name="connsiteX1" fmla="*/ 12180887 w 12180887"/>
              <a:gd name="connsiteY1" fmla="*/ 0 h 10672762"/>
              <a:gd name="connsiteX2" fmla="*/ 12180887 w 12180887"/>
              <a:gd name="connsiteY2" fmla="*/ 10672762 h 10672762"/>
              <a:gd name="connsiteX3" fmla="*/ 0 w 12180887"/>
              <a:gd name="connsiteY3" fmla="*/ 10672762 h 10672762"/>
              <a:gd name="connsiteX4" fmla="*/ 0 w 12180887"/>
              <a:gd name="connsiteY4" fmla="*/ 779462 h 10672762"/>
              <a:gd name="connsiteX5" fmla="*/ 182873 w 12180887"/>
              <a:gd name="connsiteY5" fmla="*/ 779462 h 10672762"/>
              <a:gd name="connsiteX6" fmla="*/ 182873 w 12180887"/>
              <a:gd name="connsiteY6" fmla="*/ 187631 h 10672762"/>
              <a:gd name="connsiteX7" fmla="*/ 774705 w 12180887"/>
              <a:gd name="connsiteY7" fmla="*/ 187631 h 10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0887" h="10672762">
                <a:moveTo>
                  <a:pt x="774705" y="0"/>
                </a:moveTo>
                <a:lnTo>
                  <a:pt x="12180887" y="0"/>
                </a:lnTo>
                <a:lnTo>
                  <a:pt x="12180887" y="10672762"/>
                </a:lnTo>
                <a:lnTo>
                  <a:pt x="0" y="10672762"/>
                </a:lnTo>
                <a:lnTo>
                  <a:pt x="0" y="779462"/>
                </a:lnTo>
                <a:lnTo>
                  <a:pt x="182873" y="779462"/>
                </a:lnTo>
                <a:lnTo>
                  <a:pt x="182873" y="187631"/>
                </a:lnTo>
                <a:lnTo>
                  <a:pt x="774705" y="187631"/>
                </a:lnTo>
                <a:close/>
              </a:path>
            </a:pathLst>
          </a:custGeom>
        </p:spPr>
        <p:txBody>
          <a:bodyPr wrap="square">
            <a:noAutofit/>
          </a:bodyPr>
          <a:lstStyle/>
          <a:p>
            <a:r>
              <a:rPr lang="nl-NL"/>
              <a:t>Klik op het pictogram als u een afbeelding wilt toevoegen</a:t>
            </a:r>
          </a:p>
        </p:txBody>
      </p:sp>
      <p:sp>
        <p:nvSpPr>
          <p:cNvPr id="15" name="Vrije vorm 14">
            <a:extLst>
              <a:ext uri="{FF2B5EF4-FFF2-40B4-BE49-F238E27FC236}">
                <a16:creationId xmlns:a16="http://schemas.microsoft.com/office/drawing/2014/main" id="{F27EF9DB-B46C-F449-A2BA-38DD6F8489FC}"/>
              </a:ext>
            </a:extLst>
          </p:cNvPr>
          <p:cNvSpPr/>
          <p:nvPr userDrawn="1"/>
        </p:nvSpPr>
        <p:spPr>
          <a:xfrm>
            <a:off x="11604628" y="2451098"/>
            <a:ext cx="1371602" cy="1371602"/>
          </a:xfrm>
          <a:custGeom>
            <a:avLst/>
            <a:gdLst>
              <a:gd name="connsiteX0" fmla="*/ 591832 w 1371602"/>
              <a:gd name="connsiteY0" fmla="*/ 0 h 1371602"/>
              <a:gd name="connsiteX1" fmla="*/ 779770 w 1371602"/>
              <a:gd name="connsiteY1" fmla="*/ 0 h 1371602"/>
              <a:gd name="connsiteX2" fmla="*/ 779770 w 1371602"/>
              <a:gd name="connsiteY2" fmla="*/ 591833 h 1371602"/>
              <a:gd name="connsiteX3" fmla="*/ 1371602 w 1371602"/>
              <a:gd name="connsiteY3" fmla="*/ 591833 h 1371602"/>
              <a:gd name="connsiteX4" fmla="*/ 1371602 w 1371602"/>
              <a:gd name="connsiteY4" fmla="*/ 779771 h 1371602"/>
              <a:gd name="connsiteX5" fmla="*/ 779770 w 1371602"/>
              <a:gd name="connsiteY5" fmla="*/ 779771 h 1371602"/>
              <a:gd name="connsiteX6" fmla="*/ 779770 w 1371602"/>
              <a:gd name="connsiteY6" fmla="*/ 1371602 h 1371602"/>
              <a:gd name="connsiteX7" fmla="*/ 591832 w 1371602"/>
              <a:gd name="connsiteY7" fmla="*/ 1371602 h 1371602"/>
              <a:gd name="connsiteX8" fmla="*/ 591832 w 1371602"/>
              <a:gd name="connsiteY8" fmla="*/ 779771 h 1371602"/>
              <a:gd name="connsiteX9" fmla="*/ 0 w 1371602"/>
              <a:gd name="connsiteY9" fmla="*/ 779771 h 1371602"/>
              <a:gd name="connsiteX10" fmla="*/ 0 w 1371602"/>
              <a:gd name="connsiteY10" fmla="*/ 591833 h 1371602"/>
              <a:gd name="connsiteX11" fmla="*/ 591832 w 1371602"/>
              <a:gd name="connsiteY11" fmla="*/ 591833 h 137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1602" h="1371602">
                <a:moveTo>
                  <a:pt x="591832" y="0"/>
                </a:moveTo>
                <a:lnTo>
                  <a:pt x="779770" y="0"/>
                </a:lnTo>
                <a:lnTo>
                  <a:pt x="779770" y="591833"/>
                </a:lnTo>
                <a:lnTo>
                  <a:pt x="1371602" y="591833"/>
                </a:lnTo>
                <a:lnTo>
                  <a:pt x="1371602" y="779771"/>
                </a:lnTo>
                <a:lnTo>
                  <a:pt x="779770" y="779771"/>
                </a:lnTo>
                <a:lnTo>
                  <a:pt x="779770" y="1371602"/>
                </a:lnTo>
                <a:lnTo>
                  <a:pt x="591832" y="1371602"/>
                </a:lnTo>
                <a:lnTo>
                  <a:pt x="591832" y="779771"/>
                </a:lnTo>
                <a:lnTo>
                  <a:pt x="0" y="779771"/>
                </a:lnTo>
                <a:lnTo>
                  <a:pt x="0" y="591833"/>
                </a:lnTo>
                <a:lnTo>
                  <a:pt x="591832" y="591833"/>
                </a:lnTo>
                <a:close/>
              </a:path>
            </a:pathLst>
          </a:custGeom>
          <a:solidFill>
            <a:schemeClr val="tx1"/>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a:p>
        </p:txBody>
      </p:sp>
      <p:pic>
        <p:nvPicPr>
          <p:cNvPr id="16" name="Afbeelding" descr="Afbeelding">
            <a:extLst>
              <a:ext uri="{FF2B5EF4-FFF2-40B4-BE49-F238E27FC236}">
                <a16:creationId xmlns:a16="http://schemas.microsoft.com/office/drawing/2014/main" id="{9DAE38B9-65D0-8F4C-AA53-49FF855A23BC}"/>
              </a:ext>
            </a:extLst>
          </p:cNvPr>
          <p:cNvPicPr>
            <a:picLocks noChangeAspect="1"/>
          </p:cNvPicPr>
          <p:nvPr userDrawn="1"/>
        </p:nvPicPr>
        <p:blipFill>
          <a:blip r:embed="rId2"/>
          <a:stretch>
            <a:fillRect/>
          </a:stretch>
        </p:blipFill>
        <p:spPr>
          <a:xfrm>
            <a:off x="1190083" y="12640681"/>
            <a:ext cx="1864465" cy="484779"/>
          </a:xfrm>
          <a:prstGeom prst="rect">
            <a:avLst/>
          </a:prstGeom>
          <a:ln w="12700">
            <a:miter lim="400000"/>
          </a:ln>
        </p:spPr>
      </p:pic>
      <p:sp>
        <p:nvSpPr>
          <p:cNvPr id="13" name="Tijdelijke aanduiding voor dianummer 1">
            <a:extLst>
              <a:ext uri="{FF2B5EF4-FFF2-40B4-BE49-F238E27FC236}">
                <a16:creationId xmlns:a16="http://schemas.microsoft.com/office/drawing/2014/main" id="{00067B3B-28BD-A341-B36C-B1FAE51C082A}"/>
              </a:ext>
            </a:extLst>
          </p:cNvPr>
          <p:cNvSpPr>
            <a:spLocks noGrp="1"/>
          </p:cNvSpPr>
          <p:nvPr>
            <p:ph type="sldNum" sz="quarter" idx="16"/>
          </p:nvPr>
        </p:nvSpPr>
        <p:spPr>
          <a:xfrm>
            <a:off x="18608797" y="12712700"/>
            <a:ext cx="5486400" cy="730250"/>
          </a:xfrm>
        </p:spPr>
        <p:txBody>
          <a:bodyPr/>
          <a:lstStyle>
            <a:lvl1pPr>
              <a:defRPr sz="1400" b="1" i="0">
                <a:solidFill>
                  <a:schemeClr val="bg1"/>
                </a:solidFill>
                <a:latin typeface="Avenir Heavy" panose="02000503020000020003" pitchFamily="2" charset="0"/>
              </a:defRPr>
            </a:lvl1pPr>
          </a:lstStyle>
          <a:p>
            <a:fld id="{07165343-B2B3-D047-BFCD-8B8B249D29E2}" type="slidenum">
              <a:rPr lang="nl-NL" smtClean="0"/>
              <a:pPr/>
              <a:t>‹nr.›</a:t>
            </a:fld>
            <a:endParaRPr lang="nl-NL"/>
          </a:p>
        </p:txBody>
      </p:sp>
    </p:spTree>
    <p:extLst>
      <p:ext uri="{BB962C8B-B14F-4D97-AF65-F5344CB8AC3E}">
        <p14:creationId xmlns:p14="http://schemas.microsoft.com/office/powerpoint/2010/main" val="2136862642"/>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C89C02D7-E10A-6C49-99BD-2DED3DEEFE74}"/>
              </a:ext>
            </a:extLst>
          </p:cNvPr>
          <p:cNvSpPr>
            <a:spLocks noGrp="1"/>
          </p:cNvSpPr>
          <p:nvPr>
            <p:ph type="sldNum" sz="quarter" idx="4"/>
          </p:nvPr>
        </p:nvSpPr>
        <p:spPr>
          <a:xfrm>
            <a:off x="17219613" y="12712700"/>
            <a:ext cx="5486400" cy="730250"/>
          </a:xfrm>
          <a:prstGeom prst="rect">
            <a:avLst/>
          </a:prstGeom>
        </p:spPr>
        <p:txBody>
          <a:bodyPr vert="horz" lIns="91440" tIns="45720" rIns="91440" bIns="45720" rtlCol="0" anchor="ctr"/>
          <a:lstStyle>
            <a:lvl1pPr algn="r">
              <a:defRPr sz="1200">
                <a:solidFill>
                  <a:schemeClr val="tx1">
                    <a:tint val="75000"/>
                  </a:schemeClr>
                </a:solidFill>
              </a:defRPr>
            </a:lvl1pPr>
          </a:lstStyle>
          <a:p>
            <a:fld id="{07165343-B2B3-D047-BFCD-8B8B249D29E2}" type="slidenum">
              <a:rPr lang="nl-NL" smtClean="0"/>
              <a:t>‹nr.›</a:t>
            </a:fld>
            <a:endParaRPr lang="nl-NL"/>
          </a:p>
        </p:txBody>
      </p:sp>
    </p:spTree>
    <p:extLst>
      <p:ext uri="{BB962C8B-B14F-4D97-AF65-F5344CB8AC3E}">
        <p14:creationId xmlns:p14="http://schemas.microsoft.com/office/powerpoint/2010/main" val="2138540816"/>
      </p:ext>
    </p:extLst>
  </p:cSld>
  <p:clrMap bg1="lt1" tx1="dk1" bg2="lt2" tx2="dk2" accent1="accent1" accent2="accent2" accent3="accent3" accent4="accent4" accent5="accent5" accent6="accent6" hlink="hlink" folHlink="folHlink"/>
  <p:sldLayoutIdLst>
    <p:sldLayoutId id="2147483687" r:id="rId1"/>
    <p:sldLayoutId id="2147483697" r:id="rId2"/>
    <p:sldLayoutId id="2147483691" r:id="rId3"/>
    <p:sldLayoutId id="2147483689" r:id="rId4"/>
    <p:sldLayoutId id="2147483688" r:id="rId5"/>
    <p:sldLayoutId id="2147483692" r:id="rId6"/>
    <p:sldLayoutId id="2147483694" r:id="rId7"/>
    <p:sldLayoutId id="2147483693" r:id="rId8"/>
    <p:sldLayoutId id="2147483696" r:id="rId9"/>
    <p:sldLayoutId id="2147483695" r:id="rId10"/>
    <p:sldLayoutId id="2147483690" r:id="rId11"/>
    <p:sldLayoutId id="2147483698" r:id="rId12"/>
  </p:sldLayoutIdLst>
  <p:hf hdr="0" ftr="0" dt="0"/>
  <p:txStyles>
    <p:titleStyle>
      <a:lvl1pPr algn="l" defTabSz="1828709"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177" indent="-457177" algn="l" defTabSz="1828709"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709" rtl="0" eaLnBrk="1" latinLnBrk="0" hangingPunct="1">
        <a:defRPr sz="3600" kern="1200">
          <a:solidFill>
            <a:schemeClr val="tx1"/>
          </a:solidFill>
          <a:latin typeface="+mn-lt"/>
          <a:ea typeface="+mn-ea"/>
          <a:cs typeface="+mn-cs"/>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metropoolregioamsterdam.nl/bo-leefomgeving-mra-maakt-goede-afspraken-met-bewindslieden-in-den-haag/"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metropoolregioamsterdam.nl/terugblik-succesvol-mra-evenement-in-nieuwspoort-bouwen-bewegen-verdienen/" TargetMode="External"/><Relationship Id="rId2" Type="http://schemas.openxmlformats.org/officeDocument/2006/relationships/hyperlink" Target="https://www.metropoolregioamsterdam.nl/wat-betekent-de-europese-clean-deal-voor-de-industrie-in-de-mra/" TargetMode="External"/><Relationship Id="rId1" Type="http://schemas.openxmlformats.org/officeDocument/2006/relationships/slideLayout" Target="../slideLayouts/slideLayout3.xml"/><Relationship Id="rId4" Type="http://schemas.openxmlformats.org/officeDocument/2006/relationships/hyperlink" Target="https://www.metropoolregioamsterdam.nl/mra-bestuur/"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metropoolregioamsterdam.nl/wp-content/uploads/2025/06/Bijlage-3-Gevraagd-advies-MRA-Bestuur-Voortgangsnota.pdf"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metropoolregioamsterdam.nl/terugblik-succesvol-mra-evenement-in-nieuwspoort-bouwen-bewegen-verdienen/" TargetMode="External"/><Relationship Id="rId2" Type="http://schemas.openxmlformats.org/officeDocument/2006/relationships/hyperlink" Target="https://www.telegraaf.nl/opinie/nederland-brokkelt-af-door-achterstallig-onderhoud/70011202.html" TargetMode="External"/><Relationship Id="rId1" Type="http://schemas.openxmlformats.org/officeDocument/2006/relationships/slideLayout" Target="../slideLayouts/slideLayout3.xml"/><Relationship Id="rId4" Type="http://schemas.openxmlformats.org/officeDocument/2006/relationships/hyperlink" Target="https://open.spotify.com/show/2CFgE1S6Zlk0XRGaL0fbz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metropoolregioamsterdam.nl/mra-bestuur/" TargetMode="External"/><Relationship Id="rId2" Type="http://schemas.openxmlformats.org/officeDocument/2006/relationships/hyperlink" Target="https://www.metropoolregioamsterdam.nl/kom-naar-de-nieuwe-mra-stand-tijdens-vastgoedbeurs-provada-op-17-18-en-19-juni/"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metropoolregioamsterdam.nl/overheden-mra-slaan-handen-ineen-voor-versterken-innovatie-en-concurrentiekracht/" TargetMode="External"/><Relationship Id="rId2" Type="http://schemas.openxmlformats.org/officeDocument/2006/relationships/hyperlink" Target="https://www.metropoolregioamsterdam.nl/mra-bestuur/" TargetMode="External"/><Relationship Id="rId1" Type="http://schemas.openxmlformats.org/officeDocument/2006/relationships/slideLayout" Target="../slideLayouts/slideLayout3.xml"/><Relationship Id="rId4" Type="http://schemas.openxmlformats.org/officeDocument/2006/relationships/hyperlink" Target="https://www.metropoolregioamsterdam.nl/economische-verkenningen-2025-mra-sterk-in-europa-maar-transformaties-gaan-te-traag-rapport-draghi-is-wake-up-cal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metropoolregioamsterdam.nl/partnerschap-voor-toekomstbestendig-maken-van-bedrijventerreinen-bekrachtigd-op-provada/" TargetMode="External"/><Relationship Id="rId2" Type="http://schemas.openxmlformats.org/officeDocument/2006/relationships/hyperlink" Target="https://www.metropoolregioamsterdam.nl/wp-content/uploads/2025/03/Bedrijventerreinenstrategie-MRA-en-programma-Plabeka-4.0-a.pdf"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metropoolregioamsterdam.nl/wp-content/uploads/2025/05/Uitvoeringsagenda-NOVEX-MRA-1.0.pdf" TargetMode="External"/><Relationship Id="rId2" Type="http://schemas.openxmlformats.org/officeDocument/2006/relationships/hyperlink" Target="https://www.metropoolregioamsterdam.nl/wocoda-2025-mra-deelt-ideeen-voor-versnellen-woningbouw/"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a:extLst>
              <a:ext uri="{FF2B5EF4-FFF2-40B4-BE49-F238E27FC236}">
                <a16:creationId xmlns:a16="http://schemas.microsoft.com/office/drawing/2014/main" id="{329C763C-5AB8-754B-AFB3-38ED6A36917E}"/>
              </a:ext>
            </a:extLst>
          </p:cNvPr>
          <p:cNvSpPr>
            <a:spLocks noGrp="1"/>
          </p:cNvSpPr>
          <p:nvPr>
            <p:ph type="body" sz="quarter" idx="11"/>
          </p:nvPr>
        </p:nvSpPr>
        <p:spPr>
          <a:xfrm>
            <a:off x="7767905" y="8141592"/>
            <a:ext cx="13473113" cy="513431"/>
          </a:xfrm>
        </p:spPr>
        <p:txBody>
          <a:bodyPr lIns="91440" tIns="45720" rIns="91440" bIns="45720" anchor="t">
            <a:noAutofit/>
          </a:bodyPr>
          <a:lstStyle/>
          <a:p>
            <a:r>
              <a:rPr lang="nl-NL" sz="4800">
                <a:latin typeface="Corbel"/>
              </a:rPr>
              <a:t>Actualiteitenoverzicht juli 2025</a:t>
            </a:r>
          </a:p>
        </p:txBody>
      </p:sp>
      <p:sp>
        <p:nvSpPr>
          <p:cNvPr id="5" name="Tijdelijke aanduiding voor tekst 4">
            <a:extLst>
              <a:ext uri="{FF2B5EF4-FFF2-40B4-BE49-F238E27FC236}">
                <a16:creationId xmlns:a16="http://schemas.microsoft.com/office/drawing/2014/main" id="{32A826EA-921A-9C4F-ABDF-E64099AE4437}"/>
              </a:ext>
            </a:extLst>
          </p:cNvPr>
          <p:cNvSpPr>
            <a:spLocks noGrp="1"/>
          </p:cNvSpPr>
          <p:nvPr>
            <p:ph type="body" sz="quarter" idx="13"/>
          </p:nvPr>
        </p:nvSpPr>
        <p:spPr/>
        <p:txBody>
          <a:bodyPr lIns="91440" tIns="45720" rIns="91440" bIns="45720" anchor="t"/>
          <a:lstStyle/>
          <a:p>
            <a:r>
              <a:rPr lang="nl-NL">
                <a:latin typeface="Avenir Roman"/>
              </a:rPr>
              <a:t>1</a:t>
            </a:r>
            <a:r>
              <a:rPr lang="nl-NL" dirty="0">
                <a:latin typeface="Avenir Roman"/>
              </a:rPr>
              <a:t>1</a:t>
            </a:r>
            <a:r>
              <a:rPr lang="nl-NL">
                <a:latin typeface="Avenir Roman"/>
              </a:rPr>
              <a:t> </a:t>
            </a:r>
            <a:r>
              <a:rPr lang="nl-NL" dirty="0">
                <a:latin typeface="Avenir Roman"/>
              </a:rPr>
              <a:t>juli </a:t>
            </a:r>
            <a:r>
              <a:rPr lang="nl-NL" dirty="0">
                <a:latin typeface="Corbel"/>
              </a:rPr>
              <a:t>2025</a:t>
            </a:r>
          </a:p>
        </p:txBody>
      </p:sp>
      <p:sp>
        <p:nvSpPr>
          <p:cNvPr id="7" name="Tijdelijke aanduiding voor tekst 6">
            <a:extLst>
              <a:ext uri="{FF2B5EF4-FFF2-40B4-BE49-F238E27FC236}">
                <a16:creationId xmlns:a16="http://schemas.microsoft.com/office/drawing/2014/main" id="{4D335F4F-1A34-AB40-B098-858CC3106537}"/>
              </a:ext>
            </a:extLst>
          </p:cNvPr>
          <p:cNvSpPr>
            <a:spLocks noGrp="1"/>
          </p:cNvSpPr>
          <p:nvPr>
            <p:ph type="body" sz="quarter" idx="16"/>
          </p:nvPr>
        </p:nvSpPr>
        <p:spPr>
          <a:xfrm>
            <a:off x="1235827" y="11647727"/>
            <a:ext cx="4603750" cy="448761"/>
          </a:xfrm>
        </p:spPr>
        <p:txBody>
          <a:bodyPr/>
          <a:lstStyle/>
          <a:p>
            <a:r>
              <a:rPr lang="nl-NL" dirty="0">
                <a:latin typeface="Corbel"/>
              </a:rPr>
              <a:t>MRA Directie</a:t>
            </a:r>
          </a:p>
        </p:txBody>
      </p:sp>
    </p:spTree>
    <p:extLst>
      <p:ext uri="{BB962C8B-B14F-4D97-AF65-F5344CB8AC3E}">
        <p14:creationId xmlns:p14="http://schemas.microsoft.com/office/powerpoint/2010/main" val="3574164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FBCCC-14E4-825C-9456-539878BF71EF}"/>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1E224B9-1938-F687-08DA-FC165814DA95}"/>
              </a:ext>
            </a:extLst>
          </p:cNvPr>
          <p:cNvSpPr>
            <a:spLocks noGrp="1"/>
          </p:cNvSpPr>
          <p:nvPr>
            <p:ph type="body" sz="quarter" idx="10"/>
          </p:nvPr>
        </p:nvSpPr>
        <p:spPr>
          <a:xfrm>
            <a:off x="4041022" y="484374"/>
            <a:ext cx="17983451" cy="1430420"/>
          </a:xfrm>
        </p:spPr>
        <p:txBody>
          <a:bodyPr lIns="91440" tIns="45720" rIns="91440" bIns="45720" anchor="t">
            <a:noAutofit/>
          </a:bodyPr>
          <a:lstStyle/>
          <a:p>
            <a:r>
              <a:rPr lang="nl-NL" sz="4400">
                <a:latin typeface="Corbel"/>
              </a:rPr>
              <a:t>Ambitie 8 - We willen dat eenieder zich op toekomstbestendige en betaalbare wijze kan verplaatsen in de MRA en dat we het logistieke vervoer en de internationale connectiviteit verduurzamen </a:t>
            </a:r>
          </a:p>
        </p:txBody>
      </p:sp>
      <p:sp>
        <p:nvSpPr>
          <p:cNvPr id="3" name="Tijdelijke aanduiding voor tekst 2">
            <a:extLst>
              <a:ext uri="{FF2B5EF4-FFF2-40B4-BE49-F238E27FC236}">
                <a16:creationId xmlns:a16="http://schemas.microsoft.com/office/drawing/2014/main" id="{ED070F6A-5DE4-AC7C-2D55-62C456E83C85}"/>
              </a:ext>
            </a:extLst>
          </p:cNvPr>
          <p:cNvSpPr>
            <a:spLocks noGrp="1"/>
          </p:cNvSpPr>
          <p:nvPr>
            <p:ph type="body" sz="quarter" idx="11"/>
          </p:nvPr>
        </p:nvSpPr>
        <p:spPr>
          <a:xfrm>
            <a:off x="4041021" y="2358076"/>
            <a:ext cx="17983451" cy="738187"/>
          </a:xfrm>
        </p:spPr>
        <p:txBody>
          <a:bodyPr lIns="91440" tIns="45720" rIns="91440" bIns="45720" anchor="t">
            <a:noAutofit/>
          </a:bodyPr>
          <a:lstStyle/>
          <a:p>
            <a:r>
              <a:rPr lang="nl-NL" sz="3600" i="1">
                <a:latin typeface="Corbel"/>
              </a:rPr>
              <a:t>Over deze ambitie wordt afgestemd in het Platform Mobiliteit</a:t>
            </a:r>
          </a:p>
        </p:txBody>
      </p:sp>
      <p:sp>
        <p:nvSpPr>
          <p:cNvPr id="4" name="Tijdelijke aanduiding voor tekst 3">
            <a:extLst>
              <a:ext uri="{FF2B5EF4-FFF2-40B4-BE49-F238E27FC236}">
                <a16:creationId xmlns:a16="http://schemas.microsoft.com/office/drawing/2014/main" id="{73E205A9-0302-1C54-17FD-561C51E71CAB}"/>
              </a:ext>
            </a:extLst>
          </p:cNvPr>
          <p:cNvSpPr>
            <a:spLocks noGrp="1"/>
          </p:cNvSpPr>
          <p:nvPr>
            <p:ph type="body" sz="quarter" idx="12"/>
          </p:nvPr>
        </p:nvSpPr>
        <p:spPr>
          <a:xfrm>
            <a:off x="3894718" y="3729038"/>
            <a:ext cx="17984788" cy="8983662"/>
          </a:xfrm>
        </p:spPr>
        <p:txBody>
          <a:bodyPr lIns="0" tIns="45720" rIns="91440" bIns="45720" anchor="t">
            <a:noAutofit/>
          </a:bodyPr>
          <a:lstStyle/>
          <a:p>
            <a:r>
              <a:rPr lang="nl-NL" dirty="0">
                <a:latin typeface="Corbel"/>
              </a:rPr>
              <a:t>De uitkomsten van het BOL staan op de MRA Website.</a:t>
            </a:r>
            <a:r>
              <a:rPr lang="nl-NL" dirty="0">
                <a:hlinkClick r:id="rId2"/>
              </a:rPr>
              <a:t> BO Leefomgeving: MRA maakt goede afspraken met bewindslieden in Den Haag - </a:t>
            </a:r>
            <a:r>
              <a:rPr lang="nl-NL" dirty="0" err="1">
                <a:hlinkClick r:id="rId2"/>
              </a:rPr>
              <a:t>metropoolregioamsterdam</a:t>
            </a:r>
            <a:r>
              <a:rPr lang="nl-NL" dirty="0">
                <a:latin typeface="Corbel"/>
              </a:rPr>
              <a:t>  </a:t>
            </a:r>
          </a:p>
          <a:p>
            <a:r>
              <a:rPr lang="nl-NL" dirty="0">
                <a:latin typeface="Corbel"/>
              </a:rPr>
              <a:t>Deze maand (juli 2025) vinden nog bestuurlijke gesprekken plaats over Noord-Zuidlijn, ZuidasDok en SAAL met het Rijk. In de Tweede Kamer is een motie aangenomen die het kabinet oproept af te zien van de bezuinigingen op het OV.</a:t>
            </a:r>
          </a:p>
          <a:p>
            <a:r>
              <a:rPr lang="nl-NL" dirty="0">
                <a:latin typeface="Corbel"/>
              </a:rPr>
              <a:t>De partners van het MRA platform willen gezamenlijk  de toenemende hinder op de weg en het spoor rond onderhoudsprojecten en evenementen efficiënt en effectief aanpakken. Speciale aandacht gaat hierbij uit naar de spoorruit Amsterdam en Ringweg A10 plus corridors. De samenwerking is sterk verbeterd, maar kan de hinder deze zomer zoals verwacht niet voorkomen.  </a:t>
            </a:r>
          </a:p>
          <a:p>
            <a:r>
              <a:rPr lang="nl-NL" dirty="0">
                <a:latin typeface="Corbel"/>
              </a:rPr>
              <a:t>Amsterdam is met Schiphol begin dit jaar gestart met de invoering van Zero </a:t>
            </a:r>
            <a:r>
              <a:rPr lang="nl-NL" dirty="0" err="1">
                <a:latin typeface="Corbel"/>
              </a:rPr>
              <a:t>Emission</a:t>
            </a:r>
            <a:r>
              <a:rPr lang="nl-NL" dirty="0">
                <a:latin typeface="Corbel"/>
              </a:rPr>
              <a:t> Zones, Haarlem begint in juli. Onderzoek toont aan dat ZE Zones zijn het meest effectieve instrument tegen emissies door verkeer is. In de MRA worden vanaf het begin resultaten en effecten gemonitord.</a:t>
            </a:r>
          </a:p>
          <a:p>
            <a:endParaRPr lang="nl-NL" dirty="0"/>
          </a:p>
        </p:txBody>
      </p:sp>
      <p:sp>
        <p:nvSpPr>
          <p:cNvPr id="5" name="Tijdelijke aanduiding voor dianummer 4">
            <a:extLst>
              <a:ext uri="{FF2B5EF4-FFF2-40B4-BE49-F238E27FC236}">
                <a16:creationId xmlns:a16="http://schemas.microsoft.com/office/drawing/2014/main" id="{B8A29BFE-8A55-39AA-433A-B3E1CBA2C1BD}"/>
              </a:ext>
            </a:extLst>
          </p:cNvPr>
          <p:cNvSpPr>
            <a:spLocks noGrp="1"/>
          </p:cNvSpPr>
          <p:nvPr>
            <p:ph type="sldNum" sz="quarter" idx="16"/>
          </p:nvPr>
        </p:nvSpPr>
        <p:spPr/>
        <p:txBody>
          <a:bodyPr/>
          <a:lstStyle/>
          <a:p>
            <a:fld id="{07165343-B2B3-D047-BFCD-8B8B249D29E2}" type="slidenum">
              <a:rPr lang="nl-NL" smtClean="0"/>
              <a:pPr/>
              <a:t>10</a:t>
            </a:fld>
            <a:endParaRPr lang="nl-NL"/>
          </a:p>
        </p:txBody>
      </p:sp>
    </p:spTree>
    <p:extLst>
      <p:ext uri="{BB962C8B-B14F-4D97-AF65-F5344CB8AC3E}">
        <p14:creationId xmlns:p14="http://schemas.microsoft.com/office/powerpoint/2010/main" val="3258582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D79A273-162D-61DF-0496-0F903C5BCF94}"/>
              </a:ext>
            </a:extLst>
          </p:cNvPr>
          <p:cNvSpPr>
            <a:spLocks noGrp="1"/>
          </p:cNvSpPr>
          <p:nvPr>
            <p:ph type="body" sz="quarter" idx="10"/>
          </p:nvPr>
        </p:nvSpPr>
        <p:spPr/>
        <p:txBody>
          <a:bodyPr lIns="91440" tIns="45720" rIns="91440" bIns="45720" anchor="t">
            <a:noAutofit/>
          </a:bodyPr>
          <a:lstStyle/>
          <a:p>
            <a:r>
              <a:rPr lang="nl-NL" sz="4400">
                <a:latin typeface="Corbel"/>
              </a:rPr>
              <a:t>Actualiteiten samenwerking Rijk en EU</a:t>
            </a:r>
          </a:p>
        </p:txBody>
      </p:sp>
      <p:sp>
        <p:nvSpPr>
          <p:cNvPr id="5" name="Tijdelijke aanduiding voor dianummer 4">
            <a:extLst>
              <a:ext uri="{FF2B5EF4-FFF2-40B4-BE49-F238E27FC236}">
                <a16:creationId xmlns:a16="http://schemas.microsoft.com/office/drawing/2014/main" id="{3F6C512C-D708-859D-1435-B8A09CB0660A}"/>
              </a:ext>
            </a:extLst>
          </p:cNvPr>
          <p:cNvSpPr>
            <a:spLocks noGrp="1"/>
          </p:cNvSpPr>
          <p:nvPr>
            <p:ph type="sldNum" sz="quarter" idx="16"/>
          </p:nvPr>
        </p:nvSpPr>
        <p:spPr/>
        <p:txBody>
          <a:bodyPr/>
          <a:lstStyle/>
          <a:p>
            <a:fld id="{07165343-B2B3-D047-BFCD-8B8B249D29E2}" type="slidenum">
              <a:rPr lang="nl-NL" smtClean="0"/>
              <a:pPr/>
              <a:t>11</a:t>
            </a:fld>
            <a:endParaRPr lang="nl-NL"/>
          </a:p>
        </p:txBody>
      </p:sp>
      <p:sp>
        <p:nvSpPr>
          <p:cNvPr id="10" name="Tijdelijke aanduiding voor tekst 3">
            <a:extLst>
              <a:ext uri="{FF2B5EF4-FFF2-40B4-BE49-F238E27FC236}">
                <a16:creationId xmlns:a16="http://schemas.microsoft.com/office/drawing/2014/main" id="{FC4E79E5-6589-A838-04AE-9B63E1DAF533}"/>
              </a:ext>
            </a:extLst>
          </p:cNvPr>
          <p:cNvSpPr txBox="1">
            <a:spLocks/>
          </p:cNvSpPr>
          <p:nvPr/>
        </p:nvSpPr>
        <p:spPr>
          <a:xfrm>
            <a:off x="4041022" y="3117670"/>
            <a:ext cx="17984788" cy="8983662"/>
          </a:xfrm>
          <a:prstGeom prst="rect">
            <a:avLst/>
          </a:prstGeom>
        </p:spPr>
        <p:txBody>
          <a:bodyPr lIns="0" tIns="45720" rIns="91440" bIns="45720" anchor="t">
            <a:noAutofit/>
          </a:bodyPr>
          <a:lstStyle>
            <a:lvl1pPr marL="571500" indent="-571500" algn="l" defTabSz="1828709" rtl="0" eaLnBrk="1" latinLnBrk="0" hangingPunct="1">
              <a:lnSpc>
                <a:spcPct val="90000"/>
              </a:lnSpc>
              <a:spcBef>
                <a:spcPts val="2000"/>
              </a:spcBef>
              <a:buClr>
                <a:srgbClr val="E11B22"/>
              </a:buClr>
              <a:buSzPct val="125000"/>
              <a:buFont typeface="Systeemlettertype regulier"/>
              <a:buChar char="+"/>
              <a:defRPr sz="3600" kern="1200">
                <a:solidFill>
                  <a:schemeClr val="tx1"/>
                </a:solidFill>
                <a:latin typeface="Avenir Roman" panose="02000503020000020003" pitchFamily="2" charset="0"/>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indent="0">
              <a:buNone/>
            </a:pPr>
            <a:endParaRPr lang="nl-NL">
              <a:latin typeface="Corbel"/>
            </a:endParaRPr>
          </a:p>
          <a:p>
            <a:r>
              <a:rPr lang="nl-NL">
                <a:latin typeface="Corbel"/>
              </a:rPr>
              <a:t>Op 10 april heeft een </a:t>
            </a:r>
            <a:r>
              <a:rPr lang="nl-NL">
                <a:latin typeface="Corbel"/>
                <a:hlinkClick r:id="rId2"/>
              </a:rPr>
              <a:t>Noordzeekanaalgebied-event</a:t>
            </a:r>
            <a:r>
              <a:rPr lang="nl-NL">
                <a:latin typeface="Corbel"/>
              </a:rPr>
              <a:t> plaatsgevonden in Brussel. Hier is ingezet op de profilering van de verduurzaming van de industrie en arbeidsmarktvaardigheden</a:t>
            </a:r>
          </a:p>
          <a:p>
            <a:r>
              <a:rPr lang="nl-NL">
                <a:latin typeface="Corbel"/>
              </a:rPr>
              <a:t>Op 5 juni heeft een </a:t>
            </a:r>
            <a:r>
              <a:rPr lang="nl-NL">
                <a:latin typeface="Corbel"/>
                <a:hlinkClick r:id="rId3"/>
              </a:rPr>
              <a:t>MRA-event</a:t>
            </a:r>
            <a:r>
              <a:rPr lang="nl-NL">
                <a:latin typeface="Corbel"/>
              </a:rPr>
              <a:t> plaatsgevonden in Nieuwspoort, om richting het Rijk aan te geven dat de koek voor mobiliteit groter moet, specifiek voor </a:t>
            </a:r>
            <a:r>
              <a:rPr lang="nl-NL" err="1">
                <a:latin typeface="Corbel"/>
              </a:rPr>
              <a:t>Zuidasdok</a:t>
            </a:r>
            <a:r>
              <a:rPr lang="nl-NL">
                <a:latin typeface="Corbel"/>
              </a:rPr>
              <a:t> en Noord-Zuidlijn. </a:t>
            </a:r>
          </a:p>
          <a:p>
            <a:r>
              <a:rPr lang="nl-NL">
                <a:latin typeface="Corbel"/>
              </a:rPr>
              <a:t>Voor bouwen en wonen wordt voor de verkiezingen ingezet op beïnvloeden van regelgeving en financiering. </a:t>
            </a:r>
          </a:p>
          <a:p>
            <a:r>
              <a:rPr lang="nl-NL">
                <a:latin typeface="Corbel"/>
              </a:rPr>
              <a:t>De evaluatie van de pilot versterking relatie MRA &amp; Brussel is uitgevoerd. Een plan voor structurele invulling van de relatie MRA &amp; Brussel wordt opgesteld en op </a:t>
            </a:r>
            <a:r>
              <a:rPr lang="nl-NL">
                <a:latin typeface="Corbel"/>
                <a:hlinkClick r:id="rId4"/>
              </a:rPr>
              <a:t>4 juli </a:t>
            </a:r>
            <a:r>
              <a:rPr lang="nl-NL">
                <a:latin typeface="Corbel"/>
              </a:rPr>
              <a:t>in het MRA Bestuur besproken.</a:t>
            </a:r>
            <a:endParaRPr lang="en-US">
              <a:latin typeface="Corbel"/>
            </a:endParaRPr>
          </a:p>
          <a:p>
            <a:r>
              <a:rPr lang="nl-NL">
                <a:latin typeface="Corbel"/>
              </a:rPr>
              <a:t>Er is een start gemaakt met het proces van brede economische positionering van de Metropoolregio in Den Haag en Brussel.</a:t>
            </a:r>
            <a:r>
              <a:rPr lang="nl-NL">
                <a:latin typeface="Avenir Roman"/>
              </a:rPr>
              <a:t> </a:t>
            </a:r>
          </a:p>
          <a:p>
            <a:r>
              <a:rPr lang="nl-NL">
                <a:latin typeface="Corbel"/>
              </a:rPr>
              <a:t>Er is een </a:t>
            </a:r>
            <a:r>
              <a:rPr lang="nl-NL" err="1">
                <a:latin typeface="Corbel"/>
              </a:rPr>
              <a:t>two</a:t>
            </a:r>
            <a:r>
              <a:rPr lang="nl-NL">
                <a:latin typeface="Corbel"/>
              </a:rPr>
              <a:t>-pager opgesteld voor de verkiezingsprogrammacommissies van alle politieke partijen met daarin de input vanuit de MRA. </a:t>
            </a:r>
          </a:p>
          <a:p>
            <a:endParaRPr lang="nl-NL"/>
          </a:p>
        </p:txBody>
      </p:sp>
    </p:spTree>
    <p:extLst>
      <p:ext uri="{BB962C8B-B14F-4D97-AF65-F5344CB8AC3E}">
        <p14:creationId xmlns:p14="http://schemas.microsoft.com/office/powerpoint/2010/main" val="3032070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7E705-B5B4-4FCD-363A-B26C27274A41}"/>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1F2EFDE-0CF0-5AC4-D41C-C3FB537E6094}"/>
              </a:ext>
            </a:extLst>
          </p:cNvPr>
          <p:cNvSpPr>
            <a:spLocks noGrp="1"/>
          </p:cNvSpPr>
          <p:nvPr>
            <p:ph type="body" sz="quarter" idx="10"/>
          </p:nvPr>
        </p:nvSpPr>
        <p:spPr/>
        <p:txBody>
          <a:bodyPr lIns="91440" tIns="45720" rIns="91440" bIns="45720" anchor="t">
            <a:noAutofit/>
          </a:bodyPr>
          <a:lstStyle/>
          <a:p>
            <a:r>
              <a:rPr lang="nl-NL" sz="4400">
                <a:latin typeface="Corbel"/>
              </a:rPr>
              <a:t>Actualiteiten Raden en Staten</a:t>
            </a:r>
          </a:p>
        </p:txBody>
      </p:sp>
      <p:sp>
        <p:nvSpPr>
          <p:cNvPr id="5" name="Tijdelijke aanduiding voor dianummer 4">
            <a:extLst>
              <a:ext uri="{FF2B5EF4-FFF2-40B4-BE49-F238E27FC236}">
                <a16:creationId xmlns:a16="http://schemas.microsoft.com/office/drawing/2014/main" id="{227D02D0-AA37-D600-F685-B7C077D45CEC}"/>
              </a:ext>
            </a:extLst>
          </p:cNvPr>
          <p:cNvSpPr>
            <a:spLocks noGrp="1"/>
          </p:cNvSpPr>
          <p:nvPr>
            <p:ph type="sldNum" sz="quarter" idx="16"/>
          </p:nvPr>
        </p:nvSpPr>
        <p:spPr/>
        <p:txBody>
          <a:bodyPr/>
          <a:lstStyle/>
          <a:p>
            <a:fld id="{07165343-B2B3-D047-BFCD-8B8B249D29E2}" type="slidenum">
              <a:rPr lang="nl-NL" smtClean="0"/>
              <a:pPr/>
              <a:t>12</a:t>
            </a:fld>
            <a:endParaRPr lang="nl-NL"/>
          </a:p>
        </p:txBody>
      </p:sp>
      <p:sp>
        <p:nvSpPr>
          <p:cNvPr id="10" name="Tijdelijke aanduiding voor tekst 3">
            <a:extLst>
              <a:ext uri="{FF2B5EF4-FFF2-40B4-BE49-F238E27FC236}">
                <a16:creationId xmlns:a16="http://schemas.microsoft.com/office/drawing/2014/main" id="{84BC7EA9-C674-1C25-0456-8D40FAD35415}"/>
              </a:ext>
            </a:extLst>
          </p:cNvPr>
          <p:cNvSpPr txBox="1">
            <a:spLocks/>
          </p:cNvSpPr>
          <p:nvPr/>
        </p:nvSpPr>
        <p:spPr>
          <a:xfrm>
            <a:off x="4041775" y="4141798"/>
            <a:ext cx="17984788" cy="8983662"/>
          </a:xfrm>
          <a:prstGeom prst="rect">
            <a:avLst/>
          </a:prstGeom>
        </p:spPr>
        <p:txBody>
          <a:bodyPr lIns="0" tIns="45720" rIns="91440" bIns="45720" anchor="t">
            <a:noAutofit/>
          </a:bodyPr>
          <a:lstStyle>
            <a:lvl1pPr marL="571500" indent="-571500" algn="l" defTabSz="1828709" rtl="0" eaLnBrk="1" latinLnBrk="0" hangingPunct="1">
              <a:lnSpc>
                <a:spcPct val="90000"/>
              </a:lnSpc>
              <a:spcBef>
                <a:spcPts val="2000"/>
              </a:spcBef>
              <a:buClr>
                <a:srgbClr val="E11B22"/>
              </a:buClr>
              <a:buSzPct val="125000"/>
              <a:buFont typeface="Systeemlettertype regulier"/>
              <a:buChar char="+"/>
              <a:defRPr sz="3600" kern="1200">
                <a:solidFill>
                  <a:schemeClr val="tx1"/>
                </a:solidFill>
                <a:latin typeface="Avenir Roman" panose="02000503020000020003" pitchFamily="2" charset="0"/>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r>
              <a:rPr lang="nl-NL">
                <a:latin typeface="Corbel"/>
              </a:rPr>
              <a:t>Iedere maand wordt er een bericht aan raden &amp; Staten verzonden (</a:t>
            </a:r>
            <a:r>
              <a:rPr lang="nl-NL" err="1">
                <a:latin typeface="Corbel"/>
              </a:rPr>
              <a:t>m.u.v</a:t>
            </a:r>
            <a:r>
              <a:rPr lang="nl-NL">
                <a:latin typeface="Corbel"/>
              </a:rPr>
              <a:t> de zomermaanden). </a:t>
            </a:r>
          </a:p>
          <a:p>
            <a:r>
              <a:rPr lang="nl-NL">
                <a:latin typeface="Corbel"/>
              </a:rPr>
              <a:t>De reactienota op de wensen en opvattingen op de voortgangsnota 2024 zijn door de Algemene vergadering vastgesteld. Deze reactienota is gedeeld met alle griffiers van de MRA. Daarmee is tevens de voortgangsnota 2024 vastgesteld. </a:t>
            </a:r>
          </a:p>
          <a:p>
            <a:r>
              <a:rPr lang="nl-NL">
                <a:latin typeface="Corbel"/>
              </a:rPr>
              <a:t>Er is een </a:t>
            </a:r>
            <a:r>
              <a:rPr lang="nl-NL">
                <a:latin typeface="Corbel"/>
                <a:hlinkClick r:id="rId2"/>
              </a:rPr>
              <a:t>gevraagd advies </a:t>
            </a:r>
            <a:r>
              <a:rPr lang="nl-NL">
                <a:latin typeface="Corbel"/>
              </a:rPr>
              <a:t>gegeven door de MRA Raadtafel aan het MRA Bestuur over de nieuwe opzet van de voortgangsnota.</a:t>
            </a:r>
          </a:p>
          <a:p>
            <a:endParaRPr lang="nl-NL">
              <a:latin typeface="Corbel"/>
            </a:endParaRPr>
          </a:p>
        </p:txBody>
      </p:sp>
    </p:spTree>
    <p:extLst>
      <p:ext uri="{BB962C8B-B14F-4D97-AF65-F5344CB8AC3E}">
        <p14:creationId xmlns:p14="http://schemas.microsoft.com/office/powerpoint/2010/main" val="308187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7DDC7-167D-1E4B-E47B-CC9940273958}"/>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0060744-C875-1643-BD3E-72381C153689}"/>
              </a:ext>
            </a:extLst>
          </p:cNvPr>
          <p:cNvSpPr>
            <a:spLocks noGrp="1"/>
          </p:cNvSpPr>
          <p:nvPr>
            <p:ph type="body" sz="quarter" idx="10"/>
          </p:nvPr>
        </p:nvSpPr>
        <p:spPr/>
        <p:txBody>
          <a:bodyPr lIns="91440" tIns="45720" rIns="91440" bIns="45720" anchor="t">
            <a:noAutofit/>
          </a:bodyPr>
          <a:lstStyle/>
          <a:p>
            <a:r>
              <a:rPr lang="nl-NL" sz="4400">
                <a:latin typeface="Corbel"/>
              </a:rPr>
              <a:t>Actualiteiten communicatie &amp; algemeen</a:t>
            </a:r>
          </a:p>
        </p:txBody>
      </p:sp>
      <p:sp>
        <p:nvSpPr>
          <p:cNvPr id="5" name="Tijdelijke aanduiding voor dianummer 4">
            <a:extLst>
              <a:ext uri="{FF2B5EF4-FFF2-40B4-BE49-F238E27FC236}">
                <a16:creationId xmlns:a16="http://schemas.microsoft.com/office/drawing/2014/main" id="{90C1FF43-A4A9-7A4B-6E8B-8F7F9529AEAB}"/>
              </a:ext>
            </a:extLst>
          </p:cNvPr>
          <p:cNvSpPr>
            <a:spLocks noGrp="1"/>
          </p:cNvSpPr>
          <p:nvPr>
            <p:ph type="sldNum" sz="quarter" idx="16"/>
          </p:nvPr>
        </p:nvSpPr>
        <p:spPr/>
        <p:txBody>
          <a:bodyPr/>
          <a:lstStyle/>
          <a:p>
            <a:fld id="{07165343-B2B3-D047-BFCD-8B8B249D29E2}" type="slidenum">
              <a:rPr lang="nl-NL" smtClean="0"/>
              <a:pPr/>
              <a:t>13</a:t>
            </a:fld>
            <a:endParaRPr lang="nl-NL"/>
          </a:p>
        </p:txBody>
      </p:sp>
      <p:sp>
        <p:nvSpPr>
          <p:cNvPr id="10" name="Tijdelijke aanduiding voor tekst 3">
            <a:extLst>
              <a:ext uri="{FF2B5EF4-FFF2-40B4-BE49-F238E27FC236}">
                <a16:creationId xmlns:a16="http://schemas.microsoft.com/office/drawing/2014/main" id="{24A44737-1DA7-B7D0-D233-C47EAB62A310}"/>
              </a:ext>
            </a:extLst>
          </p:cNvPr>
          <p:cNvSpPr txBox="1">
            <a:spLocks/>
          </p:cNvSpPr>
          <p:nvPr/>
        </p:nvSpPr>
        <p:spPr>
          <a:xfrm>
            <a:off x="4041775" y="4141798"/>
            <a:ext cx="17984788" cy="8983662"/>
          </a:xfrm>
          <a:prstGeom prst="rect">
            <a:avLst/>
          </a:prstGeom>
        </p:spPr>
        <p:txBody>
          <a:bodyPr lIns="0" tIns="45720" rIns="91440" bIns="45720" anchor="t">
            <a:noAutofit/>
          </a:bodyPr>
          <a:lstStyle>
            <a:lvl1pPr marL="571500" indent="-571500" algn="l" defTabSz="1828709" rtl="0" eaLnBrk="1" latinLnBrk="0" hangingPunct="1">
              <a:lnSpc>
                <a:spcPct val="90000"/>
              </a:lnSpc>
              <a:spcBef>
                <a:spcPts val="2000"/>
              </a:spcBef>
              <a:buClr>
                <a:srgbClr val="E11B22"/>
              </a:buClr>
              <a:buSzPct val="125000"/>
              <a:buFont typeface="Systeemlettertype regulier"/>
              <a:buChar char="+"/>
              <a:defRPr sz="3600" kern="1200">
                <a:solidFill>
                  <a:schemeClr val="tx1"/>
                </a:solidFill>
                <a:latin typeface="Avenir Roman" panose="02000503020000020003" pitchFamily="2" charset="0"/>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r>
              <a:rPr lang="nl-NL">
                <a:latin typeface="Corbel"/>
              </a:rPr>
              <a:t>In Q2 is het navigatiemenu van de MRA-website in lijn gebracht met de nieuwe MRA Agenda. In de zomervakantie vinden de afrondende werkzaamheden plaats voor de vernieuwde website. De nieuwe website komt in de zomer online.</a:t>
            </a:r>
          </a:p>
          <a:p>
            <a:r>
              <a:rPr lang="nl-NL">
                <a:latin typeface="Corbel"/>
              </a:rPr>
              <a:t>Op 4 juni, een dag na de val van het kabinet, publiceerde De Telegraaf een </a:t>
            </a:r>
            <a:r>
              <a:rPr lang="nl-NL">
                <a:latin typeface="Corbel"/>
                <a:hlinkClick r:id="rId2"/>
              </a:rPr>
              <a:t>opinieartikel</a:t>
            </a:r>
            <a:r>
              <a:rPr lang="nl-NL">
                <a:latin typeface="Corbel"/>
              </a:rPr>
              <a:t> van de bestuurders van het MRA-platform Mobiliteit over de noodzaak van investeringen in infrastructuur: 'Nederland brokkelt af'.</a:t>
            </a:r>
          </a:p>
          <a:p>
            <a:r>
              <a:rPr lang="nl-NL">
                <a:latin typeface="Corbel"/>
              </a:rPr>
              <a:t>Op 5 juni was in Nieuwspoort in Den Haag een geslaagd </a:t>
            </a:r>
            <a:r>
              <a:rPr lang="nl-NL">
                <a:latin typeface="Corbel"/>
                <a:hlinkClick r:id="rId3"/>
              </a:rPr>
              <a:t>evenement</a:t>
            </a:r>
            <a:r>
              <a:rPr lang="nl-NL">
                <a:latin typeface="Corbel"/>
              </a:rPr>
              <a:t> van de MRA met Tweede Kamerleden, bestuurders uit de MRA en </a:t>
            </a:r>
            <a:r>
              <a:rPr lang="nl-NL" err="1">
                <a:latin typeface="Corbel"/>
              </a:rPr>
              <a:t>CEO's</a:t>
            </a:r>
            <a:r>
              <a:rPr lang="nl-NL">
                <a:latin typeface="Corbel"/>
              </a:rPr>
              <a:t> van bedrijven over investeringen in infrastructuur en mobiliteit.</a:t>
            </a:r>
          </a:p>
          <a:p>
            <a:r>
              <a:rPr lang="nl-NL">
                <a:latin typeface="Corbel"/>
              </a:rPr>
              <a:t>In Q2 zijn de voorbereidingen afgerond voor een nieuwe podcastreeks van Metropoolregio Actueel over de acht ambities uit de MRA Agenda. De podcasts worden opgenomen en gepubliceerd in Q3 en Q4. Eerder podcasts zijn te vinden op </a:t>
            </a:r>
            <a:r>
              <a:rPr lang="nl-NL">
                <a:latin typeface="Corbel"/>
                <a:hlinkClick r:id="rId4"/>
              </a:rPr>
              <a:t>Spotify</a:t>
            </a:r>
            <a:r>
              <a:rPr lang="nl-NL">
                <a:latin typeface="Corbel"/>
              </a:rPr>
              <a:t>. </a:t>
            </a:r>
          </a:p>
        </p:txBody>
      </p:sp>
    </p:spTree>
    <p:extLst>
      <p:ext uri="{BB962C8B-B14F-4D97-AF65-F5344CB8AC3E}">
        <p14:creationId xmlns:p14="http://schemas.microsoft.com/office/powerpoint/2010/main" val="2102854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D79A273-162D-61DF-0496-0F903C5BCF94}"/>
              </a:ext>
            </a:extLst>
          </p:cNvPr>
          <p:cNvSpPr>
            <a:spLocks noGrp="1"/>
          </p:cNvSpPr>
          <p:nvPr>
            <p:ph type="body" sz="quarter" idx="10"/>
          </p:nvPr>
        </p:nvSpPr>
        <p:spPr/>
        <p:txBody>
          <a:bodyPr lIns="91440" tIns="45720" rIns="91440" bIns="45720" anchor="t">
            <a:noAutofit/>
          </a:bodyPr>
          <a:lstStyle/>
          <a:p>
            <a:r>
              <a:rPr lang="nl-NL" sz="4400">
                <a:latin typeface="Corbel"/>
              </a:rPr>
              <a:t>Inhoudsopgave / Overzicht ambities</a:t>
            </a:r>
          </a:p>
          <a:p>
            <a:endParaRPr lang="nl-NL" sz="4400"/>
          </a:p>
        </p:txBody>
      </p:sp>
      <p:sp>
        <p:nvSpPr>
          <p:cNvPr id="4" name="Tijdelijke aanduiding voor tekst 3">
            <a:extLst>
              <a:ext uri="{FF2B5EF4-FFF2-40B4-BE49-F238E27FC236}">
                <a16:creationId xmlns:a16="http://schemas.microsoft.com/office/drawing/2014/main" id="{6A280794-4F6E-1612-11F0-0B685B686363}"/>
              </a:ext>
            </a:extLst>
          </p:cNvPr>
          <p:cNvSpPr>
            <a:spLocks noGrp="1"/>
          </p:cNvSpPr>
          <p:nvPr>
            <p:ph type="body" sz="quarter" idx="12"/>
          </p:nvPr>
        </p:nvSpPr>
        <p:spPr/>
        <p:txBody>
          <a:bodyPr lIns="0" tIns="45720" rIns="91440" bIns="45720" anchor="t">
            <a:noAutofit/>
          </a:bodyPr>
          <a:lstStyle/>
          <a:p>
            <a:r>
              <a:rPr lang="nl-NL">
                <a:latin typeface="Corbel"/>
              </a:rPr>
              <a:t>Ambitie 1 – </a:t>
            </a:r>
            <a:r>
              <a:rPr lang="nl-NL" err="1">
                <a:latin typeface="Corbel"/>
              </a:rPr>
              <a:t>Klimaatneutrale</a:t>
            </a:r>
            <a:r>
              <a:rPr lang="nl-NL">
                <a:latin typeface="Corbel"/>
              </a:rPr>
              <a:t> en circulaire regio in 2050</a:t>
            </a:r>
          </a:p>
          <a:p>
            <a:r>
              <a:rPr lang="nl-NL">
                <a:latin typeface="Corbel"/>
              </a:rPr>
              <a:t>Ambitie 2 – Concurrentie- en innovatiekracht </a:t>
            </a:r>
          </a:p>
          <a:p>
            <a:r>
              <a:rPr lang="nl-NL">
                <a:latin typeface="Corbel"/>
              </a:rPr>
              <a:t>Ambitie 3 – Arbeidsmarkt </a:t>
            </a:r>
          </a:p>
          <a:p>
            <a:r>
              <a:rPr lang="nl-NL">
                <a:latin typeface="Corbel"/>
              </a:rPr>
              <a:t>Ambitie 4 - Werklocaties</a:t>
            </a:r>
          </a:p>
          <a:p>
            <a:r>
              <a:rPr lang="nl-NL">
                <a:latin typeface="Corbel"/>
              </a:rPr>
              <a:t>Ambitie 5 - Woningen</a:t>
            </a:r>
          </a:p>
          <a:p>
            <a:r>
              <a:rPr lang="nl-NL">
                <a:latin typeface="Corbel"/>
              </a:rPr>
              <a:t>Ambitie 6 – Landschap en Cultuurhistorisch erfgoed</a:t>
            </a:r>
          </a:p>
          <a:p>
            <a:r>
              <a:rPr lang="nl-NL">
                <a:latin typeface="Corbel"/>
              </a:rPr>
              <a:t>Ambitie 7 – Toerisme en Recreatie</a:t>
            </a:r>
          </a:p>
          <a:p>
            <a:r>
              <a:rPr lang="nl-NL">
                <a:latin typeface="Corbel"/>
              </a:rPr>
              <a:t>Ambitie 8 – Mobiliteit</a:t>
            </a:r>
          </a:p>
          <a:p>
            <a:endParaRPr lang="nl-NL">
              <a:latin typeface="Corbel"/>
            </a:endParaRPr>
          </a:p>
          <a:p>
            <a:pPr marL="0" indent="0">
              <a:buNone/>
            </a:pPr>
            <a:r>
              <a:rPr lang="nl-NL" sz="3200" i="1">
                <a:latin typeface="Corbel"/>
              </a:rPr>
              <a:t>Omwille van de leesbaarheid zijn de ambities in bovenstaand overzicht ingekort. Op de onderstaande slides staat de volledige tekst van elke ambitie.</a:t>
            </a:r>
          </a:p>
        </p:txBody>
      </p:sp>
      <p:sp>
        <p:nvSpPr>
          <p:cNvPr id="5" name="Tijdelijke aanduiding voor dianummer 4">
            <a:extLst>
              <a:ext uri="{FF2B5EF4-FFF2-40B4-BE49-F238E27FC236}">
                <a16:creationId xmlns:a16="http://schemas.microsoft.com/office/drawing/2014/main" id="{3F6C512C-D708-859D-1435-B8A09CB0660A}"/>
              </a:ext>
            </a:extLst>
          </p:cNvPr>
          <p:cNvSpPr>
            <a:spLocks noGrp="1"/>
          </p:cNvSpPr>
          <p:nvPr>
            <p:ph type="sldNum" sz="quarter" idx="16"/>
          </p:nvPr>
        </p:nvSpPr>
        <p:spPr/>
        <p:txBody>
          <a:bodyPr/>
          <a:lstStyle/>
          <a:p>
            <a:fld id="{07165343-B2B3-D047-BFCD-8B8B249D29E2}" type="slidenum">
              <a:rPr lang="nl-NL" smtClean="0"/>
              <a:pPr/>
              <a:t>2</a:t>
            </a:fld>
            <a:endParaRPr lang="nl-NL"/>
          </a:p>
        </p:txBody>
      </p:sp>
    </p:spTree>
    <p:extLst>
      <p:ext uri="{BB962C8B-B14F-4D97-AF65-F5344CB8AC3E}">
        <p14:creationId xmlns:p14="http://schemas.microsoft.com/office/powerpoint/2010/main" val="243058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D79A273-162D-61DF-0496-0F903C5BCF94}"/>
              </a:ext>
            </a:extLst>
          </p:cNvPr>
          <p:cNvSpPr>
            <a:spLocks noGrp="1"/>
          </p:cNvSpPr>
          <p:nvPr>
            <p:ph type="body" sz="quarter" idx="10"/>
          </p:nvPr>
        </p:nvSpPr>
        <p:spPr/>
        <p:txBody>
          <a:bodyPr lIns="91434" tIns="45717" rIns="91434" bIns="45717" anchor="t">
            <a:noAutofit/>
          </a:bodyPr>
          <a:lstStyle/>
          <a:p>
            <a:r>
              <a:rPr lang="nl-NL" sz="4400">
                <a:latin typeface="Calibri"/>
                <a:cs typeface="Calibri"/>
              </a:rPr>
              <a:t>Ambitie 1 - We willen een </a:t>
            </a:r>
            <a:r>
              <a:rPr lang="nl-NL" sz="4400" err="1">
                <a:latin typeface="Calibri"/>
                <a:cs typeface="Calibri"/>
              </a:rPr>
              <a:t>klimaatneutrale</a:t>
            </a:r>
            <a:r>
              <a:rPr lang="nl-NL" sz="4400">
                <a:latin typeface="Calibri"/>
                <a:cs typeface="Calibri"/>
              </a:rPr>
              <a:t> en circulaire regio zijn in 2050 </a:t>
            </a:r>
          </a:p>
        </p:txBody>
      </p:sp>
      <p:sp>
        <p:nvSpPr>
          <p:cNvPr id="3" name="Tijdelijke aanduiding voor tekst 2">
            <a:extLst>
              <a:ext uri="{FF2B5EF4-FFF2-40B4-BE49-F238E27FC236}">
                <a16:creationId xmlns:a16="http://schemas.microsoft.com/office/drawing/2014/main" id="{4FA6C18F-B366-3747-E59F-BB56AFAEDAB5}"/>
              </a:ext>
            </a:extLst>
          </p:cNvPr>
          <p:cNvSpPr>
            <a:spLocks noGrp="1"/>
          </p:cNvSpPr>
          <p:nvPr>
            <p:ph type="body" sz="quarter" idx="11"/>
          </p:nvPr>
        </p:nvSpPr>
        <p:spPr/>
        <p:txBody>
          <a:bodyPr lIns="91434" tIns="45717" rIns="91434" bIns="45717" anchor="t">
            <a:noAutofit/>
          </a:bodyPr>
          <a:lstStyle/>
          <a:p>
            <a:r>
              <a:rPr lang="nl-NL" sz="3600" i="1">
                <a:latin typeface="Corbel"/>
              </a:rPr>
              <a:t>Over deze ambitie wordt afgestemd in alle Platforms en het Bestuur. Het zwaartepunt ligt in de Platforms Economie (circulair) en Ruimte (klimaatneutraal)</a:t>
            </a:r>
          </a:p>
        </p:txBody>
      </p:sp>
      <p:sp>
        <p:nvSpPr>
          <p:cNvPr id="4" name="Tijdelijke aanduiding voor tekst 3">
            <a:extLst>
              <a:ext uri="{FF2B5EF4-FFF2-40B4-BE49-F238E27FC236}">
                <a16:creationId xmlns:a16="http://schemas.microsoft.com/office/drawing/2014/main" id="{6A280794-4F6E-1612-11F0-0B685B686363}"/>
              </a:ext>
            </a:extLst>
          </p:cNvPr>
          <p:cNvSpPr>
            <a:spLocks noGrp="1"/>
          </p:cNvSpPr>
          <p:nvPr>
            <p:ph type="body" sz="quarter" idx="12"/>
          </p:nvPr>
        </p:nvSpPr>
        <p:spPr>
          <a:xfrm>
            <a:off x="3762335" y="4005030"/>
            <a:ext cx="20332862" cy="8943610"/>
          </a:xfrm>
        </p:spPr>
        <p:txBody>
          <a:bodyPr lIns="0" tIns="45717" rIns="91434" bIns="45717" anchor="t">
            <a:noAutofit/>
          </a:bodyPr>
          <a:lstStyle/>
          <a:p>
            <a:r>
              <a:rPr lang="nl-NL" dirty="0">
                <a:latin typeface="Corbel"/>
              </a:rPr>
              <a:t>Er zijn/worden vanuit MRA diverse evenementen van juni t/september georganiseerd</a:t>
            </a:r>
          </a:p>
          <a:p>
            <a:pPr marL="1370330" lvl="1" indent="-455930">
              <a:buFont typeface="Courier New"/>
              <a:buChar char="o"/>
            </a:pPr>
            <a:r>
              <a:rPr lang="nl-NL" sz="3600" dirty="0">
                <a:latin typeface="Corbel"/>
              </a:rPr>
              <a:t>17 /19 juni: </a:t>
            </a:r>
            <a:r>
              <a:rPr lang="nl-NL" sz="3600" dirty="0">
                <a:latin typeface="Corbel"/>
                <a:hlinkClick r:id="rId2"/>
              </a:rPr>
              <a:t>provada</a:t>
            </a:r>
            <a:r>
              <a:rPr lang="nl-NL" sz="3600" dirty="0">
                <a:latin typeface="Corbel"/>
              </a:rPr>
              <a:t> (vastgoedbeurs), onder meer sessies over houtbouw en convenant verduurzamen woningbouw.</a:t>
            </a:r>
            <a:endParaRPr lang="en-US" sz="3600" dirty="0">
              <a:latin typeface="Corbel"/>
            </a:endParaRPr>
          </a:p>
          <a:p>
            <a:pPr marL="1370330" lvl="1" indent="-455930">
              <a:buFont typeface="Courier New"/>
              <a:buChar char="o"/>
            </a:pPr>
            <a:r>
              <a:rPr lang="nl-NL" sz="3600" dirty="0">
                <a:latin typeface="Corbel"/>
              </a:rPr>
              <a:t>Diverse Europese events waar we als MRA participeren o.a. Werkbezoek Europarlementariërs Marit </a:t>
            </a:r>
            <a:r>
              <a:rPr lang="nl-NL" sz="3600" dirty="0" err="1">
                <a:latin typeface="Corbel"/>
              </a:rPr>
              <a:t>Maij</a:t>
            </a:r>
            <a:r>
              <a:rPr lang="nl-NL" sz="3600" dirty="0">
                <a:latin typeface="Corbel"/>
              </a:rPr>
              <a:t> en Rachel Blom aan MRA, EU green week en </a:t>
            </a:r>
            <a:r>
              <a:rPr lang="nl-NL" sz="3600" dirty="0" err="1">
                <a:latin typeface="Corbel"/>
              </a:rPr>
              <a:t>Textiles</a:t>
            </a:r>
            <a:r>
              <a:rPr lang="nl-NL" sz="3600" dirty="0">
                <a:latin typeface="Corbel"/>
              </a:rPr>
              <a:t> Recycling Expo</a:t>
            </a:r>
            <a:endParaRPr lang="en-US" sz="3600" dirty="0">
              <a:latin typeface="Corbel"/>
            </a:endParaRPr>
          </a:p>
          <a:p>
            <a:pPr marL="1370330" lvl="1" indent="-455930">
              <a:buFont typeface="Courier New"/>
              <a:buChar char="o"/>
            </a:pPr>
            <a:r>
              <a:rPr lang="nl-NL" sz="3600" dirty="0">
                <a:latin typeface="Corbel"/>
              </a:rPr>
              <a:t>12 september: Amsterdam 750 delta regio: Diverse workshops</a:t>
            </a:r>
            <a:endParaRPr lang="en-US" sz="3600" dirty="0">
              <a:latin typeface="Corbel"/>
            </a:endParaRPr>
          </a:p>
          <a:p>
            <a:pPr marL="1370330" lvl="1" indent="-455930">
              <a:buFont typeface="Courier New"/>
              <a:buChar char="o"/>
            </a:pPr>
            <a:r>
              <a:rPr lang="nl-NL" sz="3600" dirty="0">
                <a:latin typeface="Corbel"/>
              </a:rPr>
              <a:t>17 september: markt </a:t>
            </a:r>
            <a:r>
              <a:rPr lang="nl-NL" sz="3600" dirty="0" err="1">
                <a:latin typeface="Corbel"/>
              </a:rPr>
              <a:t>innovatiedag</a:t>
            </a:r>
            <a:r>
              <a:rPr lang="nl-NL" sz="3600" dirty="0">
                <a:latin typeface="Corbel"/>
              </a:rPr>
              <a:t> - bouwen met </a:t>
            </a:r>
            <a:r>
              <a:rPr lang="nl-NL" sz="3600" dirty="0" err="1">
                <a:latin typeface="Corbel"/>
              </a:rPr>
              <a:t>biobased</a:t>
            </a:r>
            <a:r>
              <a:rPr lang="nl-NL" sz="3600" dirty="0">
                <a:latin typeface="Corbel"/>
              </a:rPr>
              <a:t> en secundaire materialen.</a:t>
            </a:r>
            <a:endParaRPr lang="en-US" sz="3600" dirty="0">
              <a:latin typeface="Corbel"/>
            </a:endParaRPr>
          </a:p>
          <a:p>
            <a:r>
              <a:rPr lang="nl-NL" dirty="0">
                <a:latin typeface="Corbel"/>
              </a:rPr>
              <a:t>Er ligt aanvraag bij MRA bestuur (4 juli) voor </a:t>
            </a:r>
            <a:r>
              <a:rPr lang="nl-NL" dirty="0">
                <a:latin typeface="Corbel"/>
                <a:hlinkClick r:id="rId3"/>
              </a:rPr>
              <a:t>circulaire gordijnen </a:t>
            </a:r>
            <a:r>
              <a:rPr lang="nl-NL" dirty="0">
                <a:latin typeface="Corbel"/>
              </a:rPr>
              <a:t>project </a:t>
            </a:r>
            <a:r>
              <a:rPr lang="nl-NL" dirty="0" err="1">
                <a:latin typeface="Corbel"/>
              </a:rPr>
              <a:t>irt</a:t>
            </a:r>
            <a:r>
              <a:rPr lang="nl-NL" dirty="0">
                <a:latin typeface="Corbel"/>
              </a:rPr>
              <a:t> energiearmoede</a:t>
            </a:r>
          </a:p>
          <a:p>
            <a:r>
              <a:rPr lang="nl-NL" sz="3600" dirty="0">
                <a:latin typeface="Corbel"/>
              </a:rPr>
              <a:t>Een ambtelijke delegatie van platform Ruimte, NOVEX MRA en waterschappen is 25,26 juli in Brussel geweest om met stakeholders te praten over de Water </a:t>
            </a:r>
            <a:r>
              <a:rPr lang="nl-NL" sz="3600" dirty="0" err="1">
                <a:latin typeface="Corbel"/>
              </a:rPr>
              <a:t>Resiliance</a:t>
            </a:r>
            <a:r>
              <a:rPr lang="nl-NL" sz="3600" dirty="0">
                <a:latin typeface="Corbel"/>
              </a:rPr>
              <a:t> </a:t>
            </a:r>
            <a:r>
              <a:rPr lang="nl-NL" sz="3600" dirty="0" err="1">
                <a:latin typeface="Corbel"/>
              </a:rPr>
              <a:t>Strategy</a:t>
            </a:r>
            <a:endParaRPr lang="nl-NL" dirty="0"/>
          </a:p>
          <a:p>
            <a:r>
              <a:rPr lang="nl-NL" dirty="0">
                <a:latin typeface="Corbel"/>
              </a:rPr>
              <a:t>Verder wordt er toegewerkt naar:</a:t>
            </a:r>
            <a:endParaRPr lang="nl-NL" dirty="0"/>
          </a:p>
          <a:p>
            <a:pPr marL="1370330" lvl="1" indent="-455930">
              <a:buFont typeface="Courier New"/>
              <a:buChar char="o"/>
            </a:pPr>
            <a:r>
              <a:rPr lang="nl-NL" sz="3600" dirty="0">
                <a:latin typeface="Corbel"/>
              </a:rPr>
              <a:t>Overzicht kritieke grondstoffen MRA (onderzoek klaar in Q3)</a:t>
            </a:r>
            <a:endParaRPr lang="nl-NL" sz="3600" dirty="0">
              <a:latin typeface="Avenir Roman"/>
            </a:endParaRPr>
          </a:p>
          <a:p>
            <a:pPr marL="1370330" lvl="1" indent="-455930">
              <a:buFont typeface="Courier New"/>
              <a:buChar char="o"/>
            </a:pPr>
            <a:r>
              <a:rPr lang="nl-NL" sz="3600" dirty="0">
                <a:latin typeface="Corbel"/>
              </a:rPr>
              <a:t>MRA circulaire deal textiel vastleggen (Q3/Q4)</a:t>
            </a:r>
          </a:p>
          <a:p>
            <a:pPr marL="1370330" lvl="1" indent="-455930">
              <a:buFont typeface="Courier New"/>
              <a:buChar char="o"/>
            </a:pPr>
            <a:r>
              <a:rPr lang="nl-NL" sz="3600" dirty="0">
                <a:latin typeface="Corbel"/>
              </a:rPr>
              <a:t>Ondertekening van convenant secundaire bouwmaterialen in MRA (Q4)</a:t>
            </a:r>
            <a:endParaRPr lang="nl-NL" dirty="0">
              <a:latin typeface="Corbel"/>
            </a:endParaRPr>
          </a:p>
          <a:p>
            <a:endParaRPr lang="nl-NL" dirty="0">
              <a:latin typeface="Corbel"/>
            </a:endParaRPr>
          </a:p>
          <a:p>
            <a:endParaRPr lang="nl-NL" dirty="0">
              <a:latin typeface="Corbel"/>
            </a:endParaRPr>
          </a:p>
          <a:p>
            <a:endParaRPr lang="nl-NL" dirty="0">
              <a:latin typeface="Corbel"/>
            </a:endParaRPr>
          </a:p>
          <a:p>
            <a:endParaRPr lang="nl-NL" dirty="0"/>
          </a:p>
        </p:txBody>
      </p:sp>
      <p:sp>
        <p:nvSpPr>
          <p:cNvPr id="5" name="Tijdelijke aanduiding voor dianummer 4">
            <a:extLst>
              <a:ext uri="{FF2B5EF4-FFF2-40B4-BE49-F238E27FC236}">
                <a16:creationId xmlns:a16="http://schemas.microsoft.com/office/drawing/2014/main" id="{3F6C512C-D708-859D-1435-B8A09CB0660A}"/>
              </a:ext>
            </a:extLst>
          </p:cNvPr>
          <p:cNvSpPr>
            <a:spLocks noGrp="1"/>
          </p:cNvSpPr>
          <p:nvPr>
            <p:ph type="sldNum" sz="quarter" idx="16"/>
          </p:nvPr>
        </p:nvSpPr>
        <p:spPr/>
        <p:txBody>
          <a:bodyPr/>
          <a:lstStyle/>
          <a:p>
            <a:pPr defTabSz="685766"/>
            <a:fld id="{07165343-B2B3-D047-BFCD-8B8B249D29E2}" type="slidenum">
              <a:rPr lang="nl-NL">
                <a:solidFill>
                  <a:prstClr val="black"/>
                </a:solidFill>
              </a:rPr>
              <a:pPr defTabSz="685766"/>
              <a:t>3</a:t>
            </a:fld>
            <a:endParaRPr lang="nl-NL">
              <a:solidFill>
                <a:prstClr val="black"/>
              </a:solidFill>
            </a:endParaRPr>
          </a:p>
        </p:txBody>
      </p:sp>
    </p:spTree>
    <p:extLst>
      <p:ext uri="{BB962C8B-B14F-4D97-AF65-F5344CB8AC3E}">
        <p14:creationId xmlns:p14="http://schemas.microsoft.com/office/powerpoint/2010/main" val="3259490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10C4B-B09D-B456-7A6D-DC1A464ED100}"/>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AA551F1-E727-4E3F-5A39-C0B2B181AD10}"/>
              </a:ext>
            </a:extLst>
          </p:cNvPr>
          <p:cNvSpPr>
            <a:spLocks noGrp="1"/>
          </p:cNvSpPr>
          <p:nvPr>
            <p:ph type="body" sz="quarter" idx="10"/>
          </p:nvPr>
        </p:nvSpPr>
        <p:spPr/>
        <p:txBody>
          <a:bodyPr/>
          <a:lstStyle/>
          <a:p>
            <a:r>
              <a:rPr lang="nl-NL" sz="4400">
                <a:latin typeface="Corbel"/>
              </a:rPr>
              <a:t>Ambitie 2 - We versterken de (digitale) concurrentie- en innovatiekracht van de MRA om bij te dragen aan de transities die nodig zijn </a:t>
            </a:r>
          </a:p>
        </p:txBody>
      </p:sp>
      <p:sp>
        <p:nvSpPr>
          <p:cNvPr id="3" name="Tijdelijke aanduiding voor tekst 2">
            <a:extLst>
              <a:ext uri="{FF2B5EF4-FFF2-40B4-BE49-F238E27FC236}">
                <a16:creationId xmlns:a16="http://schemas.microsoft.com/office/drawing/2014/main" id="{DBE65A97-D7DC-D465-226B-33E49A121F29}"/>
              </a:ext>
            </a:extLst>
          </p:cNvPr>
          <p:cNvSpPr>
            <a:spLocks noGrp="1"/>
          </p:cNvSpPr>
          <p:nvPr>
            <p:ph type="body" sz="quarter" idx="11"/>
          </p:nvPr>
        </p:nvSpPr>
        <p:spPr>
          <a:xfrm>
            <a:off x="4043643" y="2085797"/>
            <a:ext cx="17982281" cy="738140"/>
          </a:xfrm>
        </p:spPr>
        <p:txBody>
          <a:bodyPr lIns="91434" tIns="45717" rIns="91434" bIns="45717" anchor="t">
            <a:noAutofit/>
          </a:bodyPr>
          <a:lstStyle/>
          <a:p>
            <a:r>
              <a:rPr lang="nl-NL" sz="3600" i="1">
                <a:latin typeface="Corbel"/>
              </a:rPr>
              <a:t>Over deze ambitie wordt afgestemd in het Platform Economie</a:t>
            </a:r>
          </a:p>
        </p:txBody>
      </p:sp>
      <p:sp>
        <p:nvSpPr>
          <p:cNvPr id="4" name="Tijdelijke aanduiding voor tekst 3">
            <a:extLst>
              <a:ext uri="{FF2B5EF4-FFF2-40B4-BE49-F238E27FC236}">
                <a16:creationId xmlns:a16="http://schemas.microsoft.com/office/drawing/2014/main" id="{C3330C8C-05CD-23AC-A311-9462E6088E73}"/>
              </a:ext>
            </a:extLst>
          </p:cNvPr>
          <p:cNvSpPr>
            <a:spLocks noGrp="1"/>
          </p:cNvSpPr>
          <p:nvPr>
            <p:ph type="body" sz="quarter" idx="12"/>
          </p:nvPr>
        </p:nvSpPr>
        <p:spPr/>
        <p:txBody>
          <a:bodyPr lIns="0" tIns="45717" rIns="91434" bIns="45717" anchor="t">
            <a:noAutofit/>
          </a:bodyPr>
          <a:lstStyle/>
          <a:p>
            <a:pPr>
              <a:defRPr/>
            </a:pPr>
            <a:r>
              <a:rPr lang="nl-NL">
                <a:latin typeface="Corbel"/>
                <a:ea typeface="Calibri"/>
                <a:cs typeface="Calibri"/>
              </a:rPr>
              <a:t>Er is deelname van MRA partners in board coalities</a:t>
            </a:r>
          </a:p>
          <a:p>
            <a:pPr>
              <a:defRPr/>
            </a:pPr>
            <a:r>
              <a:rPr lang="nl-NL">
                <a:latin typeface="Corbel"/>
                <a:ea typeface="Calibri"/>
                <a:cs typeface="Calibri"/>
              </a:rPr>
              <a:t>Evaluatie van ROM </a:t>
            </a:r>
            <a:r>
              <a:rPr lang="nl-NL" err="1">
                <a:latin typeface="Corbel"/>
                <a:ea typeface="Calibri"/>
                <a:cs typeface="Calibri"/>
              </a:rPr>
              <a:t>Inwest</a:t>
            </a:r>
            <a:endParaRPr lang="nl-NL">
              <a:latin typeface="Corbel"/>
              <a:ea typeface="Calibri"/>
              <a:cs typeface="Calibri"/>
            </a:endParaRPr>
          </a:p>
          <a:p>
            <a:pPr>
              <a:defRPr/>
            </a:pPr>
            <a:r>
              <a:rPr lang="nl-NL">
                <a:latin typeface="Corbel"/>
                <a:ea typeface="Calibri"/>
                <a:cs typeface="Calibri"/>
              </a:rPr>
              <a:t>Er ligt aanvraag bij </a:t>
            </a:r>
            <a:r>
              <a:rPr lang="nl-NL">
                <a:latin typeface="Corbel"/>
                <a:ea typeface="Calibri"/>
                <a:cs typeface="Calibri"/>
                <a:hlinkClick r:id="rId2"/>
              </a:rPr>
              <a:t>MRA bestuur </a:t>
            </a:r>
            <a:r>
              <a:rPr lang="nl-NL">
                <a:latin typeface="Corbel"/>
                <a:ea typeface="Calibri"/>
                <a:cs typeface="Calibri"/>
              </a:rPr>
              <a:t>(4 juli) voor Kwartiermaker Dual </a:t>
            </a:r>
            <a:r>
              <a:rPr lang="nl-NL" err="1">
                <a:latin typeface="Corbel"/>
                <a:ea typeface="Calibri"/>
                <a:cs typeface="Calibri"/>
              </a:rPr>
              <a:t>Use</a:t>
            </a:r>
            <a:r>
              <a:rPr lang="nl-NL">
                <a:latin typeface="Corbel"/>
                <a:ea typeface="Calibri"/>
                <a:cs typeface="Calibri"/>
              </a:rPr>
              <a:t> Innovaties</a:t>
            </a:r>
          </a:p>
          <a:p>
            <a:pPr>
              <a:defRPr/>
            </a:pPr>
            <a:r>
              <a:rPr lang="nl-NL">
                <a:latin typeface="Corbel"/>
                <a:ea typeface="Calibri"/>
                <a:cs typeface="Calibri"/>
              </a:rPr>
              <a:t>Start deelname van regionale delegatie in door het Ministerie EZ te vormen nationale werkgroep datacenters</a:t>
            </a:r>
            <a:endParaRPr lang="nl-NL"/>
          </a:p>
          <a:p>
            <a:pPr>
              <a:defRPr/>
            </a:pPr>
            <a:r>
              <a:rPr lang="nl-NL">
                <a:latin typeface="Corbel"/>
                <a:ea typeface="Calibri"/>
                <a:cs typeface="Calibri"/>
                <a:hlinkClick r:id="rId3"/>
              </a:rPr>
              <a:t>Actieagenda Versterken innovatie- en concurrentiekracht </a:t>
            </a:r>
            <a:r>
              <a:rPr lang="nl-NL">
                <a:latin typeface="Corbel"/>
                <a:ea typeface="Calibri"/>
                <a:cs typeface="Calibri"/>
              </a:rPr>
              <a:t>in de MRA is vastgesteld. Programmateam Innovatie opgestart om uitvoering te geven aan de agenda.</a:t>
            </a:r>
          </a:p>
          <a:p>
            <a:pPr>
              <a:defRPr/>
            </a:pPr>
            <a:r>
              <a:rPr lang="nl-NL">
                <a:latin typeface="Corbel"/>
                <a:ea typeface="Calibri"/>
                <a:cs typeface="Calibri"/>
              </a:rPr>
              <a:t>Overzicht processen toekomstbeeld economie – formuleren lobby-boodschap</a:t>
            </a:r>
            <a:endParaRPr lang="nl-NL"/>
          </a:p>
          <a:p>
            <a:pPr>
              <a:defRPr/>
            </a:pPr>
            <a:r>
              <a:rPr lang="nl-NL">
                <a:latin typeface="Corbel"/>
                <a:ea typeface="Calibri"/>
                <a:cs typeface="Calibri"/>
                <a:hlinkClick r:id="rId4"/>
              </a:rPr>
              <a:t>Economische verkenningen </a:t>
            </a:r>
            <a:r>
              <a:rPr lang="nl-NL">
                <a:latin typeface="Corbel"/>
                <a:ea typeface="Calibri"/>
                <a:cs typeface="Calibri"/>
              </a:rPr>
              <a:t>2025 gepresenteerd 24 juni</a:t>
            </a:r>
          </a:p>
          <a:p>
            <a:pPr>
              <a:defRPr/>
            </a:pPr>
            <a:r>
              <a:rPr lang="nl-NL">
                <a:latin typeface="Corbel"/>
                <a:ea typeface="Calibri"/>
                <a:cs typeface="Calibri"/>
              </a:rPr>
              <a:t>Afronden verkenning Internationalisering (in BO q3)</a:t>
            </a:r>
            <a:endParaRPr lang="nl-NL"/>
          </a:p>
          <a:p>
            <a:pPr marL="0" indent="0">
              <a:buNone/>
              <a:defRPr/>
            </a:pPr>
            <a:endParaRPr lang="nl-NL">
              <a:latin typeface="Corbel"/>
              <a:ea typeface="Calibri"/>
              <a:cs typeface="Calibri"/>
            </a:endParaRPr>
          </a:p>
          <a:p>
            <a:pPr marL="0" indent="0">
              <a:buNone/>
            </a:pPr>
            <a:endParaRPr lang="nl-NL"/>
          </a:p>
        </p:txBody>
      </p:sp>
      <p:sp>
        <p:nvSpPr>
          <p:cNvPr id="5" name="Tijdelijke aanduiding voor dianummer 4">
            <a:extLst>
              <a:ext uri="{FF2B5EF4-FFF2-40B4-BE49-F238E27FC236}">
                <a16:creationId xmlns:a16="http://schemas.microsoft.com/office/drawing/2014/main" id="{80038B5D-5A1A-3115-CFD3-549FF2B0ECF4}"/>
              </a:ext>
            </a:extLst>
          </p:cNvPr>
          <p:cNvSpPr>
            <a:spLocks noGrp="1"/>
          </p:cNvSpPr>
          <p:nvPr>
            <p:ph type="sldNum" sz="quarter" idx="16"/>
          </p:nvPr>
        </p:nvSpPr>
        <p:spPr/>
        <p:txBody>
          <a:bodyPr/>
          <a:lstStyle/>
          <a:p>
            <a:pPr defTabSz="685766"/>
            <a:fld id="{07165343-B2B3-D047-BFCD-8B8B249D29E2}" type="slidenum">
              <a:rPr lang="nl-NL">
                <a:solidFill>
                  <a:prstClr val="black"/>
                </a:solidFill>
              </a:rPr>
              <a:pPr defTabSz="685766"/>
              <a:t>4</a:t>
            </a:fld>
            <a:endParaRPr lang="nl-NL">
              <a:solidFill>
                <a:prstClr val="black"/>
              </a:solidFill>
            </a:endParaRPr>
          </a:p>
        </p:txBody>
      </p:sp>
    </p:spTree>
    <p:extLst>
      <p:ext uri="{BB962C8B-B14F-4D97-AF65-F5344CB8AC3E}">
        <p14:creationId xmlns:p14="http://schemas.microsoft.com/office/powerpoint/2010/main" val="386362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2E71A-2690-04CE-E8B2-9A8B0521A411}"/>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ADB9F6C-33FC-668F-7C65-6AAEFE1E0BF8}"/>
              </a:ext>
            </a:extLst>
          </p:cNvPr>
          <p:cNvSpPr>
            <a:spLocks noGrp="1"/>
          </p:cNvSpPr>
          <p:nvPr>
            <p:ph type="body" sz="quarter" idx="10"/>
          </p:nvPr>
        </p:nvSpPr>
        <p:spPr>
          <a:xfrm>
            <a:off x="3898520" y="273479"/>
            <a:ext cx="17982281" cy="738140"/>
          </a:xfrm>
        </p:spPr>
        <p:txBody>
          <a:bodyPr lIns="91434" tIns="45717" rIns="91434" bIns="45717" anchor="t">
            <a:noAutofit/>
          </a:bodyPr>
          <a:lstStyle/>
          <a:p>
            <a:r>
              <a:rPr lang="nl-NL" sz="4000">
                <a:latin typeface="Corbel"/>
              </a:rPr>
              <a:t>Ambitie 3 - We willen tekorten op de arbeidsmarkt verminderen en toekomstbestendig werk bieden aan huidige en nieuwe inwoners waardoor zij zich kunnen (blijven) ontwikkelen (door een optimale aansluiting tussen onderwijs en arbeidsmarkt) </a:t>
            </a:r>
          </a:p>
        </p:txBody>
      </p:sp>
      <p:sp>
        <p:nvSpPr>
          <p:cNvPr id="3" name="Tijdelijke aanduiding voor tekst 2">
            <a:extLst>
              <a:ext uri="{FF2B5EF4-FFF2-40B4-BE49-F238E27FC236}">
                <a16:creationId xmlns:a16="http://schemas.microsoft.com/office/drawing/2014/main" id="{94C53F6C-1D54-58C3-5560-DEAC05145980}"/>
              </a:ext>
            </a:extLst>
          </p:cNvPr>
          <p:cNvSpPr>
            <a:spLocks noGrp="1"/>
          </p:cNvSpPr>
          <p:nvPr>
            <p:ph type="body" sz="quarter" idx="11"/>
          </p:nvPr>
        </p:nvSpPr>
        <p:spPr>
          <a:xfrm>
            <a:off x="3898520" y="2454865"/>
            <a:ext cx="17982281" cy="738140"/>
          </a:xfrm>
        </p:spPr>
        <p:txBody>
          <a:bodyPr lIns="91434" tIns="45717" rIns="91434" bIns="45717" anchor="t">
            <a:noAutofit/>
          </a:bodyPr>
          <a:lstStyle/>
          <a:p>
            <a:r>
              <a:rPr lang="nl-NL" sz="3600" i="1">
                <a:latin typeface="Zilla Slab"/>
              </a:rPr>
              <a:t>Over deze </a:t>
            </a:r>
            <a:r>
              <a:rPr lang="nl-NL" sz="3600" i="1">
                <a:latin typeface="Corbel"/>
              </a:rPr>
              <a:t>ambitie</a:t>
            </a:r>
            <a:r>
              <a:rPr lang="nl-NL" sz="3600" i="1">
                <a:latin typeface="Zilla Slab"/>
              </a:rPr>
              <a:t> wordt afgestemd in het Platform Economie</a:t>
            </a:r>
          </a:p>
        </p:txBody>
      </p:sp>
      <p:sp>
        <p:nvSpPr>
          <p:cNvPr id="4" name="Tijdelijke aanduiding voor tekst 3">
            <a:extLst>
              <a:ext uri="{FF2B5EF4-FFF2-40B4-BE49-F238E27FC236}">
                <a16:creationId xmlns:a16="http://schemas.microsoft.com/office/drawing/2014/main" id="{6C746675-1C23-33C0-D37A-AAECE065504F}"/>
              </a:ext>
            </a:extLst>
          </p:cNvPr>
          <p:cNvSpPr>
            <a:spLocks noGrp="1"/>
          </p:cNvSpPr>
          <p:nvPr>
            <p:ph type="body" sz="quarter" idx="12"/>
          </p:nvPr>
        </p:nvSpPr>
        <p:spPr>
          <a:xfrm>
            <a:off x="3898520" y="3729038"/>
            <a:ext cx="17984788" cy="8983662"/>
          </a:xfrm>
        </p:spPr>
        <p:txBody>
          <a:bodyPr lIns="0" tIns="45717" rIns="91434" bIns="45717" anchor="t">
            <a:noAutofit/>
          </a:bodyPr>
          <a:lstStyle/>
          <a:p>
            <a:r>
              <a:rPr lang="nl-NL">
                <a:latin typeface="Corbel"/>
              </a:rPr>
              <a:t>Werkgroep O+A is op 27 mei bijeengeweest. Er is verbinding gemaakt tussen de diverse acties uit het MUVP, ambtelijke ondersteuning en bestuurders. Deze verdeling wordt op het volgende Bestuurlijke Themagroep van 25 juni vastgesteld. Er werd een presentatie gegeven  over het project </a:t>
            </a:r>
            <a:r>
              <a:rPr lang="nl-NL" err="1">
                <a:latin typeface="Corbel"/>
              </a:rPr>
              <a:t>Shaping</a:t>
            </a:r>
            <a:r>
              <a:rPr lang="nl-NL">
                <a:latin typeface="Corbel"/>
              </a:rPr>
              <a:t> </a:t>
            </a:r>
            <a:r>
              <a:rPr lang="nl-NL" err="1">
                <a:latin typeface="Corbel"/>
              </a:rPr>
              <a:t>the</a:t>
            </a:r>
            <a:r>
              <a:rPr lang="nl-NL">
                <a:latin typeface="Corbel"/>
              </a:rPr>
              <a:t> </a:t>
            </a:r>
            <a:r>
              <a:rPr lang="nl-NL" err="1">
                <a:latin typeface="Corbel"/>
              </a:rPr>
              <a:t>Future</a:t>
            </a:r>
            <a:r>
              <a:rPr lang="nl-NL">
                <a:latin typeface="Corbel"/>
              </a:rPr>
              <a:t> of </a:t>
            </a:r>
            <a:r>
              <a:rPr lang="nl-NL" err="1">
                <a:latin typeface="Corbel"/>
              </a:rPr>
              <a:t>Work</a:t>
            </a:r>
            <a:r>
              <a:rPr lang="nl-NL">
                <a:latin typeface="Corbel"/>
              </a:rPr>
              <a:t> door de TU Delft. In Q3 volgt een verdere uitwerking. </a:t>
            </a:r>
          </a:p>
          <a:p>
            <a:r>
              <a:rPr lang="nl-NL">
                <a:latin typeface="Corbel"/>
              </a:rPr>
              <a:t>Realisering </a:t>
            </a:r>
            <a:r>
              <a:rPr lang="nl-NL" err="1">
                <a:latin typeface="Corbel"/>
              </a:rPr>
              <a:t>Governance</a:t>
            </a:r>
            <a:r>
              <a:rPr lang="nl-NL">
                <a:latin typeface="Corbel"/>
              </a:rPr>
              <a:t> structuur. De Bestuurlijke Themagroep (BTG) is op 6 maart akkoord gegaan met de oprichting van een </a:t>
            </a:r>
            <a:r>
              <a:rPr lang="nl-NL" err="1">
                <a:latin typeface="Corbel"/>
              </a:rPr>
              <a:t>Quadruple</a:t>
            </a:r>
            <a:r>
              <a:rPr lang="nl-NL">
                <a:latin typeface="Corbel"/>
              </a:rPr>
              <a:t> Helix Onderwijs Arbeidsmarkt. De Board heeft het onderzoek, middels een enquête uitgezet. De reacties zijn positief. Eerste bijeenkomst Q4.  </a:t>
            </a:r>
            <a:endParaRPr lang="nl-NL"/>
          </a:p>
          <a:p>
            <a:r>
              <a:rPr lang="nl-NL">
                <a:latin typeface="Corbel"/>
              </a:rPr>
              <a:t>De MRA heeft vanuit Onderwijs-Arbeidsmarkt heeft op 20 mei een bijdrage geleverd aan de invulling het Politiek Regio overleg Flevoland. Wethouder Grimbergen gaf een toelichting op de ambitie Onderwijs Arbeidsmarkt en gedeputeerde Van Dijk behandelde het “Ontwikkelfonds Flevoland Leert”.</a:t>
            </a:r>
          </a:p>
          <a:p>
            <a:r>
              <a:rPr lang="nl-NL">
                <a:solidFill>
                  <a:srgbClr val="000000"/>
                </a:solidFill>
                <a:latin typeface="Corbel"/>
              </a:rPr>
              <a:t>Samenwerking</a:t>
            </a:r>
            <a:r>
              <a:rPr lang="nl-NL">
                <a:latin typeface="Corbel"/>
              </a:rPr>
              <a:t> 5 Regionale Werkcentra in de MRA. De BTG heeft op 6 maart akkoord gegeven. Er is draagvlak om beleid en kennis uit te wisselen. Een eerste afstemming op "Project </a:t>
            </a:r>
            <a:r>
              <a:rPr lang="nl-NL" err="1">
                <a:latin typeface="Corbel"/>
              </a:rPr>
              <a:t>Work</a:t>
            </a:r>
            <a:r>
              <a:rPr lang="nl-NL">
                <a:latin typeface="Corbel"/>
              </a:rPr>
              <a:t> in NL" is in uitvoering.</a:t>
            </a:r>
            <a:endParaRPr lang="nl-NL"/>
          </a:p>
          <a:p>
            <a:endParaRPr lang="nl-NL">
              <a:latin typeface="Corbel"/>
            </a:endParaRPr>
          </a:p>
          <a:p>
            <a:endParaRPr lang="nl-NL"/>
          </a:p>
        </p:txBody>
      </p:sp>
      <p:sp>
        <p:nvSpPr>
          <p:cNvPr id="5" name="Tijdelijke aanduiding voor dianummer 4">
            <a:extLst>
              <a:ext uri="{FF2B5EF4-FFF2-40B4-BE49-F238E27FC236}">
                <a16:creationId xmlns:a16="http://schemas.microsoft.com/office/drawing/2014/main" id="{ABF0FD72-D842-B70E-B654-AB261C45E416}"/>
              </a:ext>
            </a:extLst>
          </p:cNvPr>
          <p:cNvSpPr>
            <a:spLocks noGrp="1"/>
          </p:cNvSpPr>
          <p:nvPr>
            <p:ph type="sldNum" sz="quarter" idx="16"/>
          </p:nvPr>
        </p:nvSpPr>
        <p:spPr/>
        <p:txBody>
          <a:bodyPr/>
          <a:lstStyle/>
          <a:p>
            <a:pPr defTabSz="685766"/>
            <a:fld id="{07165343-B2B3-D047-BFCD-8B8B249D29E2}" type="slidenum">
              <a:rPr lang="nl-NL">
                <a:solidFill>
                  <a:prstClr val="black"/>
                </a:solidFill>
              </a:rPr>
              <a:pPr defTabSz="685766"/>
              <a:t>5</a:t>
            </a:fld>
            <a:endParaRPr lang="nl-NL">
              <a:solidFill>
                <a:prstClr val="black"/>
              </a:solidFill>
            </a:endParaRPr>
          </a:p>
        </p:txBody>
      </p:sp>
    </p:spTree>
    <p:extLst>
      <p:ext uri="{BB962C8B-B14F-4D97-AF65-F5344CB8AC3E}">
        <p14:creationId xmlns:p14="http://schemas.microsoft.com/office/powerpoint/2010/main" val="1540041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8346A-A483-6663-DD64-4808C988F858}"/>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DFFEC4C-BE1A-8143-8AE7-5F49D6AE6E88}"/>
              </a:ext>
            </a:extLst>
          </p:cNvPr>
          <p:cNvSpPr>
            <a:spLocks noGrp="1"/>
          </p:cNvSpPr>
          <p:nvPr>
            <p:ph type="body" sz="quarter" idx="10"/>
          </p:nvPr>
        </p:nvSpPr>
        <p:spPr>
          <a:xfrm>
            <a:off x="4042307" y="398687"/>
            <a:ext cx="17982281" cy="738140"/>
          </a:xfrm>
        </p:spPr>
        <p:txBody>
          <a:bodyPr lIns="91434" tIns="45717" rIns="91434" bIns="45717" anchor="t">
            <a:noAutofit/>
          </a:bodyPr>
          <a:lstStyle/>
          <a:p>
            <a:r>
              <a:rPr lang="nl-NL" sz="4400">
                <a:latin typeface="Corbel"/>
              </a:rPr>
              <a:t>Ambitie 4 - We willen voldoende, passende, bereikbare en toekomstbestendige werklocaties in de nabijheid van (potentiële) werkenden </a:t>
            </a:r>
          </a:p>
        </p:txBody>
      </p:sp>
      <p:sp>
        <p:nvSpPr>
          <p:cNvPr id="3" name="Tijdelijke aanduiding voor tekst 2">
            <a:extLst>
              <a:ext uri="{FF2B5EF4-FFF2-40B4-BE49-F238E27FC236}">
                <a16:creationId xmlns:a16="http://schemas.microsoft.com/office/drawing/2014/main" id="{EE519612-97B8-6DB4-1E4B-93C9CA198DE6}"/>
              </a:ext>
            </a:extLst>
          </p:cNvPr>
          <p:cNvSpPr>
            <a:spLocks noGrp="1"/>
          </p:cNvSpPr>
          <p:nvPr>
            <p:ph type="body" sz="quarter" idx="11"/>
          </p:nvPr>
        </p:nvSpPr>
        <p:spPr>
          <a:xfrm>
            <a:off x="4043643" y="2359023"/>
            <a:ext cx="17982281" cy="738140"/>
          </a:xfrm>
        </p:spPr>
        <p:txBody>
          <a:bodyPr lIns="91434" tIns="45717" rIns="91434" bIns="45717" anchor="t">
            <a:noAutofit/>
          </a:bodyPr>
          <a:lstStyle/>
          <a:p>
            <a:r>
              <a:rPr lang="nl-NL" sz="3600" i="1">
                <a:solidFill>
                  <a:srgbClr val="000000"/>
                </a:solidFill>
                <a:latin typeface="Corbel"/>
              </a:rPr>
              <a:t>Over</a:t>
            </a:r>
            <a:r>
              <a:rPr lang="nl-NL" sz="3600" i="1">
                <a:latin typeface="Corbel"/>
              </a:rPr>
              <a:t> deze ambitie wordt afgestemd in het Platform Economie</a:t>
            </a:r>
            <a:endParaRPr lang="en-US"/>
          </a:p>
        </p:txBody>
      </p:sp>
      <p:sp>
        <p:nvSpPr>
          <p:cNvPr id="4" name="Tijdelijke aanduiding voor tekst 3">
            <a:extLst>
              <a:ext uri="{FF2B5EF4-FFF2-40B4-BE49-F238E27FC236}">
                <a16:creationId xmlns:a16="http://schemas.microsoft.com/office/drawing/2014/main" id="{ED371EFD-C998-AE33-D7F4-5E32DC2712BA}"/>
              </a:ext>
            </a:extLst>
          </p:cNvPr>
          <p:cNvSpPr>
            <a:spLocks noGrp="1"/>
          </p:cNvSpPr>
          <p:nvPr>
            <p:ph type="body" sz="quarter" idx="12"/>
          </p:nvPr>
        </p:nvSpPr>
        <p:spPr>
          <a:xfrm>
            <a:off x="4039800" y="3729038"/>
            <a:ext cx="17984788" cy="8983662"/>
          </a:xfrm>
        </p:spPr>
        <p:txBody>
          <a:bodyPr lIns="0" tIns="45717" rIns="91434" bIns="45717" anchor="t">
            <a:noAutofit/>
          </a:bodyPr>
          <a:lstStyle/>
          <a:p>
            <a:r>
              <a:rPr lang="nl-NL" dirty="0">
                <a:latin typeface="Corbel"/>
              </a:rPr>
              <a:t>Q3: We zijn gestart met de uitvoering van de </a:t>
            </a:r>
            <a:r>
              <a:rPr lang="nl-NL" dirty="0">
                <a:latin typeface="Corbel"/>
                <a:hlinkClick r:id="rId2"/>
              </a:rPr>
              <a:t>Bedrijventerreinstrategie</a:t>
            </a:r>
            <a:r>
              <a:rPr lang="nl-NL" dirty="0">
                <a:latin typeface="Corbel"/>
              </a:rPr>
              <a:t> met prioriteit bij de uitvoeringslijnen:</a:t>
            </a:r>
            <a:endParaRPr lang="en-US" dirty="0"/>
          </a:p>
          <a:p>
            <a:pPr marL="0" indent="0">
              <a:buNone/>
            </a:pPr>
            <a:r>
              <a:rPr lang="nl-NL" dirty="0">
                <a:latin typeface="Courier New"/>
                <a:cs typeface="Courier New"/>
              </a:rPr>
              <a:t>o</a:t>
            </a:r>
            <a:r>
              <a:rPr lang="nl-NL" dirty="0">
                <a:latin typeface="Corbel"/>
                <a:cs typeface="Courier New"/>
              </a:rPr>
              <a:t> Regionaal</a:t>
            </a:r>
            <a:r>
              <a:rPr lang="nl-NL" dirty="0">
                <a:latin typeface="Corbel"/>
              </a:rPr>
              <a:t> transformatiekader: voorstel in Q4</a:t>
            </a:r>
            <a:endParaRPr lang="nl-NL" dirty="0"/>
          </a:p>
          <a:p>
            <a:pPr marL="0" indent="0">
              <a:buNone/>
            </a:pPr>
            <a:r>
              <a:rPr lang="nl-NL" dirty="0">
                <a:latin typeface="Courier New"/>
                <a:cs typeface="Courier New"/>
              </a:rPr>
              <a:t>o</a:t>
            </a:r>
            <a:r>
              <a:rPr lang="nl-NL" dirty="0">
                <a:latin typeface="Corbel"/>
                <a:cs typeface="Courier New"/>
              </a:rPr>
              <a:t> </a:t>
            </a:r>
            <a:r>
              <a:rPr lang="nl-NL" dirty="0">
                <a:latin typeface="Corbel"/>
              </a:rPr>
              <a:t>Versterken organisatiegraad op bedrijventerreinen</a:t>
            </a:r>
            <a:endParaRPr lang="nl-NL" dirty="0"/>
          </a:p>
          <a:p>
            <a:pPr marL="0" indent="0">
              <a:buNone/>
            </a:pPr>
            <a:r>
              <a:rPr lang="nl-NL" dirty="0">
                <a:latin typeface="Courier New"/>
                <a:cs typeface="Courier New"/>
              </a:rPr>
              <a:t>o</a:t>
            </a:r>
            <a:r>
              <a:rPr lang="nl-NL" dirty="0">
                <a:latin typeface="Corbel"/>
                <a:cs typeface="Courier New"/>
              </a:rPr>
              <a:t> </a:t>
            </a:r>
            <a:r>
              <a:rPr lang="nl-NL" dirty="0">
                <a:latin typeface="Corbel"/>
              </a:rPr>
              <a:t>Intensivering ruimtegebruik bedrijventerreinen: onderzoek kostenindicatie gereed Q4</a:t>
            </a:r>
            <a:endParaRPr lang="nl-NL" dirty="0"/>
          </a:p>
          <a:p>
            <a:pPr marL="0" indent="0">
              <a:buNone/>
            </a:pPr>
            <a:r>
              <a:rPr lang="nl-NL" dirty="0">
                <a:latin typeface="Courier New"/>
                <a:cs typeface="Courier New"/>
              </a:rPr>
              <a:t>o</a:t>
            </a:r>
            <a:r>
              <a:rPr lang="nl-NL" dirty="0">
                <a:latin typeface="Corbel"/>
                <a:cs typeface="Courier New"/>
              </a:rPr>
              <a:t> </a:t>
            </a:r>
            <a:r>
              <a:rPr lang="nl-NL" dirty="0">
                <a:latin typeface="Corbel"/>
              </a:rPr>
              <a:t>Verkenning mogelijkheden tot meer economische functies in stedelijk gebied</a:t>
            </a:r>
            <a:endParaRPr lang="nl-NL" dirty="0"/>
          </a:p>
          <a:p>
            <a:r>
              <a:rPr lang="nl-NL" dirty="0">
                <a:latin typeface="Corbel"/>
              </a:rPr>
              <a:t>Q3: De Actualisatie MRA Kantorenstrategie is eind mei 2025 opgeleverd en gaat mee in de cyclus van Platform Economie in Q3</a:t>
            </a:r>
            <a:endParaRPr lang="nl-NL" dirty="0"/>
          </a:p>
          <a:p>
            <a:r>
              <a:rPr lang="nl-NL" dirty="0">
                <a:latin typeface="Corbel"/>
              </a:rPr>
              <a:t>Q3/Q4: Economische input op de verdere uitwerking van de werklocaties (</a:t>
            </a:r>
            <a:r>
              <a:rPr lang="nl-NL" dirty="0" err="1">
                <a:latin typeface="Corbel"/>
              </a:rPr>
              <a:t>oa</a:t>
            </a:r>
            <a:r>
              <a:rPr lang="nl-NL" dirty="0">
                <a:latin typeface="Corbel"/>
              </a:rPr>
              <a:t> Regionale Investeringsagenda)  van de Uitvoeringsagenda NOVEX MRA, om bij te dragen aan een betere woon-werkbalans in de MRA.</a:t>
            </a:r>
            <a:endParaRPr lang="nl-NL" dirty="0"/>
          </a:p>
          <a:p>
            <a:r>
              <a:rPr lang="nl-NL" dirty="0">
                <a:latin typeface="Corbel"/>
              </a:rPr>
              <a:t>De MRA heeft met provincie NH en SADC een </a:t>
            </a:r>
            <a:r>
              <a:rPr lang="nl-NL" dirty="0">
                <a:latin typeface="Corbel"/>
                <a:hlinkClick r:id="rId3"/>
              </a:rPr>
              <a:t>Samenwerkingsovereenkomst</a:t>
            </a:r>
            <a:r>
              <a:rPr lang="nl-NL" dirty="0">
                <a:latin typeface="Corbel"/>
              </a:rPr>
              <a:t> gesloten </a:t>
            </a:r>
            <a:r>
              <a:rPr lang="nl-NL" dirty="0" err="1">
                <a:latin typeface="Corbel"/>
              </a:rPr>
              <a:t>t.b.v</a:t>
            </a:r>
            <a:r>
              <a:rPr lang="nl-NL" dirty="0">
                <a:latin typeface="Corbel"/>
              </a:rPr>
              <a:t> continuering projectbureau herstructurering bedrijventerreinen (PHB) t/m 2027</a:t>
            </a:r>
            <a:endParaRPr lang="nl-NL" dirty="0"/>
          </a:p>
          <a:p>
            <a:r>
              <a:rPr lang="nl-NL" dirty="0">
                <a:latin typeface="Corbel"/>
              </a:rPr>
              <a:t>PLABEKA Monitor 2024-2025: Q3/Q4</a:t>
            </a:r>
          </a:p>
          <a:p>
            <a:endParaRPr lang="nl-NL" dirty="0"/>
          </a:p>
        </p:txBody>
      </p:sp>
      <p:sp>
        <p:nvSpPr>
          <p:cNvPr id="5" name="Tijdelijke aanduiding voor dianummer 4">
            <a:extLst>
              <a:ext uri="{FF2B5EF4-FFF2-40B4-BE49-F238E27FC236}">
                <a16:creationId xmlns:a16="http://schemas.microsoft.com/office/drawing/2014/main" id="{B3E6FDF1-6D86-6DC9-2738-6C3B4FCDACA7}"/>
              </a:ext>
            </a:extLst>
          </p:cNvPr>
          <p:cNvSpPr>
            <a:spLocks noGrp="1"/>
          </p:cNvSpPr>
          <p:nvPr>
            <p:ph type="sldNum" sz="quarter" idx="16"/>
          </p:nvPr>
        </p:nvSpPr>
        <p:spPr/>
        <p:txBody>
          <a:bodyPr/>
          <a:lstStyle/>
          <a:p>
            <a:pPr defTabSz="685766"/>
            <a:fld id="{07165343-B2B3-D047-BFCD-8B8B249D29E2}" type="slidenum">
              <a:rPr lang="nl-NL">
                <a:solidFill>
                  <a:prstClr val="black"/>
                </a:solidFill>
              </a:rPr>
              <a:pPr defTabSz="685766"/>
              <a:t>6</a:t>
            </a:fld>
            <a:endParaRPr lang="nl-NL">
              <a:solidFill>
                <a:prstClr val="black"/>
              </a:solidFill>
            </a:endParaRPr>
          </a:p>
        </p:txBody>
      </p:sp>
    </p:spTree>
    <p:extLst>
      <p:ext uri="{BB962C8B-B14F-4D97-AF65-F5344CB8AC3E}">
        <p14:creationId xmlns:p14="http://schemas.microsoft.com/office/powerpoint/2010/main" val="3258473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41C86-3635-0AC1-8745-346E27EC3993}"/>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38F4E31-F253-822C-8656-584444255D32}"/>
              </a:ext>
            </a:extLst>
          </p:cNvPr>
          <p:cNvSpPr>
            <a:spLocks noGrp="1"/>
          </p:cNvSpPr>
          <p:nvPr>
            <p:ph type="body" sz="quarter" idx="10"/>
          </p:nvPr>
        </p:nvSpPr>
        <p:spPr>
          <a:xfrm>
            <a:off x="4041773" y="221446"/>
            <a:ext cx="17983451" cy="738187"/>
          </a:xfrm>
        </p:spPr>
        <p:txBody>
          <a:bodyPr lIns="91440" tIns="45720" rIns="91440" bIns="45720" anchor="t">
            <a:noAutofit/>
          </a:bodyPr>
          <a:lstStyle/>
          <a:p>
            <a:r>
              <a:rPr lang="nl-NL" sz="4400" dirty="0">
                <a:latin typeface="Corbel"/>
              </a:rPr>
              <a:t>Ambitie 5 - We willen leefbare steden en dorpen met voldoende, betaalbare, bereikbare en toekomstbestendige woningen, in een gezonde leefomgeving </a:t>
            </a:r>
          </a:p>
        </p:txBody>
      </p:sp>
      <p:sp>
        <p:nvSpPr>
          <p:cNvPr id="3" name="Tijdelijke aanduiding voor tekst 2">
            <a:extLst>
              <a:ext uri="{FF2B5EF4-FFF2-40B4-BE49-F238E27FC236}">
                <a16:creationId xmlns:a16="http://schemas.microsoft.com/office/drawing/2014/main" id="{86CA0ADF-8466-F684-84B2-F3CFF06E9FC3}"/>
              </a:ext>
            </a:extLst>
          </p:cNvPr>
          <p:cNvSpPr>
            <a:spLocks noGrp="1"/>
          </p:cNvSpPr>
          <p:nvPr>
            <p:ph type="body" sz="quarter" idx="11"/>
          </p:nvPr>
        </p:nvSpPr>
        <p:spPr>
          <a:xfrm>
            <a:off x="4041773" y="2035318"/>
            <a:ext cx="19824067" cy="738187"/>
          </a:xfrm>
        </p:spPr>
        <p:txBody>
          <a:bodyPr lIns="91440" tIns="45720" rIns="91440" bIns="45720" anchor="t">
            <a:noAutofit/>
          </a:bodyPr>
          <a:lstStyle/>
          <a:p>
            <a:r>
              <a:rPr lang="nl-NL" sz="3600" i="1" dirty="0">
                <a:latin typeface="Corbel"/>
              </a:rPr>
              <a:t>Over deze ambitie wordt afgestemd in het Portefeuillehouders Overleg (PHO) Bouwen &amp; Wonen, het Platform Ruimte en het Platform Mobiliteit. Het zwaartepunt ligt in het PHO Bouwen &amp; Wonen</a:t>
            </a:r>
          </a:p>
        </p:txBody>
      </p:sp>
      <p:sp>
        <p:nvSpPr>
          <p:cNvPr id="4" name="Tijdelijke aanduiding voor tekst 3">
            <a:extLst>
              <a:ext uri="{FF2B5EF4-FFF2-40B4-BE49-F238E27FC236}">
                <a16:creationId xmlns:a16="http://schemas.microsoft.com/office/drawing/2014/main" id="{FC17CE76-7DA1-659C-F21F-CD3D43CDB10A}"/>
              </a:ext>
            </a:extLst>
          </p:cNvPr>
          <p:cNvSpPr>
            <a:spLocks noGrp="1"/>
          </p:cNvSpPr>
          <p:nvPr>
            <p:ph type="body" sz="quarter" idx="12"/>
          </p:nvPr>
        </p:nvSpPr>
        <p:spPr/>
        <p:txBody>
          <a:bodyPr lIns="0" tIns="45720" rIns="91440" bIns="45720" anchor="t">
            <a:noAutofit/>
          </a:bodyPr>
          <a:lstStyle/>
          <a:p>
            <a:r>
              <a:rPr lang="nl-NL" dirty="0">
                <a:latin typeface="Corbel"/>
              </a:rPr>
              <a:t>Deelname aan de</a:t>
            </a:r>
            <a:r>
              <a:rPr lang="nl-NL" dirty="0">
                <a:latin typeface="Corbel"/>
                <a:hlinkClick r:id="rId2"/>
              </a:rPr>
              <a:t> WOCODA </a:t>
            </a:r>
            <a:r>
              <a:rPr lang="nl-NL" dirty="0">
                <a:latin typeface="Corbel"/>
              </a:rPr>
              <a:t>2025 in de Jaarbeurs Utrecht op 30 januari (met twee themasessies: 1) houtbouw en 2) </a:t>
            </a:r>
            <a:r>
              <a:rPr lang="nl-NL" dirty="0" err="1">
                <a:latin typeface="Corbel"/>
              </a:rPr>
              <a:t>flexwonen</a:t>
            </a:r>
            <a:r>
              <a:rPr lang="nl-NL" dirty="0">
                <a:latin typeface="Corbel"/>
              </a:rPr>
              <a:t>)</a:t>
            </a:r>
          </a:p>
          <a:p>
            <a:r>
              <a:rPr lang="nl-NL" dirty="0">
                <a:latin typeface="Corbel"/>
              </a:rPr>
              <a:t>Versnellingstafel MRA op 26 februari</a:t>
            </a:r>
          </a:p>
          <a:p>
            <a:r>
              <a:rPr lang="nl-NL" dirty="0">
                <a:latin typeface="Corbel"/>
              </a:rPr>
              <a:t>Kamerbehandeling Wet Versterking Regie op de Volkshuisvesting (WVRV)</a:t>
            </a:r>
          </a:p>
          <a:p>
            <a:r>
              <a:rPr lang="nl-NL" dirty="0">
                <a:latin typeface="Corbel"/>
              </a:rPr>
              <a:t>Kennissessie huisvesting </a:t>
            </a:r>
            <a:r>
              <a:rPr lang="nl-NL" dirty="0" err="1">
                <a:latin typeface="Corbel"/>
              </a:rPr>
              <a:t>aandachtsgroepen</a:t>
            </a:r>
            <a:r>
              <a:rPr lang="nl-NL" dirty="0">
                <a:latin typeface="Corbel"/>
              </a:rPr>
              <a:t> MRA op 10 februari</a:t>
            </a:r>
          </a:p>
          <a:p>
            <a:r>
              <a:rPr lang="nl-NL" dirty="0">
                <a:latin typeface="Corbel"/>
              </a:rPr>
              <a:t>Congres Industrieel Bouwen op 5 maart</a:t>
            </a:r>
          </a:p>
          <a:p>
            <a:r>
              <a:rPr lang="nl-NL" dirty="0">
                <a:latin typeface="Corbel"/>
              </a:rPr>
              <a:t>Evaluatie Convenant Houtbouw MRA en start verkenning vervolg</a:t>
            </a:r>
          </a:p>
          <a:p>
            <a:r>
              <a:rPr lang="nl-NL" dirty="0">
                <a:latin typeface="Corbel"/>
              </a:rPr>
              <a:t>Bijgedragen aan platform Bouw Woon Leef (onderdeel van AT5) en Nul20</a:t>
            </a:r>
          </a:p>
          <a:p>
            <a:r>
              <a:rPr lang="nl-NL" dirty="0">
                <a:latin typeface="Corbel"/>
              </a:rPr>
              <a:t>Partnerlunch Convenant Houtbouw MRA op 13 maart</a:t>
            </a:r>
          </a:p>
          <a:p>
            <a:r>
              <a:rPr lang="nl-NL" dirty="0">
                <a:latin typeface="Corbel"/>
              </a:rPr>
              <a:t>In het BO Leefomgeving van 3 juni is de </a:t>
            </a:r>
            <a:r>
              <a:rPr lang="nl-NL" dirty="0">
                <a:latin typeface="Corbel"/>
                <a:hlinkClick r:id="rId3"/>
              </a:rPr>
              <a:t>NOVEX MRA Uitvoeringsagenda </a:t>
            </a:r>
            <a:r>
              <a:rPr lang="nl-NL" dirty="0">
                <a:latin typeface="Corbel"/>
              </a:rPr>
              <a:t>vastgesteld met alle </a:t>
            </a:r>
            <a:r>
              <a:rPr lang="nl-NL" dirty="0" err="1">
                <a:latin typeface="Corbel"/>
              </a:rPr>
              <a:t>benodige</a:t>
            </a:r>
            <a:r>
              <a:rPr lang="nl-NL" dirty="0">
                <a:latin typeface="Corbel"/>
              </a:rPr>
              <a:t> Rijk-regio voorwaarden en maatregelen tot 2030 en 2050 op het gebied van mobiliteit, economie, energie, water, klimaat en landschap. In het najaar wordt gewerkt aan een regionale investeringsagenda.</a:t>
            </a:r>
          </a:p>
          <a:p>
            <a:endParaRPr lang="nl-NL" dirty="0">
              <a:latin typeface="Corbel"/>
            </a:endParaRPr>
          </a:p>
        </p:txBody>
      </p:sp>
      <p:sp>
        <p:nvSpPr>
          <p:cNvPr id="5" name="Tijdelijke aanduiding voor dianummer 4">
            <a:extLst>
              <a:ext uri="{FF2B5EF4-FFF2-40B4-BE49-F238E27FC236}">
                <a16:creationId xmlns:a16="http://schemas.microsoft.com/office/drawing/2014/main" id="{32B3C00F-0397-75F4-A0C4-AB52F2852998}"/>
              </a:ext>
            </a:extLst>
          </p:cNvPr>
          <p:cNvSpPr>
            <a:spLocks noGrp="1"/>
          </p:cNvSpPr>
          <p:nvPr>
            <p:ph type="sldNum" sz="quarter" idx="16"/>
          </p:nvPr>
        </p:nvSpPr>
        <p:spPr/>
        <p:txBody>
          <a:bodyPr/>
          <a:lstStyle/>
          <a:p>
            <a:fld id="{07165343-B2B3-D047-BFCD-8B8B249D29E2}" type="slidenum">
              <a:rPr lang="nl-NL" smtClean="0"/>
              <a:pPr/>
              <a:t>7</a:t>
            </a:fld>
            <a:endParaRPr lang="nl-NL"/>
          </a:p>
        </p:txBody>
      </p:sp>
    </p:spTree>
    <p:extLst>
      <p:ext uri="{BB962C8B-B14F-4D97-AF65-F5344CB8AC3E}">
        <p14:creationId xmlns:p14="http://schemas.microsoft.com/office/powerpoint/2010/main" val="2687040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a:xfrm>
            <a:off x="4024071" y="749072"/>
            <a:ext cx="17983451" cy="738187"/>
          </a:xfrm>
        </p:spPr>
        <p:txBody>
          <a:bodyPr lIns="91440" tIns="45720" rIns="91440" bIns="45720" anchor="t">
            <a:noAutofit/>
          </a:bodyPr>
          <a:lstStyle/>
          <a:p>
            <a:r>
              <a:rPr lang="nl-NL" sz="4800" dirty="0">
                <a:latin typeface="Corbel"/>
              </a:rPr>
              <a:t>Ambitie 6: </a:t>
            </a:r>
            <a:r>
              <a:rPr lang="nl-NL" sz="4800" i="1" dirty="0">
                <a:latin typeface="Corbel"/>
              </a:rPr>
              <a:t>We behouden en (waar mogelijk) versterken de kwaliteit van ons landschap, water en cultuurhistorisch erfgoed</a:t>
            </a:r>
          </a:p>
          <a:p>
            <a:r>
              <a:rPr lang="nl-NL" sz="3600" b="0" i="1" dirty="0">
                <a:latin typeface="Corbel"/>
              </a:rPr>
              <a:t>Over deze ambitie wordt afgestemd in het Platform Ruimte</a:t>
            </a:r>
            <a:endParaRPr lang="nl-NL" dirty="0"/>
          </a:p>
        </p:txBody>
      </p:sp>
      <p:sp>
        <p:nvSpPr>
          <p:cNvPr id="5" name="Tijdelijke aanduiding voor dianummer 4"/>
          <p:cNvSpPr>
            <a:spLocks noGrp="1"/>
          </p:cNvSpPr>
          <p:nvPr>
            <p:ph type="sldNum" sz="quarter" idx="16"/>
          </p:nvPr>
        </p:nvSpPr>
        <p:spPr>
          <a:xfrm>
            <a:off x="18590509" y="12694412"/>
            <a:ext cx="5486400" cy="730250"/>
          </a:xfrm>
        </p:spPr>
        <p:txBody>
          <a:bodyPr/>
          <a:lstStyle/>
          <a:p>
            <a:fld id="{07165343-B2B3-D047-BFCD-8B8B249D29E2}" type="slidenum">
              <a:rPr lang="nl-NL" smtClean="0"/>
              <a:pPr/>
              <a:t>8</a:t>
            </a:fld>
            <a:endParaRPr lang="nl-NL"/>
          </a:p>
        </p:txBody>
      </p:sp>
      <p:sp>
        <p:nvSpPr>
          <p:cNvPr id="6" name="Tijdelijke aanduiding voor tekst 3">
            <a:extLst>
              <a:ext uri="{FF2B5EF4-FFF2-40B4-BE49-F238E27FC236}">
                <a16:creationId xmlns:a16="http://schemas.microsoft.com/office/drawing/2014/main" id="{9E573A66-3447-CED9-E1E5-D3718870B371}"/>
              </a:ext>
            </a:extLst>
          </p:cNvPr>
          <p:cNvSpPr txBox="1">
            <a:spLocks/>
          </p:cNvSpPr>
          <p:nvPr/>
        </p:nvSpPr>
        <p:spPr>
          <a:xfrm>
            <a:off x="3516430" y="4276408"/>
            <a:ext cx="17349551" cy="8983662"/>
          </a:xfrm>
          <a:prstGeom prst="rect">
            <a:avLst/>
          </a:prstGeom>
        </p:spPr>
        <p:txBody>
          <a:bodyPr lIns="0" tIns="45720" rIns="91440" bIns="45720" anchor="t">
            <a:noAutofit/>
          </a:bodyPr>
          <a:lstStyle>
            <a:lvl1pPr marL="571500" indent="-571500" algn="l" defTabSz="1828709" rtl="0" eaLnBrk="1" latinLnBrk="0" hangingPunct="1">
              <a:lnSpc>
                <a:spcPct val="90000"/>
              </a:lnSpc>
              <a:spcBef>
                <a:spcPts val="2000"/>
              </a:spcBef>
              <a:buClr>
                <a:srgbClr val="E11B22"/>
              </a:buClr>
              <a:buSzPct val="125000"/>
              <a:buFont typeface="Systeemlettertype regulier"/>
              <a:buChar char="+"/>
              <a:defRPr sz="3600" kern="1200">
                <a:solidFill>
                  <a:schemeClr val="tx1"/>
                </a:solidFill>
                <a:latin typeface="Avenir Roman" panose="02000503020000020003" pitchFamily="2" charset="0"/>
                <a:ea typeface="+mn-ea"/>
                <a:cs typeface="+mn-cs"/>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r>
              <a:rPr lang="nl-NL" dirty="0">
                <a:latin typeface="Corbel"/>
              </a:rPr>
              <a:t>In het najaar komt het groenblauwe programma in het platform Ruimte. In juli is een programmamanager Groenblauw gestart.</a:t>
            </a:r>
          </a:p>
          <a:p>
            <a:r>
              <a:rPr lang="nl-NL" dirty="0">
                <a:latin typeface="Corbel"/>
              </a:rPr>
              <a:t>Drie groenblauwe maatregelen zijn doorgerekend met een bekostigingsstrategie voor de </a:t>
            </a:r>
            <a:r>
              <a:rPr lang="nl-NL" dirty="0" err="1">
                <a:latin typeface="Corbel"/>
              </a:rPr>
              <a:t>Westeinderscheg</a:t>
            </a:r>
            <a:r>
              <a:rPr lang="nl-NL" dirty="0">
                <a:latin typeface="Corbel"/>
              </a:rPr>
              <a:t>.</a:t>
            </a:r>
            <a:endParaRPr lang="nl-NL" dirty="0"/>
          </a:p>
          <a:p>
            <a:r>
              <a:rPr lang="nl-NL" dirty="0">
                <a:latin typeface="Corbel"/>
              </a:rPr>
              <a:t>Er is gestart met vijf pilotgemeenten voor de alternatieve financieringsconstructies voor klimaatadaptatie. Stand van zaken en eerste resultaten volgen in het najaar</a:t>
            </a:r>
          </a:p>
          <a:p>
            <a:pPr marL="0" indent="0">
              <a:buNone/>
            </a:pPr>
            <a:endParaRPr lang="nl-NL" dirty="0">
              <a:solidFill>
                <a:srgbClr val="FF0000"/>
              </a:solidFill>
              <a:latin typeface="Corbel"/>
            </a:endParaRPr>
          </a:p>
        </p:txBody>
      </p:sp>
    </p:spTree>
    <p:extLst>
      <p:ext uri="{BB962C8B-B14F-4D97-AF65-F5344CB8AC3E}">
        <p14:creationId xmlns:p14="http://schemas.microsoft.com/office/powerpoint/2010/main" val="1544345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F9590-F63C-C8BC-3C48-27BA1857C0C1}"/>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80EA1BC-FDA0-45EA-0184-854F445B79A8}"/>
              </a:ext>
            </a:extLst>
          </p:cNvPr>
          <p:cNvSpPr>
            <a:spLocks noGrp="1"/>
          </p:cNvSpPr>
          <p:nvPr>
            <p:ph type="body" sz="quarter" idx="10"/>
          </p:nvPr>
        </p:nvSpPr>
        <p:spPr>
          <a:xfrm>
            <a:off x="3822903" y="474752"/>
            <a:ext cx="17983451" cy="738187"/>
          </a:xfrm>
        </p:spPr>
        <p:txBody>
          <a:bodyPr lIns="91434" tIns="45717" rIns="91434" bIns="45717" anchor="t">
            <a:noAutofit/>
          </a:bodyPr>
          <a:lstStyle/>
          <a:p>
            <a:r>
              <a:rPr lang="nl-NL" sz="4400">
                <a:latin typeface="Corbel"/>
              </a:rPr>
              <a:t>Ambitie 7 - We willen dat het (</a:t>
            </a:r>
            <a:r>
              <a:rPr lang="nl-NL" sz="4400" err="1">
                <a:latin typeface="Corbel"/>
              </a:rPr>
              <a:t>inter</a:t>
            </a:r>
            <a:r>
              <a:rPr lang="nl-NL" sz="4400">
                <a:latin typeface="Corbel"/>
              </a:rPr>
              <a:t>)nationale toerisme en de recreatiemogelijkheden bijdragen aan de </a:t>
            </a:r>
            <a:r>
              <a:rPr lang="nl-NL" sz="4400" err="1">
                <a:latin typeface="Corbel"/>
              </a:rPr>
              <a:t>leefkwaliteit</a:t>
            </a:r>
            <a:r>
              <a:rPr lang="nl-NL" sz="4400">
                <a:latin typeface="Corbel"/>
              </a:rPr>
              <a:t> van al onze inwoners </a:t>
            </a:r>
          </a:p>
        </p:txBody>
      </p:sp>
      <p:sp>
        <p:nvSpPr>
          <p:cNvPr id="3" name="Tijdelijke aanduiding voor tekst 2">
            <a:extLst>
              <a:ext uri="{FF2B5EF4-FFF2-40B4-BE49-F238E27FC236}">
                <a16:creationId xmlns:a16="http://schemas.microsoft.com/office/drawing/2014/main" id="{7D92A8DA-3440-5B0D-B8AE-169EAFD57889}"/>
              </a:ext>
            </a:extLst>
          </p:cNvPr>
          <p:cNvSpPr>
            <a:spLocks noGrp="1"/>
          </p:cNvSpPr>
          <p:nvPr>
            <p:ph type="body" sz="quarter" idx="11"/>
          </p:nvPr>
        </p:nvSpPr>
        <p:spPr>
          <a:xfrm>
            <a:off x="3822903" y="2298476"/>
            <a:ext cx="20341716" cy="758825"/>
          </a:xfrm>
        </p:spPr>
        <p:txBody>
          <a:bodyPr lIns="91434" tIns="45717" rIns="91434" bIns="45717" anchor="t">
            <a:noAutofit/>
          </a:bodyPr>
          <a:lstStyle/>
          <a:p>
            <a:r>
              <a:rPr lang="nl-NL" sz="3600" i="1">
                <a:latin typeface="Corbel"/>
              </a:rPr>
              <a:t>Over deze ambitie wordt afgestemd in het Platform Economie (toerisme) en het Platform Ruimte (recreatie)</a:t>
            </a:r>
          </a:p>
        </p:txBody>
      </p:sp>
      <p:sp>
        <p:nvSpPr>
          <p:cNvPr id="4" name="Tijdelijke aanduiding voor tekst 3">
            <a:extLst>
              <a:ext uri="{FF2B5EF4-FFF2-40B4-BE49-F238E27FC236}">
                <a16:creationId xmlns:a16="http://schemas.microsoft.com/office/drawing/2014/main" id="{C7E768C1-95C1-46FE-2D8A-0548D07CBAFB}"/>
              </a:ext>
            </a:extLst>
          </p:cNvPr>
          <p:cNvSpPr>
            <a:spLocks noGrp="1"/>
          </p:cNvSpPr>
          <p:nvPr>
            <p:ph type="body" sz="quarter" idx="12"/>
          </p:nvPr>
        </p:nvSpPr>
        <p:spPr>
          <a:xfrm>
            <a:off x="3065921" y="3431742"/>
            <a:ext cx="21019241" cy="9636767"/>
          </a:xfrm>
        </p:spPr>
        <p:txBody>
          <a:bodyPr lIns="0" tIns="45717" rIns="91434" bIns="45717" anchor="t">
            <a:noAutofit/>
          </a:bodyPr>
          <a:lstStyle/>
          <a:p>
            <a:pPr>
              <a:defRPr/>
            </a:pPr>
            <a:r>
              <a:rPr lang="nl-NL">
                <a:solidFill>
                  <a:srgbClr val="242424"/>
                </a:solidFill>
                <a:latin typeface="Corbel"/>
              </a:rPr>
              <a:t>We zijn bezig met kijken naar de toekomst van bezoekersmanagement &amp; vraagsturing (voorheen Amsterdam Bezoeken, Holland Zien). Hiervoor is een voorstel behandeld in het BO Economie. Er komt in Q4 2025 een voorstel voor bestemmingsmanagement richting het BO Economie, waarin vraagsturing en bezoekersmanagement ook wordt meegenomen.</a:t>
            </a:r>
            <a:endParaRPr lang="en-US"/>
          </a:p>
          <a:p>
            <a:pPr>
              <a:defRPr/>
            </a:pPr>
            <a:r>
              <a:rPr lang="nl-NL">
                <a:solidFill>
                  <a:srgbClr val="242424"/>
                </a:solidFill>
                <a:latin typeface="Corbel"/>
              </a:rPr>
              <a:t>Er is een duurzaamheidsmarkt is georganiseerd, dit was een groot succes dat veel positieve energie heeft opgeleverd. Ook onderzoek toeristenbelasting voor duurzamer bezoekersgedrag is richting BO gegaan, deze wordt nu naar individuele gemeenten gestuurd. </a:t>
            </a:r>
          </a:p>
          <a:p>
            <a:pPr>
              <a:defRPr/>
            </a:pPr>
            <a:r>
              <a:rPr lang="nl-NL">
                <a:solidFill>
                  <a:srgbClr val="242424"/>
                </a:solidFill>
                <a:latin typeface="Corbel"/>
              </a:rPr>
              <a:t>Het ontwikkelkader dagattracties, is naar BO gegaan en is goedgekeurd, vervolgtraject is het opnemen in de ontwikkelprocedures van de losse gemeenten.</a:t>
            </a:r>
          </a:p>
          <a:p>
            <a:pPr>
              <a:defRPr/>
            </a:pPr>
            <a:r>
              <a:rPr lang="nl-NL">
                <a:solidFill>
                  <a:srgbClr val="242424"/>
                </a:solidFill>
                <a:latin typeface="Corbel"/>
              </a:rPr>
              <a:t>Er komt een onderzoek vanuit de MRA en gemeente Amsterdam naar mogelijkheden om meer te sturen op waar dagattracties landen.</a:t>
            </a:r>
          </a:p>
          <a:p>
            <a:pPr>
              <a:defRPr/>
            </a:pPr>
            <a:r>
              <a:rPr lang="nl-NL">
                <a:solidFill>
                  <a:srgbClr val="242424"/>
                </a:solidFill>
                <a:latin typeface="Corbel"/>
              </a:rPr>
              <a:t>In het </a:t>
            </a:r>
            <a:r>
              <a:rPr lang="nl-NL" err="1">
                <a:solidFill>
                  <a:srgbClr val="242424"/>
                </a:solidFill>
                <a:latin typeface="Corbel"/>
              </a:rPr>
              <a:t>portefeuillehoudersoverleg</a:t>
            </a:r>
            <a:r>
              <a:rPr lang="nl-NL">
                <a:solidFill>
                  <a:srgbClr val="242424"/>
                </a:solidFill>
                <a:latin typeface="Corbel"/>
              </a:rPr>
              <a:t> Kunst, Cultuur en Economie is in april is de aanpak en </a:t>
            </a:r>
            <a:r>
              <a:rPr lang="nl-NL" err="1">
                <a:solidFill>
                  <a:srgbClr val="242424"/>
                </a:solidFill>
                <a:latin typeface="Corbel"/>
              </a:rPr>
              <a:t>governance</a:t>
            </a:r>
            <a:r>
              <a:rPr lang="nl-NL">
                <a:solidFill>
                  <a:srgbClr val="242424"/>
                </a:solidFill>
                <a:latin typeface="Corbel"/>
              </a:rPr>
              <a:t> werkprogramma 2025-2028 vastgesteld. </a:t>
            </a:r>
          </a:p>
          <a:p>
            <a:pPr>
              <a:defRPr/>
            </a:pPr>
            <a:r>
              <a:rPr lang="nl-NL">
                <a:solidFill>
                  <a:srgbClr val="242424"/>
                </a:solidFill>
                <a:latin typeface="Corbel"/>
              </a:rPr>
              <a:t>Op 26 juni heeft er een werkbezoek cultuurregio's en OCW aan de MRA regio plaatsgevonden. </a:t>
            </a:r>
          </a:p>
          <a:p>
            <a:pPr>
              <a:defRPr/>
            </a:pPr>
            <a:r>
              <a:rPr lang="nl-NL">
                <a:solidFill>
                  <a:srgbClr val="242424"/>
                </a:solidFill>
                <a:latin typeface="Corbel"/>
              </a:rPr>
              <a:t>In Q3 wordt het nieuwe werkprogramma Kunst, Cultuur en Erfgoed besproken in het </a:t>
            </a:r>
            <a:r>
              <a:rPr lang="nl-NL" err="1">
                <a:solidFill>
                  <a:srgbClr val="242424"/>
                </a:solidFill>
                <a:latin typeface="Corbel"/>
              </a:rPr>
              <a:t>portefeuillehoudersoverleg</a:t>
            </a:r>
            <a:r>
              <a:rPr lang="nl-NL">
                <a:solidFill>
                  <a:srgbClr val="242424"/>
                </a:solidFill>
                <a:latin typeface="Corbel"/>
              </a:rPr>
              <a:t>. </a:t>
            </a:r>
          </a:p>
          <a:p>
            <a:pPr marL="0" indent="0">
              <a:buNone/>
            </a:pPr>
            <a:endParaRPr lang="nl-NL"/>
          </a:p>
        </p:txBody>
      </p:sp>
      <p:sp>
        <p:nvSpPr>
          <p:cNvPr id="5" name="Tijdelijke aanduiding voor dianummer 4">
            <a:extLst>
              <a:ext uri="{FF2B5EF4-FFF2-40B4-BE49-F238E27FC236}">
                <a16:creationId xmlns:a16="http://schemas.microsoft.com/office/drawing/2014/main" id="{F6228571-99D1-BA42-2732-997F65C8F372}"/>
              </a:ext>
            </a:extLst>
          </p:cNvPr>
          <p:cNvSpPr>
            <a:spLocks noGrp="1"/>
          </p:cNvSpPr>
          <p:nvPr>
            <p:ph type="sldNum" sz="quarter" idx="16"/>
          </p:nvPr>
        </p:nvSpPr>
        <p:spPr/>
        <p:txBody>
          <a:bodyPr/>
          <a:lstStyle/>
          <a:p>
            <a:pPr defTabSz="685766"/>
            <a:fld id="{07165343-B2B3-D047-BFCD-8B8B249D29E2}" type="slidenum">
              <a:rPr lang="nl-NL">
                <a:solidFill>
                  <a:prstClr val="black"/>
                </a:solidFill>
              </a:rPr>
              <a:pPr defTabSz="685766"/>
              <a:t>9</a:t>
            </a:fld>
            <a:endParaRPr lang="nl-NL">
              <a:solidFill>
                <a:prstClr val="black"/>
              </a:solidFill>
            </a:endParaRPr>
          </a:p>
        </p:txBody>
      </p:sp>
    </p:spTree>
    <p:extLst>
      <p:ext uri="{BB962C8B-B14F-4D97-AF65-F5344CB8AC3E}">
        <p14:creationId xmlns:p14="http://schemas.microsoft.com/office/powerpoint/2010/main" val="576593396"/>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2" id="{F9E2DAC9-81D5-8E4C-B5B4-D4E2AB21D5FD}" vid="{7788D01F-1146-EA4A-A654-95784EF2FCAC}"/>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9111F51ADA690489FCE78A1093A2A2D" ma:contentTypeVersion="4" ma:contentTypeDescription="Een nieuw document maken." ma:contentTypeScope="" ma:versionID="068e067252ef44e23800b98f2bc953f1">
  <xsd:schema xmlns:xsd="http://www.w3.org/2001/XMLSchema" xmlns:xs="http://www.w3.org/2001/XMLSchema" xmlns:p="http://schemas.microsoft.com/office/2006/metadata/properties" xmlns:ns2="d6643cf2-c509-4581-9141-5fa871b3b484" targetNamespace="http://schemas.microsoft.com/office/2006/metadata/properties" ma:root="true" ma:fieldsID="4009b4a3b635f14bc23e768731b59457" ns2:_="">
    <xsd:import namespace="d6643cf2-c509-4581-9141-5fa871b3b48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643cf2-c509-4581-9141-5fa871b3b4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E9E663-192A-40B1-B08F-1BCAAB4B4CD2}">
  <ds:schemaRefs>
    <ds:schemaRef ds:uri="http://schemas.microsoft.com/office/2006/metadata/properties"/>
    <ds:schemaRef ds:uri="http://schemas.microsoft.com/office/infopath/2007/PartnerControls"/>
    <ds:schemaRef ds:uri="http://www.w3.org/2000/xmlns/"/>
  </ds:schemaRefs>
</ds:datastoreItem>
</file>

<file path=customXml/itemProps2.xml><?xml version="1.0" encoding="utf-8"?>
<ds:datastoreItem xmlns:ds="http://schemas.openxmlformats.org/officeDocument/2006/customXml" ds:itemID="{F6E20847-5C8C-4930-A90A-839B630F1A19}">
  <ds:schemaRefs>
    <ds:schemaRef ds:uri="http://schemas.microsoft.com/sharepoint/v3/contenttype/forms"/>
  </ds:schemaRefs>
</ds:datastoreItem>
</file>

<file path=customXml/itemProps3.xml><?xml version="1.0" encoding="utf-8"?>
<ds:datastoreItem xmlns:ds="http://schemas.openxmlformats.org/officeDocument/2006/customXml" ds:itemID="{D70E0915-045C-4CB9-A9D9-A7BF44615B97}">
  <ds:schemaRefs>
    <ds:schemaRef ds:uri="d6643cf2-c509-4581-9141-5fa871b3b48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Presentatie MRA leeg</Template>
  <TotalTime>8</TotalTime>
  <Words>1933</Words>
  <Application>Microsoft Office PowerPoint</Application>
  <PresentationFormat>Aangepast</PresentationFormat>
  <Paragraphs>116</Paragraphs>
  <Slides>13</Slides>
  <Notes>0</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13</vt:i4>
      </vt:variant>
    </vt:vector>
  </HeadingPairs>
  <TitlesOfParts>
    <vt:vector size="22" baseType="lpstr">
      <vt:lpstr>Arial</vt:lpstr>
      <vt:lpstr>Avenir Heavy</vt:lpstr>
      <vt:lpstr>Avenir Roman</vt:lpstr>
      <vt:lpstr>Calibri</vt:lpstr>
      <vt:lpstr>Corbel</vt:lpstr>
      <vt:lpstr>Courier New</vt:lpstr>
      <vt:lpstr>Systeemlettertype regulier</vt:lpstr>
      <vt:lpstr>Zilla Slab</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Rienties, Remco</dc:creator>
  <cp:lastModifiedBy>Krikke, Danique</cp:lastModifiedBy>
  <cp:revision>79</cp:revision>
  <dcterms:created xsi:type="dcterms:W3CDTF">2023-11-24T15:19:41Z</dcterms:created>
  <dcterms:modified xsi:type="dcterms:W3CDTF">2025-07-11T09:16:38Z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0x01010059111F51ADA690489FCE78A1093A2A2D</vt:lpwstr>
  </property>
</Properties>
</file>