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8" r:id="rId1"/>
  </p:sldMasterIdLst>
  <p:notesMasterIdLst>
    <p:notesMasterId r:id="rId129"/>
  </p:notesMasterIdLst>
  <p:handoutMasterIdLst>
    <p:handoutMasterId r:id="rId130"/>
  </p:handoutMasterIdLst>
  <p:sldIdLst>
    <p:sldId id="490" r:id="rId2"/>
    <p:sldId id="612" r:id="rId3"/>
    <p:sldId id="491" r:id="rId4"/>
    <p:sldId id="273" r:id="rId5"/>
    <p:sldId id="274" r:id="rId6"/>
    <p:sldId id="393" r:id="rId7"/>
    <p:sldId id="734" r:id="rId8"/>
    <p:sldId id="394" r:id="rId9"/>
    <p:sldId id="498" r:id="rId10"/>
    <p:sldId id="499" r:id="rId11"/>
    <p:sldId id="628" r:id="rId12"/>
    <p:sldId id="500" r:id="rId13"/>
    <p:sldId id="501" r:id="rId14"/>
    <p:sldId id="735" r:id="rId15"/>
    <p:sldId id="736" r:id="rId16"/>
    <p:sldId id="737" r:id="rId17"/>
    <p:sldId id="285" r:id="rId18"/>
    <p:sldId id="504" r:id="rId19"/>
    <p:sldId id="632" r:id="rId20"/>
    <p:sldId id="633" r:id="rId21"/>
    <p:sldId id="634" r:id="rId22"/>
    <p:sldId id="635" r:id="rId23"/>
    <p:sldId id="636" r:id="rId24"/>
    <p:sldId id="637" r:id="rId25"/>
    <p:sldId id="638" r:id="rId26"/>
    <p:sldId id="639" r:id="rId27"/>
    <p:sldId id="641" r:id="rId28"/>
    <p:sldId id="643" r:id="rId29"/>
    <p:sldId id="640" r:id="rId30"/>
    <p:sldId id="644" r:id="rId31"/>
    <p:sldId id="645" r:id="rId32"/>
    <p:sldId id="646" r:id="rId33"/>
    <p:sldId id="738" r:id="rId34"/>
    <p:sldId id="739" r:id="rId35"/>
    <p:sldId id="648" r:id="rId36"/>
    <p:sldId id="740" r:id="rId37"/>
    <p:sldId id="741" r:id="rId38"/>
    <p:sldId id="649" r:id="rId39"/>
    <p:sldId id="742" r:id="rId40"/>
    <p:sldId id="304" r:id="rId41"/>
    <p:sldId id="524" r:id="rId42"/>
    <p:sldId id="651" r:id="rId43"/>
    <p:sldId id="652" r:id="rId44"/>
    <p:sldId id="653" r:id="rId45"/>
    <p:sldId id="654" r:id="rId46"/>
    <p:sldId id="657" r:id="rId47"/>
    <p:sldId id="655" r:id="rId48"/>
    <p:sldId id="656" r:id="rId49"/>
    <p:sldId id="658" r:id="rId50"/>
    <p:sldId id="662" r:id="rId51"/>
    <p:sldId id="659" r:id="rId52"/>
    <p:sldId id="660" r:id="rId53"/>
    <p:sldId id="661" r:id="rId54"/>
    <p:sldId id="663" r:id="rId55"/>
    <p:sldId id="665" r:id="rId56"/>
    <p:sldId id="666" r:id="rId57"/>
    <p:sldId id="667" r:id="rId58"/>
    <p:sldId id="668" r:id="rId59"/>
    <p:sldId id="318" r:id="rId60"/>
    <p:sldId id="547" r:id="rId61"/>
    <p:sldId id="670" r:id="rId62"/>
    <p:sldId id="671" r:id="rId63"/>
    <p:sldId id="672" r:id="rId64"/>
    <p:sldId id="673" r:id="rId65"/>
    <p:sldId id="674" r:id="rId66"/>
    <p:sldId id="675" r:id="rId67"/>
    <p:sldId id="676" r:id="rId68"/>
    <p:sldId id="677" r:id="rId69"/>
    <p:sldId id="743" r:id="rId70"/>
    <p:sldId id="679" r:id="rId71"/>
    <p:sldId id="680" r:id="rId72"/>
    <p:sldId id="678" r:id="rId73"/>
    <p:sldId id="681" r:id="rId74"/>
    <p:sldId id="682" r:id="rId75"/>
    <p:sldId id="683" r:id="rId76"/>
    <p:sldId id="364" r:id="rId77"/>
    <p:sldId id="685" r:id="rId78"/>
    <p:sldId id="684" r:id="rId79"/>
    <p:sldId id="686" r:id="rId80"/>
    <p:sldId id="687" r:id="rId81"/>
    <p:sldId id="688" r:id="rId82"/>
    <p:sldId id="689" r:id="rId83"/>
    <p:sldId id="690" r:id="rId84"/>
    <p:sldId id="692" r:id="rId85"/>
    <p:sldId id="691" r:id="rId86"/>
    <p:sldId id="693" r:id="rId87"/>
    <p:sldId id="694" r:id="rId88"/>
    <p:sldId id="695" r:id="rId89"/>
    <p:sldId id="745" r:id="rId90"/>
    <p:sldId id="696" r:id="rId91"/>
    <p:sldId id="697" r:id="rId92"/>
    <p:sldId id="698" r:id="rId93"/>
    <p:sldId id="699" r:id="rId94"/>
    <p:sldId id="702" r:id="rId95"/>
    <p:sldId id="703" r:id="rId96"/>
    <p:sldId id="704" r:id="rId97"/>
    <p:sldId id="705" r:id="rId98"/>
    <p:sldId id="706" r:id="rId99"/>
    <p:sldId id="707" r:id="rId100"/>
    <p:sldId id="708" r:id="rId101"/>
    <p:sldId id="709" r:id="rId102"/>
    <p:sldId id="710" r:id="rId103"/>
    <p:sldId id="711" r:id="rId104"/>
    <p:sldId id="712" r:id="rId105"/>
    <p:sldId id="713" r:id="rId106"/>
    <p:sldId id="714" r:id="rId107"/>
    <p:sldId id="715" r:id="rId108"/>
    <p:sldId id="716" r:id="rId109"/>
    <p:sldId id="717" r:id="rId110"/>
    <p:sldId id="718" r:id="rId111"/>
    <p:sldId id="719" r:id="rId112"/>
    <p:sldId id="720" r:id="rId113"/>
    <p:sldId id="721" r:id="rId114"/>
    <p:sldId id="722" r:id="rId115"/>
    <p:sldId id="723" r:id="rId116"/>
    <p:sldId id="724" r:id="rId117"/>
    <p:sldId id="725" r:id="rId118"/>
    <p:sldId id="700" r:id="rId119"/>
    <p:sldId id="727" r:id="rId120"/>
    <p:sldId id="728" r:id="rId121"/>
    <p:sldId id="744" r:id="rId122"/>
    <p:sldId id="701" r:id="rId123"/>
    <p:sldId id="729" r:id="rId124"/>
    <p:sldId id="730" r:id="rId125"/>
    <p:sldId id="731" r:id="rId126"/>
    <p:sldId id="732" r:id="rId127"/>
    <p:sldId id="613" r:id="rId128"/>
  </p:sldIdLst>
  <p:sldSz cx="12190413" cy="6858000"/>
  <p:notesSz cx="6858000" cy="9144000"/>
  <p:defaultTextStyle>
    <a:defPPr lvl="0">
      <a:defRPr lang="nl-NL"/>
    </a:defPPr>
    <a:lvl1pPr marL="0" lvl="1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39" lvl="2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078" lvl="3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617" lvl="4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156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695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234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773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312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13" userDrawn="1">
          <p15:clr>
            <a:srgbClr val="A4A3A4"/>
          </p15:clr>
        </p15:guide>
        <p15:guide id="2" orient="horz" pos="3871" userDrawn="1">
          <p15:clr>
            <a:srgbClr val="A4A3A4"/>
          </p15:clr>
        </p15:guide>
        <p15:guide id="3" pos="3840" userDrawn="1">
          <p15:clr>
            <a:srgbClr val="A4A3A4"/>
          </p15:clr>
        </p15:guide>
        <p15:guide id="4" pos="413" userDrawn="1">
          <p15:clr>
            <a:srgbClr val="A4A3A4"/>
          </p15:clr>
        </p15:guide>
        <p15:guide id="5" pos="7330" userDrawn="1">
          <p15:clr>
            <a:srgbClr val="A4A3A4"/>
          </p15:clr>
        </p15:guide>
        <p15:guide id="6" orient="horz" pos="1025" userDrawn="1">
          <p15:clr>
            <a:srgbClr val="A4A3A4"/>
          </p15:clr>
        </p15:guide>
        <p15:guide id="7" pos="738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049"/>
    <a:srgbClr val="00A03C"/>
    <a:srgbClr val="00A3DB"/>
    <a:srgbClr val="004699"/>
    <a:srgbClr val="E6E6E6"/>
    <a:srgbClr val="EC0000"/>
    <a:srgbClr val="FF0000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62"/>
    <p:restoredTop sz="89592"/>
  </p:normalViewPr>
  <p:slideViewPr>
    <p:cSldViewPr>
      <p:cViewPr varScale="1">
        <p:scale>
          <a:sx n="100" d="100"/>
          <a:sy n="100" d="100"/>
        </p:scale>
        <p:origin x="1696" y="472"/>
      </p:cViewPr>
      <p:guideLst>
        <p:guide orient="horz" pos="1013"/>
        <p:guide orient="horz" pos="3871"/>
        <p:guide pos="3840"/>
        <p:guide pos="413"/>
        <p:guide pos="7330"/>
        <p:guide orient="horz" pos="1025"/>
        <p:guide pos="738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121" d="100"/>
          <a:sy n="121" d="100"/>
        </p:scale>
        <p:origin x="2824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handoutMaster" Target="handoutMasters/handout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 bwMode="gray"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 bwMode="gray"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7F393C-6EC8-45EA-8A7B-CAE425F76153}" type="datetimeFigureOut">
              <a:rPr lang="nl-NL" smtClean="0"/>
              <a:pPr/>
              <a:t>23-06-2025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 bwMode="gray"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 bwMode="gray"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57E2F9-E7B3-403F-BF57-C22921875C4F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898386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 bwMode="gray"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 bwMode="gray"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AC0B33-3943-42F1-973C-9CDD51C76BBD}" type="datetimeFigureOut">
              <a:rPr lang="nl-NL" smtClean="0"/>
              <a:pPr/>
              <a:t>23-06-2025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 bwMode="gray"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 bwMode="gray"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 bwMode="gray"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 bwMode="gray"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7381A9-0C9E-4D3A-A28B-AC4E168A57BC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4909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39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078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617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156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695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234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773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312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870949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023692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0762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A23A3-7AE3-DD6A-C421-A79B11C6C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019F95A-E112-2C01-8040-1001E00A91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0D9F5C6-1042-68EE-7AF6-C2F6306FBF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4E4AAFD-81D0-187E-2A76-2D7B722715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70370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4881E-3815-FFA5-A268-BDDE73FCF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B36319B-254C-74DD-D8B5-A38679F48D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838E207-3A78-A3AA-79F1-3B5F7B12A4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0097C0C-DD20-9F9F-1823-5220E94E25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715942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34206-09C3-D59E-04F6-9179A6EF6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C55B343-995D-DEAD-B422-F42EA6DA5D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5CC1648-456C-6110-F5F1-B8E5E47BE2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0E71AB2-7071-81EE-8DAE-08DFF42F24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106381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464856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     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931614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23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095709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40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50467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50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69708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937048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53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623584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59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988001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60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246077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62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383433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71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543633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76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365559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113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592817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120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425259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272F9-7812-AE5E-ED84-1CC519945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033F7A-E8F5-9B00-C6A5-85792448C5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1DEFC6-682C-6FBC-7275-D4057DA8EC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B29D9C-EE92-72FE-990C-4D8F90C43A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78034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55166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23728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2BEB4-DE51-4F14-779E-F91B90C49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8C02C24-5896-0074-5BB7-6D19F111A0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715FFF5-D91B-CC0A-EF3C-16D701F4AE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EB3FAC3-D2D6-0176-2843-F1085C7C89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52912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56547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00561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795990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91786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1972515-70A5-C145-84CB-2B434480C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88385-0AF6-40D8-BD2D-6BEEF66999C8}" type="datetime1">
              <a:rPr lang="nl-NL" smtClean="0"/>
              <a:t>23-06-2025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D1A444C-2AD1-C547-AEB2-708F290C3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Via Invoegen | Koptekst en voettekst kunt u de tekst wijzigen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DAD9643-28DA-CD47-AC63-365C9E533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nl-NL"/>
              <a:t>| </a:t>
            </a:r>
            <a:fld id="{6C885DEC-5AE5-4403-A92E-278225061E43}" type="slidenum">
              <a:rPr lang="nl-NL" smtClean="0"/>
              <a:pPr algn="l"/>
              <a:t>‹nr.›</a:t>
            </a:fld>
            <a:endParaRPr lang="nl-NL" dirty="0"/>
          </a:p>
        </p:txBody>
      </p:sp>
      <p:sp>
        <p:nvSpPr>
          <p:cNvPr id="6" name="Rechthoek">
            <a:extLst>
              <a:ext uri="{FF2B5EF4-FFF2-40B4-BE49-F238E27FC236}">
                <a16:creationId xmlns:a16="http://schemas.microsoft.com/office/drawing/2014/main" id="{23D73CE4-02FA-E347-A81C-1430CFF1A335}"/>
              </a:ext>
            </a:extLst>
          </p:cNvPr>
          <p:cNvSpPr/>
          <p:nvPr userDrawn="1"/>
        </p:nvSpPr>
        <p:spPr>
          <a:xfrm>
            <a:off x="3890203" y="1"/>
            <a:ext cx="8300210" cy="1125538"/>
          </a:xfrm>
          <a:prstGeom prst="rect">
            <a:avLst/>
          </a:prstGeom>
          <a:solidFill>
            <a:srgbClr val="ECECEC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7" name="Tijdelijke aanduiding voor tekst 8">
            <a:extLst>
              <a:ext uri="{FF2B5EF4-FFF2-40B4-BE49-F238E27FC236}">
                <a16:creationId xmlns:a16="http://schemas.microsoft.com/office/drawing/2014/main" id="{B8BF88A8-0A45-EA4F-A709-19228B5E77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11675" y="223490"/>
            <a:ext cx="7205663" cy="757238"/>
          </a:xfrm>
        </p:spPr>
        <p:txBody>
          <a:bodyPr/>
          <a:lstStyle>
            <a:lvl1pPr>
              <a:buNone/>
              <a:defRPr sz="2600" b="1" i="0" baseline="0">
                <a:latin typeface="Zilla Slab" pitchFamily="2" charset="77"/>
                <a:ea typeface="Zilla Slab" pitchFamily="2" charset="77"/>
              </a:defRPr>
            </a:lvl1pPr>
          </a:lstStyle>
          <a:p>
            <a:pPr lvl="0"/>
            <a:r>
              <a:rPr lang="nl-NL" dirty="0"/>
              <a:t>[figuur </a:t>
            </a:r>
            <a:r>
              <a:rPr lang="nl-NL" dirty="0" err="1"/>
              <a:t>x.x</a:t>
            </a:r>
            <a:r>
              <a:rPr lang="nl-NL" dirty="0"/>
              <a:t>]</a:t>
            </a:r>
          </a:p>
          <a:p>
            <a:pPr lvl="0"/>
            <a:endParaRPr lang="nl-NL" dirty="0"/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EF6393CF-A865-C142-A6D5-19EEB7BEEB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582" y="1809104"/>
            <a:ext cx="3163950" cy="4392613"/>
          </a:xfrm>
        </p:spPr>
        <p:txBody>
          <a:bodyPr/>
          <a:lstStyle>
            <a:lvl1pPr>
              <a:buSzPct val="125000"/>
              <a:buFont typeface="Systeemlettertype"/>
              <a:buChar char="+"/>
              <a:defRPr/>
            </a:lvl1pPr>
          </a:lstStyle>
          <a:p>
            <a:pPr lvl="0"/>
            <a:r>
              <a:rPr lang="nl-NL" dirty="0"/>
              <a:t>[Tekst]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9" name="Tijdelijke aanduiding voor afbeelding 12">
            <a:extLst>
              <a:ext uri="{FF2B5EF4-FFF2-40B4-BE49-F238E27FC236}">
                <a16:creationId xmlns:a16="http://schemas.microsoft.com/office/drawing/2014/main" id="{3A02D2DF-3AA8-0746-8F97-ACCFA98439B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3200" y="1628800"/>
            <a:ext cx="7923600" cy="4572917"/>
          </a:xfrm>
        </p:spPr>
        <p:txBody>
          <a:bodyPr/>
          <a:lstStyle>
            <a:lvl1pPr>
              <a:buNone/>
              <a:defRPr/>
            </a:lvl1pPr>
          </a:lstStyle>
          <a:p>
            <a:endParaRPr lang="nl-NL" dirty="0"/>
          </a:p>
        </p:txBody>
      </p:sp>
      <p:sp>
        <p:nvSpPr>
          <p:cNvPr id="10" name="Rechthoek">
            <a:extLst>
              <a:ext uri="{FF2B5EF4-FFF2-40B4-BE49-F238E27FC236}">
                <a16:creationId xmlns:a16="http://schemas.microsoft.com/office/drawing/2014/main" id="{31ADAF2C-643A-874C-84CC-5B5AA950DE9C}"/>
              </a:ext>
            </a:extLst>
          </p:cNvPr>
          <p:cNvSpPr/>
          <p:nvPr userDrawn="1"/>
        </p:nvSpPr>
        <p:spPr>
          <a:xfrm>
            <a:off x="0" y="1"/>
            <a:ext cx="3890203" cy="1125538"/>
          </a:xfrm>
          <a:prstGeom prst="rect">
            <a:avLst/>
          </a:prstGeom>
          <a:solidFill>
            <a:srgbClr val="E11B22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15" name="Vrije vorm 14">
            <a:extLst>
              <a:ext uri="{FF2B5EF4-FFF2-40B4-BE49-F238E27FC236}">
                <a16:creationId xmlns:a16="http://schemas.microsoft.com/office/drawing/2014/main" id="{FCDBD13B-245F-8C4E-A2C3-4CFFA69C3AA0}"/>
              </a:ext>
            </a:extLst>
          </p:cNvPr>
          <p:cNvSpPr/>
          <p:nvPr userDrawn="1"/>
        </p:nvSpPr>
        <p:spPr>
          <a:xfrm>
            <a:off x="3440203" y="670769"/>
            <a:ext cx="900000" cy="900000"/>
          </a:xfrm>
          <a:custGeom>
            <a:avLst/>
            <a:gdLst>
              <a:gd name="connsiteX0" fmla="*/ 894598 w 2073277"/>
              <a:gd name="connsiteY0" fmla="*/ 0 h 2073277"/>
              <a:gd name="connsiteX1" fmla="*/ 1178679 w 2073277"/>
              <a:gd name="connsiteY1" fmla="*/ 0 h 2073277"/>
              <a:gd name="connsiteX2" fmla="*/ 1178679 w 2073277"/>
              <a:gd name="connsiteY2" fmla="*/ 894599 h 2073277"/>
              <a:gd name="connsiteX3" fmla="*/ 2073277 w 2073277"/>
              <a:gd name="connsiteY3" fmla="*/ 894599 h 2073277"/>
              <a:gd name="connsiteX4" fmla="*/ 2073277 w 2073277"/>
              <a:gd name="connsiteY4" fmla="*/ 1178680 h 2073277"/>
              <a:gd name="connsiteX5" fmla="*/ 1178679 w 2073277"/>
              <a:gd name="connsiteY5" fmla="*/ 1178680 h 2073277"/>
              <a:gd name="connsiteX6" fmla="*/ 1178679 w 2073277"/>
              <a:gd name="connsiteY6" fmla="*/ 2073277 h 2073277"/>
              <a:gd name="connsiteX7" fmla="*/ 894598 w 2073277"/>
              <a:gd name="connsiteY7" fmla="*/ 2073277 h 2073277"/>
              <a:gd name="connsiteX8" fmla="*/ 894598 w 2073277"/>
              <a:gd name="connsiteY8" fmla="*/ 1178680 h 2073277"/>
              <a:gd name="connsiteX9" fmla="*/ 0 w 2073277"/>
              <a:gd name="connsiteY9" fmla="*/ 1178680 h 2073277"/>
              <a:gd name="connsiteX10" fmla="*/ 0 w 2073277"/>
              <a:gd name="connsiteY10" fmla="*/ 894599 h 2073277"/>
              <a:gd name="connsiteX11" fmla="*/ 894598 w 2073277"/>
              <a:gd name="connsiteY11" fmla="*/ 894599 h 2073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73277" h="2073277">
                <a:moveTo>
                  <a:pt x="894598" y="0"/>
                </a:moveTo>
                <a:lnTo>
                  <a:pt x="1178679" y="0"/>
                </a:lnTo>
                <a:lnTo>
                  <a:pt x="1178679" y="894599"/>
                </a:lnTo>
                <a:lnTo>
                  <a:pt x="2073277" y="894599"/>
                </a:lnTo>
                <a:lnTo>
                  <a:pt x="2073277" y="1178680"/>
                </a:lnTo>
                <a:lnTo>
                  <a:pt x="1178679" y="1178680"/>
                </a:lnTo>
                <a:lnTo>
                  <a:pt x="1178679" y="2073277"/>
                </a:lnTo>
                <a:lnTo>
                  <a:pt x="894598" y="2073277"/>
                </a:lnTo>
                <a:lnTo>
                  <a:pt x="894598" y="1178680"/>
                </a:lnTo>
                <a:lnTo>
                  <a:pt x="0" y="1178680"/>
                </a:lnTo>
                <a:lnTo>
                  <a:pt x="0" y="894599"/>
                </a:lnTo>
                <a:lnTo>
                  <a:pt x="894598" y="894599"/>
                </a:lnTo>
                <a:close/>
              </a:path>
            </a:pathLst>
          </a:custGeom>
          <a:solidFill>
            <a:schemeClr val="tx1"/>
          </a:solidFill>
          <a:ln w="12700" cap="flat">
            <a:noFill/>
            <a:miter lim="400000"/>
          </a:ln>
          <a:effectLst/>
        </p:spPr>
        <p:txBody>
          <a:bodyPr wrap="square" lIns="71437" tIns="71437" rIns="71437" bIns="71437" numCol="1" anchor="ctr">
            <a:noAutofit/>
          </a:bodyPr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8BBC104-5AD3-AD44-93A3-D7E5C5C161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8582" y="327469"/>
            <a:ext cx="1800000" cy="46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35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(breed) links, teks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 noSelect="1"/>
          </p:cNvSpPr>
          <p:nvPr>
            <p:ph idx="1" hasCustomPrompt="1"/>
          </p:nvPr>
        </p:nvSpPr>
        <p:spPr bwMode="gray">
          <a:xfrm>
            <a:off x="7664736" y="1977239"/>
            <a:ext cx="4055472" cy="417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noProof="1"/>
              <a:t>[Tekst]</a:t>
            </a:r>
          </a:p>
          <a:p>
            <a:pPr lvl="1"/>
            <a:r>
              <a:rPr lang="nl-NL" noProof="1"/>
              <a:t>Tweede niveau</a:t>
            </a:r>
          </a:p>
          <a:p>
            <a:pPr lvl="2"/>
            <a:r>
              <a:rPr lang="nl-NL" noProof="1"/>
              <a:t>Derde niveau</a:t>
            </a:r>
          </a:p>
          <a:p>
            <a:pPr lvl="3"/>
            <a:r>
              <a:rPr lang="nl-NL" noProof="1"/>
              <a:t>Vierde niveau</a:t>
            </a:r>
          </a:p>
          <a:p>
            <a:pPr lvl="4"/>
            <a:r>
              <a:rPr lang="nl-NL" noProof="1"/>
              <a:t>Vijfde niveau</a:t>
            </a:r>
          </a:p>
        </p:txBody>
      </p:sp>
      <p:sp>
        <p:nvSpPr>
          <p:cNvPr id="6" name="Tijdelijke aanduiding voor afbeelding 5"/>
          <p:cNvSpPr>
            <a:spLocks noGrp="1" noSelect="1"/>
          </p:cNvSpPr>
          <p:nvPr>
            <p:ph type="pic" sz="quarter" idx="10" hasCustomPrompt="1"/>
          </p:nvPr>
        </p:nvSpPr>
        <p:spPr bwMode="gray">
          <a:xfrm>
            <a:off x="1052322" y="2080248"/>
            <a:ext cx="6431163" cy="4296000"/>
          </a:xfrm>
        </p:spPr>
        <p:txBody>
          <a:bodyPr/>
          <a:lstStyle>
            <a:lvl1pPr marL="0" indent="0">
              <a:buNone/>
              <a:defRPr b="0" baseline="0"/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2" name="Tijdelijke aanduiding voor datum 1"/>
          <p:cNvSpPr>
            <a:spLocks noGrp="1" noSelect="1"/>
          </p:cNvSpPr>
          <p:nvPr>
            <p:ph type="dt" sz="half" idx="11"/>
          </p:nvPr>
        </p:nvSpPr>
        <p:spPr bwMode="gray"/>
        <p:txBody>
          <a:bodyPr/>
          <a:lstStyle/>
          <a:p>
            <a:fld id="{B679D125-3793-4A0F-806C-0D72838CA51F}" type="datetime1">
              <a:rPr lang="nl-NL" smtClean="0"/>
              <a:t>23-06-2025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 noSelect="1"/>
          </p:cNvSpPr>
          <p:nvPr>
            <p:ph type="ftr" sz="quarter" idx="12"/>
          </p:nvPr>
        </p:nvSpPr>
        <p:spPr bwMode="gray"/>
        <p:txBody>
          <a:bodyPr/>
          <a:lstStyle/>
          <a:p>
            <a:r>
              <a:rPr lang="nl-NL"/>
              <a:t>Via Invoegen | Koptekst en voettekst kunt u de tekst wijzigen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 noSelect="1"/>
          </p:cNvSpPr>
          <p:nvPr>
            <p:ph type="sldNum" sz="quarter" idx="13"/>
          </p:nvPr>
        </p:nvSpPr>
        <p:spPr bwMode="gray"/>
        <p:txBody>
          <a:bodyPr/>
          <a:lstStyle/>
          <a:p>
            <a:pPr algn="l"/>
            <a:r>
              <a:rPr lang="nl-NL" dirty="0"/>
              <a:t>| </a:t>
            </a:r>
            <a:fld id="{6C885DEC-5AE5-4403-A92E-278225061E43}" type="slidenum">
              <a:rPr lang="nl-NL" smtClean="0"/>
              <a:pPr algn="l"/>
              <a:t>‹nr.›</a:t>
            </a:fld>
            <a:endParaRPr lang="nl-NL" dirty="0"/>
          </a:p>
        </p:txBody>
      </p:sp>
      <p:grpSp>
        <p:nvGrpSpPr>
          <p:cNvPr id="8" name="Group 4"/>
          <p:cNvGrpSpPr>
            <a:grpSpLocks noSelect="1" noChangeAspect="1"/>
          </p:cNvGrpSpPr>
          <p:nvPr userDrawn="1"/>
        </p:nvGrpSpPr>
        <p:grpSpPr bwMode="auto">
          <a:xfrm>
            <a:off x="1073957" y="368300"/>
            <a:ext cx="2554288" cy="665163"/>
            <a:chOff x="614" y="232"/>
            <a:chExt cx="1609" cy="419"/>
          </a:xfrm>
        </p:grpSpPr>
        <p:sp>
          <p:nvSpPr>
            <p:cNvPr id="9" name="Freeform 5"/>
            <p:cNvSpPr>
              <a:spLocks noSelect="1"/>
            </p:cNvSpPr>
            <p:nvPr userDrawn="1"/>
          </p:nvSpPr>
          <p:spPr bwMode="auto">
            <a:xfrm>
              <a:off x="1136" y="438"/>
              <a:ext cx="1087" cy="164"/>
            </a:xfrm>
            <a:custGeom>
              <a:avLst/>
              <a:gdLst>
                <a:gd name="T0" fmla="*/ 1491 w 5441"/>
                <a:gd name="T1" fmla="*/ 741 h 820"/>
                <a:gd name="T2" fmla="*/ 1783 w 5441"/>
                <a:gd name="T3" fmla="*/ 665 h 820"/>
                <a:gd name="T4" fmla="*/ 1896 w 5441"/>
                <a:gd name="T5" fmla="*/ 360 h 820"/>
                <a:gd name="T6" fmla="*/ 1635 w 5441"/>
                <a:gd name="T7" fmla="*/ 439 h 820"/>
                <a:gd name="T8" fmla="*/ 1043 w 5441"/>
                <a:gd name="T9" fmla="*/ 377 h 820"/>
                <a:gd name="T10" fmla="*/ 724 w 5441"/>
                <a:gd name="T11" fmla="*/ 374 h 820"/>
                <a:gd name="T12" fmla="*/ 602 w 5441"/>
                <a:gd name="T13" fmla="*/ 807 h 820"/>
                <a:gd name="T14" fmla="*/ 848 w 5441"/>
                <a:gd name="T15" fmla="*/ 397 h 820"/>
                <a:gd name="T16" fmla="*/ 1064 w 5441"/>
                <a:gd name="T17" fmla="*/ 807 h 820"/>
                <a:gd name="T18" fmla="*/ 1269 w 5441"/>
                <a:gd name="T19" fmla="*/ 517 h 820"/>
                <a:gd name="T20" fmla="*/ 1397 w 5441"/>
                <a:gd name="T21" fmla="*/ 502 h 820"/>
                <a:gd name="T22" fmla="*/ 2057 w 5441"/>
                <a:gd name="T23" fmla="*/ 146 h 820"/>
                <a:gd name="T24" fmla="*/ 1951 w 5441"/>
                <a:gd name="T25" fmla="*/ 403 h 820"/>
                <a:gd name="T26" fmla="*/ 2224 w 5441"/>
                <a:gd name="T27" fmla="*/ 820 h 820"/>
                <a:gd name="T28" fmla="*/ 2256 w 5441"/>
                <a:gd name="T29" fmla="*/ 711 h 820"/>
                <a:gd name="T30" fmla="*/ 2326 w 5441"/>
                <a:gd name="T31" fmla="*/ 403 h 820"/>
                <a:gd name="T32" fmla="*/ 2185 w 5441"/>
                <a:gd name="T33" fmla="*/ 146 h 820"/>
                <a:gd name="T34" fmla="*/ 354 w 5441"/>
                <a:gd name="T35" fmla="*/ 807 h 820"/>
                <a:gd name="T36" fmla="*/ 187 w 5441"/>
                <a:gd name="T37" fmla="*/ 820 h 820"/>
                <a:gd name="T38" fmla="*/ 354 w 5441"/>
                <a:gd name="T39" fmla="*/ 488 h 820"/>
                <a:gd name="T40" fmla="*/ 100 w 5441"/>
                <a:gd name="T41" fmla="*/ 431 h 820"/>
                <a:gd name="T42" fmla="*/ 470 w 5441"/>
                <a:gd name="T43" fmla="*/ 512 h 820"/>
                <a:gd name="T44" fmla="*/ 128 w 5441"/>
                <a:gd name="T45" fmla="*/ 656 h 820"/>
                <a:gd name="T46" fmla="*/ 347 w 5441"/>
                <a:gd name="T47" fmla="*/ 577 h 820"/>
                <a:gd name="T48" fmla="*/ 2518 w 5441"/>
                <a:gd name="T49" fmla="*/ 596 h 820"/>
                <a:gd name="T50" fmla="*/ 2885 w 5441"/>
                <a:gd name="T51" fmla="*/ 717 h 820"/>
                <a:gd name="T52" fmla="*/ 2669 w 5441"/>
                <a:gd name="T53" fmla="*/ 282 h 820"/>
                <a:gd name="T54" fmla="*/ 2651 w 5441"/>
                <a:gd name="T55" fmla="*/ 378 h 820"/>
                <a:gd name="T56" fmla="*/ 5256 w 5441"/>
                <a:gd name="T57" fmla="*/ 282 h 820"/>
                <a:gd name="T58" fmla="*/ 4771 w 5441"/>
                <a:gd name="T59" fmla="*/ 374 h 820"/>
                <a:gd name="T60" fmla="*/ 4647 w 5441"/>
                <a:gd name="T61" fmla="*/ 294 h 820"/>
                <a:gd name="T62" fmla="*/ 4775 w 5441"/>
                <a:gd name="T63" fmla="*/ 527 h 820"/>
                <a:gd name="T64" fmla="*/ 4980 w 5441"/>
                <a:gd name="T65" fmla="*/ 807 h 820"/>
                <a:gd name="T66" fmla="*/ 5218 w 5441"/>
                <a:gd name="T67" fmla="*/ 397 h 820"/>
                <a:gd name="T68" fmla="*/ 5441 w 5441"/>
                <a:gd name="T69" fmla="*/ 807 h 820"/>
                <a:gd name="T70" fmla="*/ 4514 w 5441"/>
                <a:gd name="T71" fmla="*/ 512 h 820"/>
                <a:gd name="T72" fmla="*/ 4399 w 5441"/>
                <a:gd name="T73" fmla="*/ 737 h 820"/>
                <a:gd name="T74" fmla="*/ 4044 w 5441"/>
                <a:gd name="T75" fmla="*/ 666 h 820"/>
                <a:gd name="T76" fmla="*/ 4399 w 5441"/>
                <a:gd name="T77" fmla="*/ 474 h 820"/>
                <a:gd name="T78" fmla="*/ 4077 w 5441"/>
                <a:gd name="T79" fmla="*/ 364 h 820"/>
                <a:gd name="T80" fmla="*/ 4391 w 5441"/>
                <a:gd name="T81" fmla="*/ 577 h 820"/>
                <a:gd name="T82" fmla="*/ 4262 w 5441"/>
                <a:gd name="T83" fmla="*/ 724 h 820"/>
                <a:gd name="T84" fmla="*/ 3150 w 5441"/>
                <a:gd name="T85" fmla="*/ 376 h 820"/>
                <a:gd name="T86" fmla="*/ 3020 w 5441"/>
                <a:gd name="T87" fmla="*/ 294 h 820"/>
                <a:gd name="T88" fmla="*/ 3148 w 5441"/>
                <a:gd name="T89" fmla="*/ 533 h 820"/>
                <a:gd name="T90" fmla="*/ 3348 w 5441"/>
                <a:gd name="T91" fmla="*/ 289 h 820"/>
                <a:gd name="T92" fmla="*/ 3805 w 5441"/>
                <a:gd name="T93" fmla="*/ 0 h 820"/>
                <a:gd name="T94" fmla="*/ 3812 w 5441"/>
                <a:gd name="T95" fmla="*/ 807 h 820"/>
                <a:gd name="T96" fmla="*/ 3633 w 5441"/>
                <a:gd name="T97" fmla="*/ 820 h 820"/>
                <a:gd name="T98" fmla="*/ 3802 w 5441"/>
                <a:gd name="T99" fmla="*/ 360 h 820"/>
                <a:gd name="T100" fmla="*/ 3809 w 5441"/>
                <a:gd name="T101" fmla="*/ 551 h 820"/>
                <a:gd name="T102" fmla="*/ 3659 w 5441"/>
                <a:gd name="T103" fmla="*/ 704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441" h="820">
                  <a:moveTo>
                    <a:pt x="1912" y="655"/>
                  </a:moveTo>
                  <a:cubicBezTo>
                    <a:pt x="1912" y="777"/>
                    <a:pt x="1795" y="820"/>
                    <a:pt x="1690" y="820"/>
                  </a:cubicBezTo>
                  <a:cubicBezTo>
                    <a:pt x="1611" y="820"/>
                    <a:pt x="1543" y="800"/>
                    <a:pt x="1491" y="741"/>
                  </a:cubicBezTo>
                  <a:cubicBezTo>
                    <a:pt x="1576" y="661"/>
                    <a:pt x="1576" y="661"/>
                    <a:pt x="1576" y="661"/>
                  </a:cubicBezTo>
                  <a:cubicBezTo>
                    <a:pt x="1609" y="697"/>
                    <a:pt x="1643" y="724"/>
                    <a:pt x="1698" y="724"/>
                  </a:cubicBezTo>
                  <a:cubicBezTo>
                    <a:pt x="1735" y="724"/>
                    <a:pt x="1783" y="706"/>
                    <a:pt x="1783" y="665"/>
                  </a:cubicBezTo>
                  <a:cubicBezTo>
                    <a:pt x="1783" y="559"/>
                    <a:pt x="1507" y="643"/>
                    <a:pt x="1507" y="447"/>
                  </a:cubicBezTo>
                  <a:cubicBezTo>
                    <a:pt x="1507" y="333"/>
                    <a:pt x="1609" y="282"/>
                    <a:pt x="1713" y="282"/>
                  </a:cubicBezTo>
                  <a:cubicBezTo>
                    <a:pt x="1781" y="282"/>
                    <a:pt x="1854" y="303"/>
                    <a:pt x="1896" y="360"/>
                  </a:cubicBezTo>
                  <a:cubicBezTo>
                    <a:pt x="1810" y="436"/>
                    <a:pt x="1810" y="436"/>
                    <a:pt x="1810" y="436"/>
                  </a:cubicBezTo>
                  <a:cubicBezTo>
                    <a:pt x="1786" y="402"/>
                    <a:pt x="1753" y="384"/>
                    <a:pt x="1710" y="384"/>
                  </a:cubicBezTo>
                  <a:cubicBezTo>
                    <a:pt x="1676" y="384"/>
                    <a:pt x="1635" y="400"/>
                    <a:pt x="1635" y="439"/>
                  </a:cubicBezTo>
                  <a:cubicBezTo>
                    <a:pt x="1635" y="530"/>
                    <a:pt x="1912" y="456"/>
                    <a:pt x="1912" y="655"/>
                  </a:cubicBezTo>
                  <a:close/>
                  <a:moveTo>
                    <a:pt x="1212" y="282"/>
                  </a:moveTo>
                  <a:cubicBezTo>
                    <a:pt x="1135" y="282"/>
                    <a:pt x="1081" y="311"/>
                    <a:pt x="1043" y="377"/>
                  </a:cubicBezTo>
                  <a:cubicBezTo>
                    <a:pt x="1017" y="313"/>
                    <a:pt x="962" y="282"/>
                    <a:pt x="883" y="282"/>
                  </a:cubicBezTo>
                  <a:cubicBezTo>
                    <a:pt x="798" y="282"/>
                    <a:pt x="749" y="326"/>
                    <a:pt x="726" y="374"/>
                  </a:cubicBezTo>
                  <a:cubicBezTo>
                    <a:pt x="724" y="374"/>
                    <a:pt x="724" y="374"/>
                    <a:pt x="724" y="374"/>
                  </a:cubicBezTo>
                  <a:cubicBezTo>
                    <a:pt x="724" y="294"/>
                    <a:pt x="724" y="294"/>
                    <a:pt x="724" y="294"/>
                  </a:cubicBezTo>
                  <a:cubicBezTo>
                    <a:pt x="602" y="294"/>
                    <a:pt x="602" y="294"/>
                    <a:pt x="602" y="294"/>
                  </a:cubicBezTo>
                  <a:cubicBezTo>
                    <a:pt x="602" y="807"/>
                    <a:pt x="602" y="807"/>
                    <a:pt x="602" y="807"/>
                  </a:cubicBezTo>
                  <a:cubicBezTo>
                    <a:pt x="730" y="807"/>
                    <a:pt x="730" y="807"/>
                    <a:pt x="730" y="807"/>
                  </a:cubicBezTo>
                  <a:cubicBezTo>
                    <a:pt x="730" y="527"/>
                    <a:pt x="730" y="527"/>
                    <a:pt x="730" y="527"/>
                  </a:cubicBezTo>
                  <a:cubicBezTo>
                    <a:pt x="730" y="459"/>
                    <a:pt x="764" y="397"/>
                    <a:pt x="848" y="397"/>
                  </a:cubicBezTo>
                  <a:cubicBezTo>
                    <a:pt x="910" y="397"/>
                    <a:pt x="935" y="439"/>
                    <a:pt x="935" y="502"/>
                  </a:cubicBezTo>
                  <a:cubicBezTo>
                    <a:pt x="935" y="807"/>
                    <a:pt x="935" y="807"/>
                    <a:pt x="935" y="807"/>
                  </a:cubicBezTo>
                  <a:cubicBezTo>
                    <a:pt x="1064" y="807"/>
                    <a:pt x="1064" y="807"/>
                    <a:pt x="1064" y="807"/>
                  </a:cubicBezTo>
                  <a:cubicBezTo>
                    <a:pt x="1064" y="529"/>
                    <a:pt x="1064" y="529"/>
                    <a:pt x="1064" y="529"/>
                  </a:cubicBezTo>
                  <a:cubicBezTo>
                    <a:pt x="1064" y="463"/>
                    <a:pt x="1094" y="397"/>
                    <a:pt x="1174" y="397"/>
                  </a:cubicBezTo>
                  <a:cubicBezTo>
                    <a:pt x="1249" y="397"/>
                    <a:pt x="1269" y="452"/>
                    <a:pt x="1269" y="517"/>
                  </a:cubicBezTo>
                  <a:cubicBezTo>
                    <a:pt x="1269" y="807"/>
                    <a:pt x="1269" y="807"/>
                    <a:pt x="1269" y="807"/>
                  </a:cubicBezTo>
                  <a:cubicBezTo>
                    <a:pt x="1397" y="807"/>
                    <a:pt x="1397" y="807"/>
                    <a:pt x="1397" y="807"/>
                  </a:cubicBezTo>
                  <a:cubicBezTo>
                    <a:pt x="1397" y="502"/>
                    <a:pt x="1397" y="502"/>
                    <a:pt x="1397" y="502"/>
                  </a:cubicBezTo>
                  <a:cubicBezTo>
                    <a:pt x="1397" y="379"/>
                    <a:pt x="1349" y="282"/>
                    <a:pt x="1212" y="282"/>
                  </a:cubicBezTo>
                  <a:close/>
                  <a:moveTo>
                    <a:pt x="2185" y="146"/>
                  </a:moveTo>
                  <a:cubicBezTo>
                    <a:pt x="2057" y="146"/>
                    <a:pt x="2057" y="146"/>
                    <a:pt x="2057" y="146"/>
                  </a:cubicBezTo>
                  <a:cubicBezTo>
                    <a:pt x="2057" y="294"/>
                    <a:pt x="2057" y="294"/>
                    <a:pt x="2057" y="294"/>
                  </a:cubicBezTo>
                  <a:cubicBezTo>
                    <a:pt x="1951" y="294"/>
                    <a:pt x="1951" y="294"/>
                    <a:pt x="1951" y="294"/>
                  </a:cubicBezTo>
                  <a:cubicBezTo>
                    <a:pt x="1951" y="403"/>
                    <a:pt x="1951" y="403"/>
                    <a:pt x="1951" y="403"/>
                  </a:cubicBezTo>
                  <a:cubicBezTo>
                    <a:pt x="2057" y="403"/>
                    <a:pt x="2057" y="403"/>
                    <a:pt x="2057" y="403"/>
                  </a:cubicBezTo>
                  <a:cubicBezTo>
                    <a:pt x="2057" y="638"/>
                    <a:pt x="2057" y="638"/>
                    <a:pt x="2057" y="638"/>
                  </a:cubicBezTo>
                  <a:cubicBezTo>
                    <a:pt x="2057" y="759"/>
                    <a:pt x="2089" y="820"/>
                    <a:pt x="2224" y="820"/>
                  </a:cubicBezTo>
                  <a:cubicBezTo>
                    <a:pt x="2254" y="820"/>
                    <a:pt x="2299" y="816"/>
                    <a:pt x="2326" y="803"/>
                  </a:cubicBezTo>
                  <a:cubicBezTo>
                    <a:pt x="2326" y="695"/>
                    <a:pt x="2326" y="695"/>
                    <a:pt x="2326" y="695"/>
                  </a:cubicBezTo>
                  <a:cubicBezTo>
                    <a:pt x="2310" y="707"/>
                    <a:pt x="2279" y="711"/>
                    <a:pt x="2256" y="711"/>
                  </a:cubicBezTo>
                  <a:cubicBezTo>
                    <a:pt x="2200" y="711"/>
                    <a:pt x="2185" y="679"/>
                    <a:pt x="2185" y="628"/>
                  </a:cubicBezTo>
                  <a:cubicBezTo>
                    <a:pt x="2185" y="403"/>
                    <a:pt x="2185" y="403"/>
                    <a:pt x="2185" y="403"/>
                  </a:cubicBezTo>
                  <a:cubicBezTo>
                    <a:pt x="2326" y="403"/>
                    <a:pt x="2326" y="403"/>
                    <a:pt x="2326" y="403"/>
                  </a:cubicBezTo>
                  <a:cubicBezTo>
                    <a:pt x="2326" y="294"/>
                    <a:pt x="2326" y="294"/>
                    <a:pt x="2326" y="294"/>
                  </a:cubicBezTo>
                  <a:cubicBezTo>
                    <a:pt x="2185" y="294"/>
                    <a:pt x="2185" y="294"/>
                    <a:pt x="2185" y="294"/>
                  </a:cubicBezTo>
                  <a:lnTo>
                    <a:pt x="2185" y="146"/>
                  </a:lnTo>
                  <a:close/>
                  <a:moveTo>
                    <a:pt x="470" y="512"/>
                  </a:moveTo>
                  <a:cubicBezTo>
                    <a:pt x="470" y="807"/>
                    <a:pt x="470" y="807"/>
                    <a:pt x="470" y="807"/>
                  </a:cubicBezTo>
                  <a:cubicBezTo>
                    <a:pt x="354" y="807"/>
                    <a:pt x="354" y="807"/>
                    <a:pt x="354" y="807"/>
                  </a:cubicBezTo>
                  <a:cubicBezTo>
                    <a:pt x="354" y="737"/>
                    <a:pt x="354" y="737"/>
                    <a:pt x="354" y="737"/>
                  </a:cubicBezTo>
                  <a:cubicBezTo>
                    <a:pt x="351" y="737"/>
                    <a:pt x="351" y="737"/>
                    <a:pt x="351" y="737"/>
                  </a:cubicBezTo>
                  <a:cubicBezTo>
                    <a:pt x="315" y="794"/>
                    <a:pt x="255" y="820"/>
                    <a:pt x="187" y="820"/>
                  </a:cubicBezTo>
                  <a:cubicBezTo>
                    <a:pt x="92" y="820"/>
                    <a:pt x="0" y="767"/>
                    <a:pt x="0" y="666"/>
                  </a:cubicBezTo>
                  <a:cubicBezTo>
                    <a:pt x="0" y="499"/>
                    <a:pt x="194" y="488"/>
                    <a:pt x="322" y="488"/>
                  </a:cubicBezTo>
                  <a:cubicBezTo>
                    <a:pt x="354" y="488"/>
                    <a:pt x="354" y="488"/>
                    <a:pt x="354" y="488"/>
                  </a:cubicBezTo>
                  <a:cubicBezTo>
                    <a:pt x="354" y="474"/>
                    <a:pt x="354" y="474"/>
                    <a:pt x="354" y="474"/>
                  </a:cubicBezTo>
                  <a:cubicBezTo>
                    <a:pt x="354" y="411"/>
                    <a:pt x="305" y="378"/>
                    <a:pt x="237" y="378"/>
                  </a:cubicBezTo>
                  <a:cubicBezTo>
                    <a:pt x="184" y="378"/>
                    <a:pt x="134" y="399"/>
                    <a:pt x="100" y="431"/>
                  </a:cubicBezTo>
                  <a:cubicBezTo>
                    <a:pt x="33" y="364"/>
                    <a:pt x="33" y="364"/>
                    <a:pt x="33" y="364"/>
                  </a:cubicBezTo>
                  <a:cubicBezTo>
                    <a:pt x="90" y="306"/>
                    <a:pt x="170" y="282"/>
                    <a:pt x="251" y="282"/>
                  </a:cubicBezTo>
                  <a:cubicBezTo>
                    <a:pt x="470" y="282"/>
                    <a:pt x="470" y="440"/>
                    <a:pt x="470" y="512"/>
                  </a:cubicBezTo>
                  <a:close/>
                  <a:moveTo>
                    <a:pt x="347" y="577"/>
                  </a:moveTo>
                  <a:cubicBezTo>
                    <a:pt x="320" y="577"/>
                    <a:pt x="320" y="577"/>
                    <a:pt x="320" y="577"/>
                  </a:cubicBezTo>
                  <a:cubicBezTo>
                    <a:pt x="250" y="577"/>
                    <a:pt x="128" y="583"/>
                    <a:pt x="128" y="656"/>
                  </a:cubicBezTo>
                  <a:cubicBezTo>
                    <a:pt x="128" y="703"/>
                    <a:pt x="176" y="724"/>
                    <a:pt x="218" y="724"/>
                  </a:cubicBezTo>
                  <a:cubicBezTo>
                    <a:pt x="305" y="724"/>
                    <a:pt x="347" y="678"/>
                    <a:pt x="347" y="606"/>
                  </a:cubicBezTo>
                  <a:lnTo>
                    <a:pt x="347" y="577"/>
                  </a:lnTo>
                  <a:close/>
                  <a:moveTo>
                    <a:pt x="2909" y="560"/>
                  </a:moveTo>
                  <a:cubicBezTo>
                    <a:pt x="2909" y="596"/>
                    <a:pt x="2909" y="596"/>
                    <a:pt x="2909" y="596"/>
                  </a:cubicBezTo>
                  <a:cubicBezTo>
                    <a:pt x="2518" y="596"/>
                    <a:pt x="2518" y="596"/>
                    <a:pt x="2518" y="596"/>
                  </a:cubicBezTo>
                  <a:cubicBezTo>
                    <a:pt x="2527" y="671"/>
                    <a:pt x="2584" y="717"/>
                    <a:pt x="2656" y="717"/>
                  </a:cubicBezTo>
                  <a:cubicBezTo>
                    <a:pt x="2720" y="717"/>
                    <a:pt x="2762" y="687"/>
                    <a:pt x="2794" y="648"/>
                  </a:cubicBezTo>
                  <a:cubicBezTo>
                    <a:pt x="2885" y="717"/>
                    <a:pt x="2885" y="717"/>
                    <a:pt x="2885" y="717"/>
                  </a:cubicBezTo>
                  <a:cubicBezTo>
                    <a:pt x="2826" y="791"/>
                    <a:pt x="2750" y="820"/>
                    <a:pt x="2669" y="820"/>
                  </a:cubicBezTo>
                  <a:cubicBezTo>
                    <a:pt x="2514" y="820"/>
                    <a:pt x="2390" y="712"/>
                    <a:pt x="2390" y="551"/>
                  </a:cubicBezTo>
                  <a:cubicBezTo>
                    <a:pt x="2390" y="389"/>
                    <a:pt x="2514" y="282"/>
                    <a:pt x="2669" y="282"/>
                  </a:cubicBezTo>
                  <a:cubicBezTo>
                    <a:pt x="2812" y="282"/>
                    <a:pt x="2909" y="382"/>
                    <a:pt x="2909" y="560"/>
                  </a:cubicBezTo>
                  <a:close/>
                  <a:moveTo>
                    <a:pt x="2781" y="499"/>
                  </a:moveTo>
                  <a:cubicBezTo>
                    <a:pt x="2780" y="425"/>
                    <a:pt x="2731" y="378"/>
                    <a:pt x="2651" y="378"/>
                  </a:cubicBezTo>
                  <a:cubicBezTo>
                    <a:pt x="2575" y="378"/>
                    <a:pt x="2528" y="426"/>
                    <a:pt x="2518" y="499"/>
                  </a:cubicBezTo>
                  <a:lnTo>
                    <a:pt x="2781" y="499"/>
                  </a:lnTo>
                  <a:close/>
                  <a:moveTo>
                    <a:pt x="5256" y="282"/>
                  </a:moveTo>
                  <a:cubicBezTo>
                    <a:pt x="5180" y="282"/>
                    <a:pt x="5125" y="311"/>
                    <a:pt x="5088" y="377"/>
                  </a:cubicBezTo>
                  <a:cubicBezTo>
                    <a:pt x="5061" y="313"/>
                    <a:pt x="5007" y="282"/>
                    <a:pt x="4928" y="282"/>
                  </a:cubicBezTo>
                  <a:cubicBezTo>
                    <a:pt x="4842" y="282"/>
                    <a:pt x="4793" y="326"/>
                    <a:pt x="4771" y="374"/>
                  </a:cubicBezTo>
                  <a:cubicBezTo>
                    <a:pt x="4768" y="374"/>
                    <a:pt x="4768" y="374"/>
                    <a:pt x="4768" y="374"/>
                  </a:cubicBezTo>
                  <a:cubicBezTo>
                    <a:pt x="4768" y="294"/>
                    <a:pt x="4768" y="294"/>
                    <a:pt x="4768" y="294"/>
                  </a:cubicBezTo>
                  <a:cubicBezTo>
                    <a:pt x="4647" y="294"/>
                    <a:pt x="4647" y="294"/>
                    <a:pt x="4647" y="294"/>
                  </a:cubicBezTo>
                  <a:cubicBezTo>
                    <a:pt x="4647" y="807"/>
                    <a:pt x="4647" y="807"/>
                    <a:pt x="4647" y="807"/>
                  </a:cubicBezTo>
                  <a:cubicBezTo>
                    <a:pt x="4775" y="807"/>
                    <a:pt x="4775" y="807"/>
                    <a:pt x="4775" y="807"/>
                  </a:cubicBezTo>
                  <a:cubicBezTo>
                    <a:pt x="4775" y="527"/>
                    <a:pt x="4775" y="527"/>
                    <a:pt x="4775" y="527"/>
                  </a:cubicBezTo>
                  <a:cubicBezTo>
                    <a:pt x="4775" y="459"/>
                    <a:pt x="4808" y="397"/>
                    <a:pt x="4892" y="397"/>
                  </a:cubicBezTo>
                  <a:cubicBezTo>
                    <a:pt x="4954" y="397"/>
                    <a:pt x="4980" y="439"/>
                    <a:pt x="4980" y="502"/>
                  </a:cubicBezTo>
                  <a:cubicBezTo>
                    <a:pt x="4980" y="807"/>
                    <a:pt x="4980" y="807"/>
                    <a:pt x="4980" y="807"/>
                  </a:cubicBezTo>
                  <a:cubicBezTo>
                    <a:pt x="5108" y="807"/>
                    <a:pt x="5108" y="807"/>
                    <a:pt x="5108" y="807"/>
                  </a:cubicBezTo>
                  <a:cubicBezTo>
                    <a:pt x="5108" y="529"/>
                    <a:pt x="5108" y="529"/>
                    <a:pt x="5108" y="529"/>
                  </a:cubicBezTo>
                  <a:cubicBezTo>
                    <a:pt x="5108" y="463"/>
                    <a:pt x="5138" y="397"/>
                    <a:pt x="5218" y="397"/>
                  </a:cubicBezTo>
                  <a:cubicBezTo>
                    <a:pt x="5294" y="397"/>
                    <a:pt x="5313" y="452"/>
                    <a:pt x="5313" y="517"/>
                  </a:cubicBezTo>
                  <a:cubicBezTo>
                    <a:pt x="5313" y="807"/>
                    <a:pt x="5313" y="807"/>
                    <a:pt x="5313" y="807"/>
                  </a:cubicBezTo>
                  <a:cubicBezTo>
                    <a:pt x="5441" y="807"/>
                    <a:pt x="5441" y="807"/>
                    <a:pt x="5441" y="807"/>
                  </a:cubicBezTo>
                  <a:cubicBezTo>
                    <a:pt x="5441" y="502"/>
                    <a:pt x="5441" y="502"/>
                    <a:pt x="5441" y="502"/>
                  </a:cubicBezTo>
                  <a:cubicBezTo>
                    <a:pt x="5441" y="379"/>
                    <a:pt x="5393" y="282"/>
                    <a:pt x="5256" y="282"/>
                  </a:cubicBezTo>
                  <a:close/>
                  <a:moveTo>
                    <a:pt x="4514" y="512"/>
                  </a:moveTo>
                  <a:cubicBezTo>
                    <a:pt x="4514" y="807"/>
                    <a:pt x="4514" y="807"/>
                    <a:pt x="4514" y="807"/>
                  </a:cubicBezTo>
                  <a:cubicBezTo>
                    <a:pt x="4399" y="807"/>
                    <a:pt x="4399" y="807"/>
                    <a:pt x="4399" y="807"/>
                  </a:cubicBezTo>
                  <a:cubicBezTo>
                    <a:pt x="4399" y="737"/>
                    <a:pt x="4399" y="737"/>
                    <a:pt x="4399" y="737"/>
                  </a:cubicBezTo>
                  <a:cubicBezTo>
                    <a:pt x="4396" y="737"/>
                    <a:pt x="4396" y="737"/>
                    <a:pt x="4396" y="737"/>
                  </a:cubicBezTo>
                  <a:cubicBezTo>
                    <a:pt x="4359" y="794"/>
                    <a:pt x="4300" y="820"/>
                    <a:pt x="4231" y="820"/>
                  </a:cubicBezTo>
                  <a:cubicBezTo>
                    <a:pt x="4136" y="820"/>
                    <a:pt x="4044" y="767"/>
                    <a:pt x="4044" y="666"/>
                  </a:cubicBezTo>
                  <a:cubicBezTo>
                    <a:pt x="4044" y="499"/>
                    <a:pt x="4239" y="488"/>
                    <a:pt x="4367" y="488"/>
                  </a:cubicBezTo>
                  <a:cubicBezTo>
                    <a:pt x="4399" y="488"/>
                    <a:pt x="4399" y="488"/>
                    <a:pt x="4399" y="488"/>
                  </a:cubicBezTo>
                  <a:cubicBezTo>
                    <a:pt x="4399" y="474"/>
                    <a:pt x="4399" y="474"/>
                    <a:pt x="4399" y="474"/>
                  </a:cubicBezTo>
                  <a:cubicBezTo>
                    <a:pt x="4399" y="411"/>
                    <a:pt x="4350" y="378"/>
                    <a:pt x="4281" y="378"/>
                  </a:cubicBezTo>
                  <a:cubicBezTo>
                    <a:pt x="4228" y="378"/>
                    <a:pt x="4179" y="399"/>
                    <a:pt x="4145" y="431"/>
                  </a:cubicBezTo>
                  <a:cubicBezTo>
                    <a:pt x="4077" y="364"/>
                    <a:pt x="4077" y="364"/>
                    <a:pt x="4077" y="364"/>
                  </a:cubicBezTo>
                  <a:cubicBezTo>
                    <a:pt x="4134" y="306"/>
                    <a:pt x="4214" y="282"/>
                    <a:pt x="4295" y="282"/>
                  </a:cubicBezTo>
                  <a:cubicBezTo>
                    <a:pt x="4514" y="282"/>
                    <a:pt x="4514" y="440"/>
                    <a:pt x="4514" y="512"/>
                  </a:cubicBezTo>
                  <a:close/>
                  <a:moveTo>
                    <a:pt x="4391" y="577"/>
                  </a:moveTo>
                  <a:cubicBezTo>
                    <a:pt x="4365" y="577"/>
                    <a:pt x="4365" y="577"/>
                    <a:pt x="4365" y="577"/>
                  </a:cubicBezTo>
                  <a:cubicBezTo>
                    <a:pt x="4294" y="577"/>
                    <a:pt x="4173" y="583"/>
                    <a:pt x="4173" y="656"/>
                  </a:cubicBezTo>
                  <a:cubicBezTo>
                    <a:pt x="4173" y="703"/>
                    <a:pt x="4221" y="724"/>
                    <a:pt x="4262" y="724"/>
                  </a:cubicBezTo>
                  <a:cubicBezTo>
                    <a:pt x="4350" y="724"/>
                    <a:pt x="4391" y="678"/>
                    <a:pt x="4391" y="606"/>
                  </a:cubicBezTo>
                  <a:lnTo>
                    <a:pt x="4391" y="577"/>
                  </a:lnTo>
                  <a:close/>
                  <a:moveTo>
                    <a:pt x="3150" y="376"/>
                  </a:moveTo>
                  <a:cubicBezTo>
                    <a:pt x="3148" y="376"/>
                    <a:pt x="3148" y="376"/>
                    <a:pt x="3148" y="376"/>
                  </a:cubicBezTo>
                  <a:cubicBezTo>
                    <a:pt x="3148" y="294"/>
                    <a:pt x="3148" y="294"/>
                    <a:pt x="3148" y="294"/>
                  </a:cubicBezTo>
                  <a:cubicBezTo>
                    <a:pt x="3020" y="294"/>
                    <a:pt x="3020" y="294"/>
                    <a:pt x="3020" y="294"/>
                  </a:cubicBezTo>
                  <a:cubicBezTo>
                    <a:pt x="3020" y="807"/>
                    <a:pt x="3020" y="807"/>
                    <a:pt x="3020" y="807"/>
                  </a:cubicBezTo>
                  <a:cubicBezTo>
                    <a:pt x="3148" y="807"/>
                    <a:pt x="3148" y="807"/>
                    <a:pt x="3148" y="807"/>
                  </a:cubicBezTo>
                  <a:cubicBezTo>
                    <a:pt x="3148" y="533"/>
                    <a:pt x="3148" y="533"/>
                    <a:pt x="3148" y="533"/>
                  </a:cubicBezTo>
                  <a:cubicBezTo>
                    <a:pt x="3148" y="505"/>
                    <a:pt x="3165" y="403"/>
                    <a:pt x="3286" y="403"/>
                  </a:cubicBezTo>
                  <a:cubicBezTo>
                    <a:pt x="3306" y="403"/>
                    <a:pt x="3327" y="408"/>
                    <a:pt x="3348" y="413"/>
                  </a:cubicBezTo>
                  <a:cubicBezTo>
                    <a:pt x="3348" y="289"/>
                    <a:pt x="3348" y="289"/>
                    <a:pt x="3348" y="289"/>
                  </a:cubicBezTo>
                  <a:cubicBezTo>
                    <a:pt x="3333" y="285"/>
                    <a:pt x="3318" y="282"/>
                    <a:pt x="3302" y="282"/>
                  </a:cubicBezTo>
                  <a:cubicBezTo>
                    <a:pt x="3235" y="282"/>
                    <a:pt x="3178" y="317"/>
                    <a:pt x="3150" y="376"/>
                  </a:cubicBezTo>
                  <a:close/>
                  <a:moveTo>
                    <a:pt x="3805" y="0"/>
                  </a:moveTo>
                  <a:cubicBezTo>
                    <a:pt x="3933" y="0"/>
                    <a:pt x="3933" y="0"/>
                    <a:pt x="3933" y="0"/>
                  </a:cubicBezTo>
                  <a:cubicBezTo>
                    <a:pt x="3933" y="807"/>
                    <a:pt x="3933" y="807"/>
                    <a:pt x="3933" y="807"/>
                  </a:cubicBezTo>
                  <a:cubicBezTo>
                    <a:pt x="3812" y="807"/>
                    <a:pt x="3812" y="807"/>
                    <a:pt x="3812" y="807"/>
                  </a:cubicBezTo>
                  <a:cubicBezTo>
                    <a:pt x="3812" y="730"/>
                    <a:pt x="3812" y="730"/>
                    <a:pt x="3812" y="730"/>
                  </a:cubicBezTo>
                  <a:cubicBezTo>
                    <a:pt x="3809" y="730"/>
                    <a:pt x="3809" y="730"/>
                    <a:pt x="3809" y="730"/>
                  </a:cubicBezTo>
                  <a:cubicBezTo>
                    <a:pt x="3772" y="792"/>
                    <a:pt x="3705" y="820"/>
                    <a:pt x="3633" y="820"/>
                  </a:cubicBezTo>
                  <a:cubicBezTo>
                    <a:pt x="3475" y="820"/>
                    <a:pt x="3380" y="702"/>
                    <a:pt x="3380" y="551"/>
                  </a:cubicBezTo>
                  <a:cubicBezTo>
                    <a:pt x="3380" y="399"/>
                    <a:pt x="3482" y="282"/>
                    <a:pt x="3628" y="282"/>
                  </a:cubicBezTo>
                  <a:cubicBezTo>
                    <a:pt x="3724" y="282"/>
                    <a:pt x="3775" y="326"/>
                    <a:pt x="3802" y="360"/>
                  </a:cubicBezTo>
                  <a:cubicBezTo>
                    <a:pt x="3805" y="360"/>
                    <a:pt x="3805" y="360"/>
                    <a:pt x="3805" y="360"/>
                  </a:cubicBezTo>
                  <a:lnTo>
                    <a:pt x="3805" y="0"/>
                  </a:lnTo>
                  <a:close/>
                  <a:moveTo>
                    <a:pt x="3809" y="551"/>
                  </a:moveTo>
                  <a:cubicBezTo>
                    <a:pt x="3809" y="471"/>
                    <a:pt x="3753" y="397"/>
                    <a:pt x="3659" y="397"/>
                  </a:cubicBezTo>
                  <a:cubicBezTo>
                    <a:pt x="3565" y="397"/>
                    <a:pt x="3508" y="471"/>
                    <a:pt x="3508" y="551"/>
                  </a:cubicBezTo>
                  <a:cubicBezTo>
                    <a:pt x="3508" y="631"/>
                    <a:pt x="3565" y="704"/>
                    <a:pt x="3659" y="704"/>
                  </a:cubicBezTo>
                  <a:cubicBezTo>
                    <a:pt x="3753" y="704"/>
                    <a:pt x="3809" y="631"/>
                    <a:pt x="3809" y="5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" name="Freeform 6"/>
            <p:cNvSpPr>
              <a:spLocks noSelect="1"/>
            </p:cNvSpPr>
            <p:nvPr userDrawn="1"/>
          </p:nvSpPr>
          <p:spPr bwMode="auto">
            <a:xfrm>
              <a:off x="614" y="232"/>
              <a:ext cx="1020" cy="419"/>
            </a:xfrm>
            <a:custGeom>
              <a:avLst/>
              <a:gdLst>
                <a:gd name="T0" fmla="*/ 1242 w 5100"/>
                <a:gd name="T1" fmla="*/ 1312 h 2093"/>
                <a:gd name="T2" fmla="*/ 1412 w 5100"/>
                <a:gd name="T3" fmla="*/ 1769 h 2093"/>
                <a:gd name="T4" fmla="*/ 1252 w 5100"/>
                <a:gd name="T5" fmla="*/ 1978 h 2093"/>
                <a:gd name="T6" fmla="*/ 1253 w 5100"/>
                <a:gd name="T7" fmla="*/ 2093 h 2093"/>
                <a:gd name="T8" fmla="*/ 1420 w 5100"/>
                <a:gd name="T9" fmla="*/ 1324 h 2093"/>
                <a:gd name="T10" fmla="*/ 1117 w 5100"/>
                <a:gd name="T11" fmla="*/ 1580 h 2093"/>
                <a:gd name="T12" fmla="*/ 1268 w 5100"/>
                <a:gd name="T13" fmla="*/ 1728 h 2093"/>
                <a:gd name="T14" fmla="*/ 655 w 5100"/>
                <a:gd name="T15" fmla="*/ 1850 h 2093"/>
                <a:gd name="T16" fmla="*/ 642 w 5100"/>
                <a:gd name="T17" fmla="*/ 1747 h 2093"/>
                <a:gd name="T18" fmla="*/ 895 w 5100"/>
                <a:gd name="T19" fmla="*/ 1590 h 2093"/>
                <a:gd name="T20" fmla="*/ 637 w 5100"/>
                <a:gd name="T21" fmla="*/ 1408 h 2093"/>
                <a:gd name="T22" fmla="*/ 287 w 5100"/>
                <a:gd name="T23" fmla="*/ 1312 h 2093"/>
                <a:gd name="T24" fmla="*/ 271 w 5100"/>
                <a:gd name="T25" fmla="*/ 1433 h 2093"/>
                <a:gd name="T26" fmla="*/ 5 w 5100"/>
                <a:gd name="T27" fmla="*/ 1837 h 2093"/>
                <a:gd name="T28" fmla="*/ 133 w 5100"/>
                <a:gd name="T29" fmla="*/ 1406 h 2093"/>
                <a:gd name="T30" fmla="*/ 1689 w 5100"/>
                <a:gd name="T31" fmla="*/ 1324 h 2093"/>
                <a:gd name="T32" fmla="*/ 1689 w 5100"/>
                <a:gd name="T33" fmla="*/ 1837 h 2093"/>
                <a:gd name="T34" fmla="*/ 1752 w 5100"/>
                <a:gd name="T35" fmla="*/ 1227 h 2093"/>
                <a:gd name="T36" fmla="*/ 1836 w 5100"/>
                <a:gd name="T37" fmla="*/ 1150 h 2093"/>
                <a:gd name="T38" fmla="*/ 2218 w 5100"/>
                <a:gd name="T39" fmla="*/ 1850 h 2093"/>
                <a:gd name="T40" fmla="*/ 2218 w 5100"/>
                <a:gd name="T41" fmla="*/ 1734 h 2093"/>
                <a:gd name="T42" fmla="*/ 2369 w 5100"/>
                <a:gd name="T43" fmla="*/ 1581 h 2093"/>
                <a:gd name="T44" fmla="*/ 333 w 5100"/>
                <a:gd name="T45" fmla="*/ 502 h 2093"/>
                <a:gd name="T46" fmla="*/ 128 w 5100"/>
                <a:gd name="T47" fmla="*/ 808 h 2093"/>
                <a:gd name="T48" fmla="*/ 122 w 5100"/>
                <a:gd name="T49" fmla="*/ 295 h 2093"/>
                <a:gd name="T50" fmla="*/ 281 w 5100"/>
                <a:gd name="T51" fmla="*/ 282 h 2093"/>
                <a:gd name="T52" fmla="*/ 794 w 5100"/>
                <a:gd name="T53" fmla="*/ 502 h 2093"/>
                <a:gd name="T54" fmla="*/ 666 w 5100"/>
                <a:gd name="T55" fmla="*/ 517 h 2093"/>
                <a:gd name="T56" fmla="*/ 461 w 5100"/>
                <a:gd name="T57" fmla="*/ 808 h 2093"/>
                <a:gd name="T58" fmla="*/ 3642 w 5100"/>
                <a:gd name="T59" fmla="*/ 551 h 2093"/>
                <a:gd name="T60" fmla="*/ 3920 w 5100"/>
                <a:gd name="T61" fmla="*/ 282 h 2093"/>
                <a:gd name="T62" fmla="*/ 3920 w 5100"/>
                <a:gd name="T63" fmla="*/ 397 h 2093"/>
                <a:gd name="T64" fmla="*/ 2596 w 5100"/>
                <a:gd name="T65" fmla="*/ 282 h 2093"/>
                <a:gd name="T66" fmla="*/ 2875 w 5100"/>
                <a:gd name="T67" fmla="*/ 551 h 2093"/>
                <a:gd name="T68" fmla="*/ 2446 w 5100"/>
                <a:gd name="T69" fmla="*/ 551 h 2093"/>
                <a:gd name="T70" fmla="*/ 2596 w 5100"/>
                <a:gd name="T71" fmla="*/ 705 h 2093"/>
                <a:gd name="T72" fmla="*/ 1952 w 5100"/>
                <a:gd name="T73" fmla="*/ 295 h 2093"/>
                <a:gd name="T74" fmla="*/ 2082 w 5100"/>
                <a:gd name="T75" fmla="*/ 376 h 2093"/>
                <a:gd name="T76" fmla="*/ 2280 w 5100"/>
                <a:gd name="T77" fmla="*/ 413 h 2093"/>
                <a:gd name="T78" fmla="*/ 2080 w 5100"/>
                <a:gd name="T79" fmla="*/ 808 h 2093"/>
                <a:gd name="T80" fmla="*/ 1312 w 5100"/>
                <a:gd name="T81" fmla="*/ 648 h 2093"/>
                <a:gd name="T82" fmla="*/ 1428 w 5100"/>
                <a:gd name="T83" fmla="*/ 596 h 2093"/>
                <a:gd name="T84" fmla="*/ 909 w 5100"/>
                <a:gd name="T85" fmla="*/ 551 h 2093"/>
                <a:gd name="T86" fmla="*/ 1299 w 5100"/>
                <a:gd name="T87" fmla="*/ 500 h 2093"/>
                <a:gd name="T88" fmla="*/ 1711 w 5100"/>
                <a:gd name="T89" fmla="*/ 295 h 2093"/>
                <a:gd name="T90" fmla="*/ 1711 w 5100"/>
                <a:gd name="T91" fmla="*/ 404 h 2093"/>
                <a:gd name="T92" fmla="*/ 1852 w 5100"/>
                <a:gd name="T93" fmla="*/ 695 h 2093"/>
                <a:gd name="T94" fmla="*/ 1583 w 5100"/>
                <a:gd name="T95" fmla="*/ 639 h 2093"/>
                <a:gd name="T96" fmla="*/ 1477 w 5100"/>
                <a:gd name="T97" fmla="*/ 295 h 2093"/>
                <a:gd name="T98" fmla="*/ 1711 w 5100"/>
                <a:gd name="T99" fmla="*/ 147 h 2093"/>
                <a:gd name="T100" fmla="*/ 4293 w 5100"/>
                <a:gd name="T101" fmla="*/ 551 h 2093"/>
                <a:gd name="T102" fmla="*/ 4572 w 5100"/>
                <a:gd name="T103" fmla="*/ 282 h 2093"/>
                <a:gd name="T104" fmla="*/ 4572 w 5100"/>
                <a:gd name="T105" fmla="*/ 397 h 2093"/>
                <a:gd name="T106" fmla="*/ 3295 w 5100"/>
                <a:gd name="T107" fmla="*/ 282 h 2093"/>
                <a:gd name="T108" fmla="*/ 3116 w 5100"/>
                <a:gd name="T109" fmla="*/ 295 h 2093"/>
                <a:gd name="T110" fmla="*/ 3123 w 5100"/>
                <a:gd name="T111" fmla="*/ 1051 h 2093"/>
                <a:gd name="T112" fmla="*/ 3300 w 5100"/>
                <a:gd name="T113" fmla="*/ 820 h 2093"/>
                <a:gd name="T114" fmla="*/ 3269 w 5100"/>
                <a:gd name="T115" fmla="*/ 705 h 2093"/>
                <a:gd name="T116" fmla="*/ 3420 w 5100"/>
                <a:gd name="T117" fmla="*/ 551 h 2093"/>
                <a:gd name="T118" fmla="*/ 5100 w 5100"/>
                <a:gd name="T119" fmla="*/ 808 h 2093"/>
                <a:gd name="T120" fmla="*/ 5100 w 5100"/>
                <a:gd name="T121" fmla="*/ 0 h 2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00" h="2093">
                  <a:moveTo>
                    <a:pt x="1420" y="1401"/>
                  </a:moveTo>
                  <a:cubicBezTo>
                    <a:pt x="1418" y="1401"/>
                    <a:pt x="1418" y="1401"/>
                    <a:pt x="1418" y="1401"/>
                  </a:cubicBezTo>
                  <a:cubicBezTo>
                    <a:pt x="1381" y="1339"/>
                    <a:pt x="1314" y="1312"/>
                    <a:pt x="1242" y="1312"/>
                  </a:cubicBezTo>
                  <a:cubicBezTo>
                    <a:pt x="1084" y="1312"/>
                    <a:pt x="989" y="1429"/>
                    <a:pt x="989" y="1581"/>
                  </a:cubicBezTo>
                  <a:cubicBezTo>
                    <a:pt x="989" y="1726"/>
                    <a:pt x="1090" y="1843"/>
                    <a:pt x="1244" y="1843"/>
                  </a:cubicBezTo>
                  <a:cubicBezTo>
                    <a:pt x="1308" y="1843"/>
                    <a:pt x="1374" y="1819"/>
                    <a:pt x="1412" y="1769"/>
                  </a:cubicBezTo>
                  <a:cubicBezTo>
                    <a:pt x="1414" y="1769"/>
                    <a:pt x="1414" y="1769"/>
                    <a:pt x="1414" y="1769"/>
                  </a:cubicBezTo>
                  <a:cubicBezTo>
                    <a:pt x="1414" y="1806"/>
                    <a:pt x="1414" y="1806"/>
                    <a:pt x="1414" y="1806"/>
                  </a:cubicBezTo>
                  <a:cubicBezTo>
                    <a:pt x="1414" y="1907"/>
                    <a:pt x="1375" y="1978"/>
                    <a:pt x="1252" y="1978"/>
                  </a:cubicBezTo>
                  <a:cubicBezTo>
                    <a:pt x="1180" y="1978"/>
                    <a:pt x="1127" y="1951"/>
                    <a:pt x="1075" y="1904"/>
                  </a:cubicBezTo>
                  <a:cubicBezTo>
                    <a:pt x="999" y="2009"/>
                    <a:pt x="999" y="2009"/>
                    <a:pt x="999" y="2009"/>
                  </a:cubicBezTo>
                  <a:cubicBezTo>
                    <a:pt x="1071" y="2073"/>
                    <a:pt x="1158" y="2093"/>
                    <a:pt x="1253" y="2093"/>
                  </a:cubicBezTo>
                  <a:cubicBezTo>
                    <a:pt x="1452" y="2093"/>
                    <a:pt x="1542" y="1976"/>
                    <a:pt x="1542" y="1791"/>
                  </a:cubicBezTo>
                  <a:cubicBezTo>
                    <a:pt x="1542" y="1324"/>
                    <a:pt x="1542" y="1324"/>
                    <a:pt x="1542" y="1324"/>
                  </a:cubicBezTo>
                  <a:cubicBezTo>
                    <a:pt x="1420" y="1324"/>
                    <a:pt x="1420" y="1324"/>
                    <a:pt x="1420" y="1324"/>
                  </a:cubicBezTo>
                  <a:lnTo>
                    <a:pt x="1420" y="1401"/>
                  </a:lnTo>
                  <a:close/>
                  <a:moveTo>
                    <a:pt x="1268" y="1728"/>
                  </a:moveTo>
                  <a:cubicBezTo>
                    <a:pt x="1181" y="1728"/>
                    <a:pt x="1117" y="1661"/>
                    <a:pt x="1117" y="1580"/>
                  </a:cubicBezTo>
                  <a:cubicBezTo>
                    <a:pt x="1117" y="1489"/>
                    <a:pt x="1179" y="1427"/>
                    <a:pt x="1269" y="1427"/>
                  </a:cubicBezTo>
                  <a:cubicBezTo>
                    <a:pt x="1362" y="1427"/>
                    <a:pt x="1420" y="1489"/>
                    <a:pt x="1420" y="1577"/>
                  </a:cubicBezTo>
                  <a:cubicBezTo>
                    <a:pt x="1420" y="1663"/>
                    <a:pt x="1363" y="1728"/>
                    <a:pt x="1268" y="1728"/>
                  </a:cubicBezTo>
                  <a:close/>
                  <a:moveTo>
                    <a:pt x="655" y="1312"/>
                  </a:moveTo>
                  <a:cubicBezTo>
                    <a:pt x="500" y="1312"/>
                    <a:pt x="376" y="1419"/>
                    <a:pt x="376" y="1581"/>
                  </a:cubicBezTo>
                  <a:cubicBezTo>
                    <a:pt x="376" y="1742"/>
                    <a:pt x="500" y="1850"/>
                    <a:pt x="655" y="1850"/>
                  </a:cubicBezTo>
                  <a:cubicBezTo>
                    <a:pt x="736" y="1850"/>
                    <a:pt x="812" y="1821"/>
                    <a:pt x="871" y="1747"/>
                  </a:cubicBezTo>
                  <a:cubicBezTo>
                    <a:pt x="780" y="1678"/>
                    <a:pt x="780" y="1678"/>
                    <a:pt x="780" y="1678"/>
                  </a:cubicBezTo>
                  <a:cubicBezTo>
                    <a:pt x="748" y="1717"/>
                    <a:pt x="706" y="1747"/>
                    <a:pt x="642" y="1747"/>
                  </a:cubicBezTo>
                  <a:cubicBezTo>
                    <a:pt x="570" y="1747"/>
                    <a:pt x="513" y="1701"/>
                    <a:pt x="504" y="1626"/>
                  </a:cubicBezTo>
                  <a:cubicBezTo>
                    <a:pt x="895" y="1626"/>
                    <a:pt x="895" y="1626"/>
                    <a:pt x="895" y="1626"/>
                  </a:cubicBezTo>
                  <a:cubicBezTo>
                    <a:pt x="895" y="1590"/>
                    <a:pt x="895" y="1590"/>
                    <a:pt x="895" y="1590"/>
                  </a:cubicBezTo>
                  <a:cubicBezTo>
                    <a:pt x="895" y="1412"/>
                    <a:pt x="798" y="1312"/>
                    <a:pt x="655" y="1312"/>
                  </a:cubicBezTo>
                  <a:close/>
                  <a:moveTo>
                    <a:pt x="504" y="1529"/>
                  </a:moveTo>
                  <a:cubicBezTo>
                    <a:pt x="514" y="1456"/>
                    <a:pt x="561" y="1408"/>
                    <a:pt x="637" y="1408"/>
                  </a:cubicBezTo>
                  <a:cubicBezTo>
                    <a:pt x="717" y="1408"/>
                    <a:pt x="766" y="1455"/>
                    <a:pt x="767" y="1529"/>
                  </a:cubicBezTo>
                  <a:lnTo>
                    <a:pt x="504" y="1529"/>
                  </a:lnTo>
                  <a:close/>
                  <a:moveTo>
                    <a:pt x="287" y="1312"/>
                  </a:moveTo>
                  <a:cubicBezTo>
                    <a:pt x="303" y="1312"/>
                    <a:pt x="318" y="1315"/>
                    <a:pt x="333" y="1319"/>
                  </a:cubicBezTo>
                  <a:cubicBezTo>
                    <a:pt x="333" y="1443"/>
                    <a:pt x="333" y="1443"/>
                    <a:pt x="333" y="1443"/>
                  </a:cubicBezTo>
                  <a:cubicBezTo>
                    <a:pt x="312" y="1438"/>
                    <a:pt x="291" y="1433"/>
                    <a:pt x="271" y="1433"/>
                  </a:cubicBezTo>
                  <a:cubicBezTo>
                    <a:pt x="150" y="1433"/>
                    <a:pt x="133" y="1535"/>
                    <a:pt x="133" y="1563"/>
                  </a:cubicBezTo>
                  <a:cubicBezTo>
                    <a:pt x="133" y="1837"/>
                    <a:pt x="133" y="1837"/>
                    <a:pt x="133" y="1837"/>
                  </a:cubicBezTo>
                  <a:cubicBezTo>
                    <a:pt x="5" y="1837"/>
                    <a:pt x="5" y="1837"/>
                    <a:pt x="5" y="1837"/>
                  </a:cubicBezTo>
                  <a:cubicBezTo>
                    <a:pt x="5" y="1324"/>
                    <a:pt x="5" y="1324"/>
                    <a:pt x="5" y="1324"/>
                  </a:cubicBezTo>
                  <a:cubicBezTo>
                    <a:pt x="133" y="1324"/>
                    <a:pt x="133" y="1324"/>
                    <a:pt x="133" y="1324"/>
                  </a:cubicBezTo>
                  <a:cubicBezTo>
                    <a:pt x="133" y="1406"/>
                    <a:pt x="133" y="1406"/>
                    <a:pt x="133" y="1406"/>
                  </a:cubicBezTo>
                  <a:cubicBezTo>
                    <a:pt x="135" y="1406"/>
                    <a:pt x="135" y="1406"/>
                    <a:pt x="135" y="1406"/>
                  </a:cubicBezTo>
                  <a:cubicBezTo>
                    <a:pt x="163" y="1347"/>
                    <a:pt x="220" y="1312"/>
                    <a:pt x="287" y="1312"/>
                  </a:cubicBezTo>
                  <a:close/>
                  <a:moveTo>
                    <a:pt x="1689" y="1324"/>
                  </a:moveTo>
                  <a:cubicBezTo>
                    <a:pt x="1818" y="1324"/>
                    <a:pt x="1818" y="1324"/>
                    <a:pt x="1818" y="1324"/>
                  </a:cubicBezTo>
                  <a:cubicBezTo>
                    <a:pt x="1818" y="1837"/>
                    <a:pt x="1818" y="1837"/>
                    <a:pt x="1818" y="1837"/>
                  </a:cubicBezTo>
                  <a:cubicBezTo>
                    <a:pt x="1689" y="1837"/>
                    <a:pt x="1689" y="1837"/>
                    <a:pt x="1689" y="1837"/>
                  </a:cubicBezTo>
                  <a:lnTo>
                    <a:pt x="1689" y="1324"/>
                  </a:lnTo>
                  <a:close/>
                  <a:moveTo>
                    <a:pt x="1836" y="1150"/>
                  </a:moveTo>
                  <a:cubicBezTo>
                    <a:pt x="1836" y="1194"/>
                    <a:pt x="1799" y="1227"/>
                    <a:pt x="1752" y="1227"/>
                  </a:cubicBezTo>
                  <a:cubicBezTo>
                    <a:pt x="1705" y="1227"/>
                    <a:pt x="1671" y="1191"/>
                    <a:pt x="1671" y="1150"/>
                  </a:cubicBezTo>
                  <a:cubicBezTo>
                    <a:pt x="1671" y="1110"/>
                    <a:pt x="1705" y="1073"/>
                    <a:pt x="1752" y="1073"/>
                  </a:cubicBezTo>
                  <a:cubicBezTo>
                    <a:pt x="1799" y="1073"/>
                    <a:pt x="1836" y="1107"/>
                    <a:pt x="1836" y="1150"/>
                  </a:cubicBezTo>
                  <a:close/>
                  <a:moveTo>
                    <a:pt x="2218" y="1312"/>
                  </a:moveTo>
                  <a:cubicBezTo>
                    <a:pt x="2063" y="1312"/>
                    <a:pt x="1939" y="1419"/>
                    <a:pt x="1939" y="1581"/>
                  </a:cubicBezTo>
                  <a:cubicBezTo>
                    <a:pt x="1939" y="1742"/>
                    <a:pt x="2063" y="1850"/>
                    <a:pt x="2218" y="1850"/>
                  </a:cubicBezTo>
                  <a:cubicBezTo>
                    <a:pt x="2373" y="1850"/>
                    <a:pt x="2497" y="1742"/>
                    <a:pt x="2497" y="1581"/>
                  </a:cubicBezTo>
                  <a:cubicBezTo>
                    <a:pt x="2497" y="1419"/>
                    <a:pt x="2373" y="1312"/>
                    <a:pt x="2218" y="1312"/>
                  </a:cubicBezTo>
                  <a:close/>
                  <a:moveTo>
                    <a:pt x="2218" y="1734"/>
                  </a:moveTo>
                  <a:cubicBezTo>
                    <a:pt x="2124" y="1734"/>
                    <a:pt x="2068" y="1661"/>
                    <a:pt x="2068" y="1581"/>
                  </a:cubicBezTo>
                  <a:cubicBezTo>
                    <a:pt x="2068" y="1501"/>
                    <a:pt x="2124" y="1427"/>
                    <a:pt x="2218" y="1427"/>
                  </a:cubicBezTo>
                  <a:cubicBezTo>
                    <a:pt x="2312" y="1427"/>
                    <a:pt x="2369" y="1501"/>
                    <a:pt x="2369" y="1581"/>
                  </a:cubicBezTo>
                  <a:cubicBezTo>
                    <a:pt x="2369" y="1661"/>
                    <a:pt x="2312" y="1734"/>
                    <a:pt x="2218" y="1734"/>
                  </a:cubicBezTo>
                  <a:close/>
                  <a:moveTo>
                    <a:pt x="333" y="808"/>
                  </a:moveTo>
                  <a:cubicBezTo>
                    <a:pt x="333" y="502"/>
                    <a:pt x="333" y="502"/>
                    <a:pt x="333" y="502"/>
                  </a:cubicBezTo>
                  <a:cubicBezTo>
                    <a:pt x="333" y="439"/>
                    <a:pt x="307" y="397"/>
                    <a:pt x="245" y="397"/>
                  </a:cubicBezTo>
                  <a:cubicBezTo>
                    <a:pt x="161" y="397"/>
                    <a:pt x="128" y="459"/>
                    <a:pt x="128" y="528"/>
                  </a:cubicBezTo>
                  <a:cubicBezTo>
                    <a:pt x="128" y="808"/>
                    <a:pt x="128" y="808"/>
                    <a:pt x="128" y="808"/>
                  </a:cubicBezTo>
                  <a:cubicBezTo>
                    <a:pt x="0" y="808"/>
                    <a:pt x="0" y="808"/>
                    <a:pt x="0" y="808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22" y="295"/>
                    <a:pt x="122" y="295"/>
                    <a:pt x="122" y="295"/>
                  </a:cubicBezTo>
                  <a:cubicBezTo>
                    <a:pt x="122" y="375"/>
                    <a:pt x="122" y="375"/>
                    <a:pt x="122" y="375"/>
                  </a:cubicBezTo>
                  <a:cubicBezTo>
                    <a:pt x="124" y="375"/>
                    <a:pt x="124" y="375"/>
                    <a:pt x="124" y="375"/>
                  </a:cubicBezTo>
                  <a:cubicBezTo>
                    <a:pt x="146" y="327"/>
                    <a:pt x="195" y="282"/>
                    <a:pt x="281" y="282"/>
                  </a:cubicBezTo>
                  <a:cubicBezTo>
                    <a:pt x="360" y="282"/>
                    <a:pt x="414" y="313"/>
                    <a:pt x="441" y="377"/>
                  </a:cubicBezTo>
                  <a:cubicBezTo>
                    <a:pt x="478" y="312"/>
                    <a:pt x="533" y="282"/>
                    <a:pt x="610" y="282"/>
                  </a:cubicBezTo>
                  <a:cubicBezTo>
                    <a:pt x="746" y="282"/>
                    <a:pt x="794" y="379"/>
                    <a:pt x="794" y="502"/>
                  </a:cubicBezTo>
                  <a:cubicBezTo>
                    <a:pt x="794" y="808"/>
                    <a:pt x="794" y="808"/>
                    <a:pt x="794" y="808"/>
                  </a:cubicBezTo>
                  <a:cubicBezTo>
                    <a:pt x="666" y="808"/>
                    <a:pt x="666" y="808"/>
                    <a:pt x="666" y="808"/>
                  </a:cubicBezTo>
                  <a:cubicBezTo>
                    <a:pt x="666" y="517"/>
                    <a:pt x="666" y="517"/>
                    <a:pt x="666" y="517"/>
                  </a:cubicBezTo>
                  <a:cubicBezTo>
                    <a:pt x="666" y="453"/>
                    <a:pt x="647" y="397"/>
                    <a:pt x="571" y="397"/>
                  </a:cubicBezTo>
                  <a:cubicBezTo>
                    <a:pt x="491" y="397"/>
                    <a:pt x="461" y="464"/>
                    <a:pt x="461" y="530"/>
                  </a:cubicBezTo>
                  <a:cubicBezTo>
                    <a:pt x="461" y="808"/>
                    <a:pt x="461" y="808"/>
                    <a:pt x="461" y="808"/>
                  </a:cubicBezTo>
                  <a:lnTo>
                    <a:pt x="333" y="808"/>
                  </a:lnTo>
                  <a:close/>
                  <a:moveTo>
                    <a:pt x="3920" y="282"/>
                  </a:moveTo>
                  <a:cubicBezTo>
                    <a:pt x="3766" y="282"/>
                    <a:pt x="3642" y="390"/>
                    <a:pt x="3642" y="551"/>
                  </a:cubicBezTo>
                  <a:cubicBezTo>
                    <a:pt x="3642" y="713"/>
                    <a:pt x="3766" y="820"/>
                    <a:pt x="3920" y="820"/>
                  </a:cubicBezTo>
                  <a:cubicBezTo>
                    <a:pt x="4075" y="820"/>
                    <a:pt x="4199" y="713"/>
                    <a:pt x="4199" y="551"/>
                  </a:cubicBezTo>
                  <a:cubicBezTo>
                    <a:pt x="4199" y="390"/>
                    <a:pt x="4075" y="282"/>
                    <a:pt x="3920" y="282"/>
                  </a:cubicBezTo>
                  <a:close/>
                  <a:moveTo>
                    <a:pt x="3920" y="705"/>
                  </a:moveTo>
                  <a:cubicBezTo>
                    <a:pt x="3826" y="705"/>
                    <a:pt x="3770" y="631"/>
                    <a:pt x="3770" y="551"/>
                  </a:cubicBezTo>
                  <a:cubicBezTo>
                    <a:pt x="3770" y="471"/>
                    <a:pt x="3826" y="397"/>
                    <a:pt x="3920" y="397"/>
                  </a:cubicBezTo>
                  <a:cubicBezTo>
                    <a:pt x="4014" y="397"/>
                    <a:pt x="4071" y="471"/>
                    <a:pt x="4071" y="551"/>
                  </a:cubicBezTo>
                  <a:cubicBezTo>
                    <a:pt x="4071" y="631"/>
                    <a:pt x="4014" y="705"/>
                    <a:pt x="3920" y="705"/>
                  </a:cubicBezTo>
                  <a:close/>
                  <a:moveTo>
                    <a:pt x="2596" y="282"/>
                  </a:moveTo>
                  <a:cubicBezTo>
                    <a:pt x="2441" y="282"/>
                    <a:pt x="2317" y="390"/>
                    <a:pt x="2317" y="551"/>
                  </a:cubicBezTo>
                  <a:cubicBezTo>
                    <a:pt x="2317" y="713"/>
                    <a:pt x="2441" y="820"/>
                    <a:pt x="2596" y="820"/>
                  </a:cubicBezTo>
                  <a:cubicBezTo>
                    <a:pt x="2751" y="820"/>
                    <a:pt x="2875" y="713"/>
                    <a:pt x="2875" y="551"/>
                  </a:cubicBezTo>
                  <a:cubicBezTo>
                    <a:pt x="2875" y="390"/>
                    <a:pt x="2751" y="282"/>
                    <a:pt x="2596" y="282"/>
                  </a:cubicBezTo>
                  <a:close/>
                  <a:moveTo>
                    <a:pt x="2596" y="705"/>
                  </a:moveTo>
                  <a:cubicBezTo>
                    <a:pt x="2502" y="705"/>
                    <a:pt x="2446" y="631"/>
                    <a:pt x="2446" y="551"/>
                  </a:cubicBezTo>
                  <a:cubicBezTo>
                    <a:pt x="2446" y="471"/>
                    <a:pt x="2502" y="397"/>
                    <a:pt x="2596" y="397"/>
                  </a:cubicBezTo>
                  <a:cubicBezTo>
                    <a:pt x="2690" y="397"/>
                    <a:pt x="2747" y="471"/>
                    <a:pt x="2747" y="551"/>
                  </a:cubicBezTo>
                  <a:cubicBezTo>
                    <a:pt x="2747" y="631"/>
                    <a:pt x="2690" y="705"/>
                    <a:pt x="2596" y="705"/>
                  </a:cubicBezTo>
                  <a:close/>
                  <a:moveTo>
                    <a:pt x="2080" y="808"/>
                  </a:moveTo>
                  <a:cubicBezTo>
                    <a:pt x="1952" y="808"/>
                    <a:pt x="1952" y="808"/>
                    <a:pt x="1952" y="808"/>
                  </a:cubicBezTo>
                  <a:cubicBezTo>
                    <a:pt x="1952" y="295"/>
                    <a:pt x="1952" y="295"/>
                    <a:pt x="1952" y="295"/>
                  </a:cubicBezTo>
                  <a:cubicBezTo>
                    <a:pt x="2080" y="295"/>
                    <a:pt x="2080" y="295"/>
                    <a:pt x="2080" y="295"/>
                  </a:cubicBezTo>
                  <a:cubicBezTo>
                    <a:pt x="2080" y="376"/>
                    <a:pt x="2080" y="376"/>
                    <a:pt x="2080" y="376"/>
                  </a:cubicBezTo>
                  <a:cubicBezTo>
                    <a:pt x="2082" y="376"/>
                    <a:pt x="2082" y="376"/>
                    <a:pt x="2082" y="376"/>
                  </a:cubicBezTo>
                  <a:cubicBezTo>
                    <a:pt x="2110" y="317"/>
                    <a:pt x="2167" y="282"/>
                    <a:pt x="2234" y="282"/>
                  </a:cubicBezTo>
                  <a:cubicBezTo>
                    <a:pt x="2250" y="282"/>
                    <a:pt x="2265" y="285"/>
                    <a:pt x="2280" y="290"/>
                  </a:cubicBezTo>
                  <a:cubicBezTo>
                    <a:pt x="2280" y="413"/>
                    <a:pt x="2280" y="413"/>
                    <a:pt x="2280" y="413"/>
                  </a:cubicBezTo>
                  <a:cubicBezTo>
                    <a:pt x="2258" y="408"/>
                    <a:pt x="2238" y="404"/>
                    <a:pt x="2218" y="404"/>
                  </a:cubicBezTo>
                  <a:cubicBezTo>
                    <a:pt x="2097" y="404"/>
                    <a:pt x="2080" y="505"/>
                    <a:pt x="2080" y="533"/>
                  </a:cubicBezTo>
                  <a:lnTo>
                    <a:pt x="2080" y="808"/>
                  </a:lnTo>
                  <a:close/>
                  <a:moveTo>
                    <a:pt x="1187" y="820"/>
                  </a:moveTo>
                  <a:cubicBezTo>
                    <a:pt x="1269" y="820"/>
                    <a:pt x="1344" y="792"/>
                    <a:pt x="1404" y="718"/>
                  </a:cubicBezTo>
                  <a:cubicBezTo>
                    <a:pt x="1312" y="648"/>
                    <a:pt x="1312" y="648"/>
                    <a:pt x="1312" y="648"/>
                  </a:cubicBezTo>
                  <a:cubicBezTo>
                    <a:pt x="1280" y="688"/>
                    <a:pt x="1239" y="718"/>
                    <a:pt x="1175" y="718"/>
                  </a:cubicBezTo>
                  <a:cubicBezTo>
                    <a:pt x="1103" y="718"/>
                    <a:pt x="1045" y="672"/>
                    <a:pt x="1037" y="596"/>
                  </a:cubicBezTo>
                  <a:cubicBezTo>
                    <a:pt x="1428" y="596"/>
                    <a:pt x="1428" y="596"/>
                    <a:pt x="1428" y="596"/>
                  </a:cubicBezTo>
                  <a:cubicBezTo>
                    <a:pt x="1428" y="561"/>
                    <a:pt x="1428" y="561"/>
                    <a:pt x="1428" y="561"/>
                  </a:cubicBezTo>
                  <a:cubicBezTo>
                    <a:pt x="1428" y="383"/>
                    <a:pt x="1330" y="282"/>
                    <a:pt x="1187" y="282"/>
                  </a:cubicBezTo>
                  <a:cubicBezTo>
                    <a:pt x="1033" y="282"/>
                    <a:pt x="909" y="390"/>
                    <a:pt x="909" y="551"/>
                  </a:cubicBezTo>
                  <a:cubicBezTo>
                    <a:pt x="909" y="713"/>
                    <a:pt x="1033" y="820"/>
                    <a:pt x="1187" y="820"/>
                  </a:cubicBezTo>
                  <a:close/>
                  <a:moveTo>
                    <a:pt x="1169" y="378"/>
                  </a:moveTo>
                  <a:cubicBezTo>
                    <a:pt x="1249" y="378"/>
                    <a:pt x="1298" y="425"/>
                    <a:pt x="1299" y="500"/>
                  </a:cubicBezTo>
                  <a:cubicBezTo>
                    <a:pt x="1037" y="500"/>
                    <a:pt x="1037" y="500"/>
                    <a:pt x="1037" y="500"/>
                  </a:cubicBezTo>
                  <a:cubicBezTo>
                    <a:pt x="1046" y="426"/>
                    <a:pt x="1093" y="378"/>
                    <a:pt x="1169" y="378"/>
                  </a:cubicBezTo>
                  <a:close/>
                  <a:moveTo>
                    <a:pt x="1711" y="295"/>
                  </a:moveTo>
                  <a:cubicBezTo>
                    <a:pt x="1852" y="295"/>
                    <a:pt x="1852" y="295"/>
                    <a:pt x="1852" y="295"/>
                  </a:cubicBezTo>
                  <a:cubicBezTo>
                    <a:pt x="1852" y="404"/>
                    <a:pt x="1852" y="404"/>
                    <a:pt x="1852" y="404"/>
                  </a:cubicBezTo>
                  <a:cubicBezTo>
                    <a:pt x="1711" y="404"/>
                    <a:pt x="1711" y="404"/>
                    <a:pt x="1711" y="404"/>
                  </a:cubicBezTo>
                  <a:cubicBezTo>
                    <a:pt x="1711" y="628"/>
                    <a:pt x="1711" y="628"/>
                    <a:pt x="1711" y="628"/>
                  </a:cubicBezTo>
                  <a:cubicBezTo>
                    <a:pt x="1711" y="679"/>
                    <a:pt x="1726" y="711"/>
                    <a:pt x="1782" y="711"/>
                  </a:cubicBezTo>
                  <a:cubicBezTo>
                    <a:pt x="1805" y="711"/>
                    <a:pt x="1836" y="707"/>
                    <a:pt x="1852" y="695"/>
                  </a:cubicBezTo>
                  <a:cubicBezTo>
                    <a:pt x="1852" y="803"/>
                    <a:pt x="1852" y="803"/>
                    <a:pt x="1852" y="803"/>
                  </a:cubicBezTo>
                  <a:cubicBezTo>
                    <a:pt x="1825" y="816"/>
                    <a:pt x="1780" y="820"/>
                    <a:pt x="1750" y="820"/>
                  </a:cubicBezTo>
                  <a:cubicBezTo>
                    <a:pt x="1615" y="820"/>
                    <a:pt x="1583" y="759"/>
                    <a:pt x="1583" y="639"/>
                  </a:cubicBezTo>
                  <a:cubicBezTo>
                    <a:pt x="1583" y="404"/>
                    <a:pt x="1583" y="404"/>
                    <a:pt x="1583" y="404"/>
                  </a:cubicBezTo>
                  <a:cubicBezTo>
                    <a:pt x="1477" y="404"/>
                    <a:pt x="1477" y="404"/>
                    <a:pt x="1477" y="404"/>
                  </a:cubicBezTo>
                  <a:cubicBezTo>
                    <a:pt x="1477" y="295"/>
                    <a:pt x="1477" y="295"/>
                    <a:pt x="1477" y="295"/>
                  </a:cubicBezTo>
                  <a:cubicBezTo>
                    <a:pt x="1583" y="295"/>
                    <a:pt x="1583" y="295"/>
                    <a:pt x="1583" y="295"/>
                  </a:cubicBezTo>
                  <a:cubicBezTo>
                    <a:pt x="1583" y="147"/>
                    <a:pt x="1583" y="147"/>
                    <a:pt x="1583" y="147"/>
                  </a:cubicBezTo>
                  <a:cubicBezTo>
                    <a:pt x="1711" y="147"/>
                    <a:pt x="1711" y="147"/>
                    <a:pt x="1711" y="147"/>
                  </a:cubicBezTo>
                  <a:lnTo>
                    <a:pt x="1711" y="295"/>
                  </a:lnTo>
                  <a:close/>
                  <a:moveTo>
                    <a:pt x="4572" y="282"/>
                  </a:moveTo>
                  <a:cubicBezTo>
                    <a:pt x="4417" y="282"/>
                    <a:pt x="4293" y="390"/>
                    <a:pt x="4293" y="551"/>
                  </a:cubicBezTo>
                  <a:cubicBezTo>
                    <a:pt x="4293" y="713"/>
                    <a:pt x="4417" y="820"/>
                    <a:pt x="4572" y="820"/>
                  </a:cubicBezTo>
                  <a:cubicBezTo>
                    <a:pt x="4727" y="820"/>
                    <a:pt x="4851" y="713"/>
                    <a:pt x="4851" y="551"/>
                  </a:cubicBezTo>
                  <a:cubicBezTo>
                    <a:pt x="4851" y="390"/>
                    <a:pt x="4727" y="282"/>
                    <a:pt x="4572" y="282"/>
                  </a:cubicBezTo>
                  <a:close/>
                  <a:moveTo>
                    <a:pt x="4572" y="705"/>
                  </a:moveTo>
                  <a:cubicBezTo>
                    <a:pt x="4478" y="705"/>
                    <a:pt x="4421" y="631"/>
                    <a:pt x="4421" y="551"/>
                  </a:cubicBezTo>
                  <a:cubicBezTo>
                    <a:pt x="4421" y="471"/>
                    <a:pt x="4478" y="397"/>
                    <a:pt x="4572" y="397"/>
                  </a:cubicBezTo>
                  <a:cubicBezTo>
                    <a:pt x="4666" y="397"/>
                    <a:pt x="4722" y="471"/>
                    <a:pt x="4722" y="551"/>
                  </a:cubicBezTo>
                  <a:cubicBezTo>
                    <a:pt x="4722" y="631"/>
                    <a:pt x="4666" y="705"/>
                    <a:pt x="4572" y="705"/>
                  </a:cubicBezTo>
                  <a:close/>
                  <a:moveTo>
                    <a:pt x="3295" y="282"/>
                  </a:moveTo>
                  <a:cubicBezTo>
                    <a:pt x="3223" y="282"/>
                    <a:pt x="3156" y="310"/>
                    <a:pt x="3118" y="372"/>
                  </a:cubicBezTo>
                  <a:cubicBezTo>
                    <a:pt x="3116" y="372"/>
                    <a:pt x="3116" y="372"/>
                    <a:pt x="3116" y="372"/>
                  </a:cubicBezTo>
                  <a:cubicBezTo>
                    <a:pt x="3116" y="295"/>
                    <a:pt x="3116" y="295"/>
                    <a:pt x="3116" y="295"/>
                  </a:cubicBezTo>
                  <a:cubicBezTo>
                    <a:pt x="2994" y="295"/>
                    <a:pt x="2994" y="295"/>
                    <a:pt x="2994" y="295"/>
                  </a:cubicBezTo>
                  <a:cubicBezTo>
                    <a:pt x="2994" y="1051"/>
                    <a:pt x="2994" y="1051"/>
                    <a:pt x="2994" y="1051"/>
                  </a:cubicBezTo>
                  <a:cubicBezTo>
                    <a:pt x="3123" y="1051"/>
                    <a:pt x="3123" y="1051"/>
                    <a:pt x="3123" y="1051"/>
                  </a:cubicBezTo>
                  <a:cubicBezTo>
                    <a:pt x="3123" y="742"/>
                    <a:pt x="3123" y="742"/>
                    <a:pt x="3123" y="742"/>
                  </a:cubicBezTo>
                  <a:cubicBezTo>
                    <a:pt x="3126" y="742"/>
                    <a:pt x="3126" y="742"/>
                    <a:pt x="3126" y="742"/>
                  </a:cubicBezTo>
                  <a:cubicBezTo>
                    <a:pt x="3153" y="776"/>
                    <a:pt x="3204" y="820"/>
                    <a:pt x="3300" y="820"/>
                  </a:cubicBezTo>
                  <a:cubicBezTo>
                    <a:pt x="3446" y="820"/>
                    <a:pt x="3548" y="703"/>
                    <a:pt x="3548" y="551"/>
                  </a:cubicBezTo>
                  <a:cubicBezTo>
                    <a:pt x="3548" y="400"/>
                    <a:pt x="3453" y="282"/>
                    <a:pt x="3295" y="282"/>
                  </a:cubicBezTo>
                  <a:close/>
                  <a:moveTo>
                    <a:pt x="3269" y="705"/>
                  </a:moveTo>
                  <a:cubicBezTo>
                    <a:pt x="3175" y="705"/>
                    <a:pt x="3118" y="631"/>
                    <a:pt x="3118" y="551"/>
                  </a:cubicBezTo>
                  <a:cubicBezTo>
                    <a:pt x="3118" y="471"/>
                    <a:pt x="3175" y="397"/>
                    <a:pt x="3269" y="397"/>
                  </a:cubicBezTo>
                  <a:cubicBezTo>
                    <a:pt x="3363" y="397"/>
                    <a:pt x="3420" y="471"/>
                    <a:pt x="3420" y="551"/>
                  </a:cubicBezTo>
                  <a:cubicBezTo>
                    <a:pt x="3420" y="631"/>
                    <a:pt x="3363" y="705"/>
                    <a:pt x="3269" y="705"/>
                  </a:cubicBezTo>
                  <a:close/>
                  <a:moveTo>
                    <a:pt x="5100" y="0"/>
                  </a:moveTo>
                  <a:cubicBezTo>
                    <a:pt x="5100" y="808"/>
                    <a:pt x="5100" y="808"/>
                    <a:pt x="5100" y="808"/>
                  </a:cubicBezTo>
                  <a:cubicBezTo>
                    <a:pt x="4972" y="808"/>
                    <a:pt x="4972" y="808"/>
                    <a:pt x="4972" y="808"/>
                  </a:cubicBezTo>
                  <a:cubicBezTo>
                    <a:pt x="4972" y="0"/>
                    <a:pt x="4972" y="0"/>
                    <a:pt x="4972" y="0"/>
                  </a:cubicBezTo>
                  <a:lnTo>
                    <a:pt x="51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852335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(hoog) links, teks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 noSelect="1"/>
          </p:cNvSpPr>
          <p:nvPr>
            <p:ph idx="1" hasCustomPrompt="1"/>
          </p:nvPr>
        </p:nvSpPr>
        <p:spPr bwMode="gray">
          <a:xfrm>
            <a:off x="5826634" y="2053441"/>
            <a:ext cx="5869280" cy="4464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noProof="1"/>
              <a:t>[Tekst]</a:t>
            </a:r>
          </a:p>
          <a:p>
            <a:pPr lvl="1"/>
            <a:r>
              <a:rPr lang="nl-NL" noProof="1"/>
              <a:t>Tweede niveau</a:t>
            </a:r>
          </a:p>
          <a:p>
            <a:pPr lvl="2"/>
            <a:r>
              <a:rPr lang="nl-NL" noProof="1"/>
              <a:t>Derde niveau</a:t>
            </a:r>
          </a:p>
          <a:p>
            <a:pPr lvl="3"/>
            <a:r>
              <a:rPr lang="nl-NL" noProof="1"/>
              <a:t>Vierde niveau</a:t>
            </a:r>
          </a:p>
          <a:p>
            <a:pPr lvl="4"/>
            <a:r>
              <a:rPr lang="nl-NL" noProof="1"/>
              <a:t>Vijfde niveau</a:t>
            </a:r>
          </a:p>
        </p:txBody>
      </p:sp>
      <p:sp>
        <p:nvSpPr>
          <p:cNvPr id="6" name="Tijdelijke aanduiding voor afbeelding 5"/>
          <p:cNvSpPr>
            <a:spLocks noGrp="1" noSelect="1"/>
          </p:cNvSpPr>
          <p:nvPr>
            <p:ph type="pic" sz="quarter" idx="10" hasCustomPrompt="1"/>
          </p:nvPr>
        </p:nvSpPr>
        <p:spPr bwMode="gray">
          <a:xfrm>
            <a:off x="1068542" y="0"/>
            <a:ext cx="4583403" cy="6858000"/>
          </a:xfrm>
        </p:spPr>
        <p:txBody>
          <a:bodyPr/>
          <a:lstStyle>
            <a:lvl1pPr marL="0" indent="0">
              <a:buNone/>
              <a:defRPr b="0" baseline="0"/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2" name="Tijdelijke aanduiding voor datum 1"/>
          <p:cNvSpPr>
            <a:spLocks noGrp="1" noSelect="1"/>
          </p:cNvSpPr>
          <p:nvPr>
            <p:ph type="dt" sz="half" idx="11"/>
          </p:nvPr>
        </p:nvSpPr>
        <p:spPr bwMode="gray"/>
        <p:txBody>
          <a:bodyPr/>
          <a:lstStyle/>
          <a:p>
            <a:fld id="{F900D2DF-45AC-4873-8C73-E5F4C570E364}" type="datetime1">
              <a:rPr lang="nl-NL" smtClean="0"/>
              <a:t>23-06-2025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 noSelect="1"/>
          </p:cNvSpPr>
          <p:nvPr>
            <p:ph type="ftr" sz="quarter" idx="12"/>
          </p:nvPr>
        </p:nvSpPr>
        <p:spPr bwMode="gray"/>
        <p:txBody>
          <a:bodyPr/>
          <a:lstStyle/>
          <a:p>
            <a:r>
              <a:rPr lang="nl-NL"/>
              <a:t>Via Invoegen | Koptekst en voettekst kunt u de tekst wijzigen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 noSelect="1"/>
          </p:cNvSpPr>
          <p:nvPr>
            <p:ph type="sldNum" sz="quarter" idx="13"/>
          </p:nvPr>
        </p:nvSpPr>
        <p:spPr bwMode="gray"/>
        <p:txBody>
          <a:bodyPr/>
          <a:lstStyle/>
          <a:p>
            <a:pPr algn="l"/>
            <a:r>
              <a:rPr lang="nl-NL" dirty="0"/>
              <a:t>| </a:t>
            </a:r>
            <a:fld id="{6C885DEC-5AE5-4403-A92E-278225061E43}" type="slidenum">
              <a:rPr lang="nl-NL" smtClean="0"/>
              <a:pPr algn="l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49193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2 k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8"/>
          <p:cNvSpPr>
            <a:spLocks noGrp="1" noSelect="1"/>
          </p:cNvSpPr>
          <p:nvPr>
            <p:ph sz="quarter" idx="13" hasCustomPrompt="1"/>
          </p:nvPr>
        </p:nvSpPr>
        <p:spPr bwMode="gray">
          <a:xfrm>
            <a:off x="1052325" y="3366000"/>
            <a:ext cx="5183325" cy="2786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noProof="1"/>
              <a:t>[Tekst]</a:t>
            </a:r>
          </a:p>
          <a:p>
            <a:pPr lvl="1"/>
            <a:r>
              <a:rPr lang="nl-NL" noProof="1"/>
              <a:t>Tweede niveau</a:t>
            </a:r>
          </a:p>
          <a:p>
            <a:pPr lvl="2"/>
            <a:r>
              <a:rPr lang="nl-NL" noProof="1"/>
              <a:t>Derde niveau</a:t>
            </a:r>
          </a:p>
          <a:p>
            <a:pPr lvl="3"/>
            <a:r>
              <a:rPr lang="nl-NL" noProof="1"/>
              <a:t>Vierde niveau</a:t>
            </a:r>
          </a:p>
          <a:p>
            <a:pPr lvl="4"/>
            <a:r>
              <a:rPr lang="nl-NL" noProof="1"/>
              <a:t>Vijfde niveau</a:t>
            </a:r>
          </a:p>
        </p:txBody>
      </p:sp>
      <p:sp>
        <p:nvSpPr>
          <p:cNvPr id="11" name="Tijdelijke aanduiding voor inhoud 10"/>
          <p:cNvSpPr>
            <a:spLocks noGrp="1" noSelect="1"/>
          </p:cNvSpPr>
          <p:nvPr>
            <p:ph sz="quarter" idx="14" hasCustomPrompt="1"/>
          </p:nvPr>
        </p:nvSpPr>
        <p:spPr bwMode="gray">
          <a:xfrm>
            <a:off x="6533945" y="3366000"/>
            <a:ext cx="5183325" cy="2786400"/>
          </a:xfrm>
        </p:spPr>
        <p:txBody>
          <a:bodyPr/>
          <a:lstStyle>
            <a:lvl1pPr marL="0" marR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lvl1pPr>
          </a:lstStyle>
          <a:p>
            <a:pPr marL="287971" marR="0" lvl="0" indent="-287971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" pitchFamily="2" charset="2"/>
              <a:buChar char=""/>
              <a:tabLst/>
              <a:defRPr/>
            </a:pPr>
            <a:r>
              <a:rPr lang="nl-NL" noProof="1"/>
              <a:t>[Tekst]</a:t>
            </a:r>
          </a:p>
          <a:p>
            <a:pPr lvl="1"/>
            <a:r>
              <a:rPr lang="nl-NL" noProof="1"/>
              <a:t>Tweede niveau</a:t>
            </a:r>
          </a:p>
          <a:p>
            <a:pPr lvl="2"/>
            <a:r>
              <a:rPr lang="nl-NL" noProof="1"/>
              <a:t>Derde niveau</a:t>
            </a:r>
          </a:p>
          <a:p>
            <a:pPr lvl="3"/>
            <a:r>
              <a:rPr lang="nl-NL" noProof="1"/>
              <a:t>Vierde niveau</a:t>
            </a:r>
          </a:p>
          <a:p>
            <a:pPr lvl="4"/>
            <a:r>
              <a:rPr lang="nl-NL" noProof="1"/>
              <a:t>Vijfde niveau</a:t>
            </a:r>
          </a:p>
        </p:txBody>
      </p:sp>
      <p:sp>
        <p:nvSpPr>
          <p:cNvPr id="2" name="Tijdelijke aanduiding voor datum 1"/>
          <p:cNvSpPr>
            <a:spLocks noGrp="1" noSelect="1"/>
          </p:cNvSpPr>
          <p:nvPr>
            <p:ph type="dt" sz="half" idx="15"/>
          </p:nvPr>
        </p:nvSpPr>
        <p:spPr bwMode="gray"/>
        <p:txBody>
          <a:bodyPr/>
          <a:lstStyle/>
          <a:p>
            <a:fld id="{05853BB1-AA2C-4458-AEA6-6368DEB3275D}" type="datetime1">
              <a:rPr lang="nl-NL" smtClean="0"/>
              <a:t>23-06-2025</a:t>
            </a:fld>
            <a:endParaRPr lang="nl-NL" dirty="0"/>
          </a:p>
        </p:txBody>
      </p:sp>
      <p:sp>
        <p:nvSpPr>
          <p:cNvPr id="3" name="Tijdelijke aanduiding voor voettekst 2"/>
          <p:cNvSpPr>
            <a:spLocks noGrp="1" noSelect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nl-NL"/>
              <a:t>Via Invoegen | Koptekst en voettekst kunt u de tekst wijzigen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 noSelect="1"/>
          </p:cNvSpPr>
          <p:nvPr>
            <p:ph type="sldNum" sz="quarter" idx="17"/>
          </p:nvPr>
        </p:nvSpPr>
        <p:spPr bwMode="gray"/>
        <p:txBody>
          <a:bodyPr/>
          <a:lstStyle/>
          <a:p>
            <a:pPr algn="l"/>
            <a:r>
              <a:rPr lang="nl-NL" dirty="0"/>
              <a:t>| </a:t>
            </a:r>
            <a:fld id="{6C885DEC-5AE5-4403-A92E-278225061E43}" type="slidenum">
              <a:rPr lang="nl-NL" smtClean="0"/>
              <a:pPr algn="l"/>
              <a:t>‹nr.›</a:t>
            </a:fld>
            <a:endParaRPr lang="nl-NL" dirty="0"/>
          </a:p>
        </p:txBody>
      </p:sp>
      <p:sp>
        <p:nvSpPr>
          <p:cNvPr id="5" name="Titel 4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1052322" y="1916419"/>
            <a:ext cx="10798594" cy="1296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[Titel]</a:t>
            </a:r>
          </a:p>
        </p:txBody>
      </p:sp>
      <p:grpSp>
        <p:nvGrpSpPr>
          <p:cNvPr id="8" name="Group 4"/>
          <p:cNvGrpSpPr>
            <a:grpSpLocks noSelect="1" noChangeAspect="1"/>
          </p:cNvGrpSpPr>
          <p:nvPr userDrawn="1"/>
        </p:nvGrpSpPr>
        <p:grpSpPr bwMode="gray">
          <a:xfrm>
            <a:off x="1073957" y="368300"/>
            <a:ext cx="2554288" cy="665163"/>
            <a:chOff x="614" y="232"/>
            <a:chExt cx="1609" cy="419"/>
          </a:xfrm>
        </p:grpSpPr>
        <p:sp>
          <p:nvSpPr>
            <p:cNvPr id="10" name="Freeform 5"/>
            <p:cNvSpPr>
              <a:spLocks noSelect="1"/>
            </p:cNvSpPr>
            <p:nvPr userDrawn="1"/>
          </p:nvSpPr>
          <p:spPr bwMode="gray">
            <a:xfrm>
              <a:off x="1136" y="438"/>
              <a:ext cx="1087" cy="164"/>
            </a:xfrm>
            <a:custGeom>
              <a:avLst/>
              <a:gdLst>
                <a:gd name="T0" fmla="*/ 1491 w 5441"/>
                <a:gd name="T1" fmla="*/ 741 h 820"/>
                <a:gd name="T2" fmla="*/ 1783 w 5441"/>
                <a:gd name="T3" fmla="*/ 665 h 820"/>
                <a:gd name="T4" fmla="*/ 1896 w 5441"/>
                <a:gd name="T5" fmla="*/ 360 h 820"/>
                <a:gd name="T6" fmla="*/ 1635 w 5441"/>
                <a:gd name="T7" fmla="*/ 439 h 820"/>
                <a:gd name="T8" fmla="*/ 1043 w 5441"/>
                <a:gd name="T9" fmla="*/ 377 h 820"/>
                <a:gd name="T10" fmla="*/ 724 w 5441"/>
                <a:gd name="T11" fmla="*/ 374 h 820"/>
                <a:gd name="T12" fmla="*/ 602 w 5441"/>
                <a:gd name="T13" fmla="*/ 807 h 820"/>
                <a:gd name="T14" fmla="*/ 848 w 5441"/>
                <a:gd name="T15" fmla="*/ 397 h 820"/>
                <a:gd name="T16" fmla="*/ 1064 w 5441"/>
                <a:gd name="T17" fmla="*/ 807 h 820"/>
                <a:gd name="T18" fmla="*/ 1269 w 5441"/>
                <a:gd name="T19" fmla="*/ 517 h 820"/>
                <a:gd name="T20" fmla="*/ 1397 w 5441"/>
                <a:gd name="T21" fmla="*/ 502 h 820"/>
                <a:gd name="T22" fmla="*/ 2057 w 5441"/>
                <a:gd name="T23" fmla="*/ 146 h 820"/>
                <a:gd name="T24" fmla="*/ 1951 w 5441"/>
                <a:gd name="T25" fmla="*/ 403 h 820"/>
                <a:gd name="T26" fmla="*/ 2224 w 5441"/>
                <a:gd name="T27" fmla="*/ 820 h 820"/>
                <a:gd name="T28" fmla="*/ 2256 w 5441"/>
                <a:gd name="T29" fmla="*/ 711 h 820"/>
                <a:gd name="T30" fmla="*/ 2326 w 5441"/>
                <a:gd name="T31" fmla="*/ 403 h 820"/>
                <a:gd name="T32" fmla="*/ 2185 w 5441"/>
                <a:gd name="T33" fmla="*/ 146 h 820"/>
                <a:gd name="T34" fmla="*/ 354 w 5441"/>
                <a:gd name="T35" fmla="*/ 807 h 820"/>
                <a:gd name="T36" fmla="*/ 187 w 5441"/>
                <a:gd name="T37" fmla="*/ 820 h 820"/>
                <a:gd name="T38" fmla="*/ 354 w 5441"/>
                <a:gd name="T39" fmla="*/ 488 h 820"/>
                <a:gd name="T40" fmla="*/ 100 w 5441"/>
                <a:gd name="T41" fmla="*/ 431 h 820"/>
                <a:gd name="T42" fmla="*/ 470 w 5441"/>
                <a:gd name="T43" fmla="*/ 512 h 820"/>
                <a:gd name="T44" fmla="*/ 128 w 5441"/>
                <a:gd name="T45" fmla="*/ 656 h 820"/>
                <a:gd name="T46" fmla="*/ 347 w 5441"/>
                <a:gd name="T47" fmla="*/ 577 h 820"/>
                <a:gd name="T48" fmla="*/ 2518 w 5441"/>
                <a:gd name="T49" fmla="*/ 596 h 820"/>
                <a:gd name="T50" fmla="*/ 2885 w 5441"/>
                <a:gd name="T51" fmla="*/ 717 h 820"/>
                <a:gd name="T52" fmla="*/ 2669 w 5441"/>
                <a:gd name="T53" fmla="*/ 282 h 820"/>
                <a:gd name="T54" fmla="*/ 2651 w 5441"/>
                <a:gd name="T55" fmla="*/ 378 h 820"/>
                <a:gd name="T56" fmla="*/ 5256 w 5441"/>
                <a:gd name="T57" fmla="*/ 282 h 820"/>
                <a:gd name="T58" fmla="*/ 4771 w 5441"/>
                <a:gd name="T59" fmla="*/ 374 h 820"/>
                <a:gd name="T60" fmla="*/ 4647 w 5441"/>
                <a:gd name="T61" fmla="*/ 294 h 820"/>
                <a:gd name="T62" fmla="*/ 4775 w 5441"/>
                <a:gd name="T63" fmla="*/ 527 h 820"/>
                <a:gd name="T64" fmla="*/ 4980 w 5441"/>
                <a:gd name="T65" fmla="*/ 807 h 820"/>
                <a:gd name="T66" fmla="*/ 5218 w 5441"/>
                <a:gd name="T67" fmla="*/ 397 h 820"/>
                <a:gd name="T68" fmla="*/ 5441 w 5441"/>
                <a:gd name="T69" fmla="*/ 807 h 820"/>
                <a:gd name="T70" fmla="*/ 4514 w 5441"/>
                <a:gd name="T71" fmla="*/ 512 h 820"/>
                <a:gd name="T72" fmla="*/ 4399 w 5441"/>
                <a:gd name="T73" fmla="*/ 737 h 820"/>
                <a:gd name="T74" fmla="*/ 4044 w 5441"/>
                <a:gd name="T75" fmla="*/ 666 h 820"/>
                <a:gd name="T76" fmla="*/ 4399 w 5441"/>
                <a:gd name="T77" fmla="*/ 474 h 820"/>
                <a:gd name="T78" fmla="*/ 4077 w 5441"/>
                <a:gd name="T79" fmla="*/ 364 h 820"/>
                <a:gd name="T80" fmla="*/ 4391 w 5441"/>
                <a:gd name="T81" fmla="*/ 577 h 820"/>
                <a:gd name="T82" fmla="*/ 4262 w 5441"/>
                <a:gd name="T83" fmla="*/ 724 h 820"/>
                <a:gd name="T84" fmla="*/ 3150 w 5441"/>
                <a:gd name="T85" fmla="*/ 376 h 820"/>
                <a:gd name="T86" fmla="*/ 3020 w 5441"/>
                <a:gd name="T87" fmla="*/ 294 h 820"/>
                <a:gd name="T88" fmla="*/ 3148 w 5441"/>
                <a:gd name="T89" fmla="*/ 533 h 820"/>
                <a:gd name="T90" fmla="*/ 3348 w 5441"/>
                <a:gd name="T91" fmla="*/ 289 h 820"/>
                <a:gd name="T92" fmla="*/ 3805 w 5441"/>
                <a:gd name="T93" fmla="*/ 0 h 820"/>
                <a:gd name="T94" fmla="*/ 3812 w 5441"/>
                <a:gd name="T95" fmla="*/ 807 h 820"/>
                <a:gd name="T96" fmla="*/ 3633 w 5441"/>
                <a:gd name="T97" fmla="*/ 820 h 820"/>
                <a:gd name="T98" fmla="*/ 3802 w 5441"/>
                <a:gd name="T99" fmla="*/ 360 h 820"/>
                <a:gd name="T100" fmla="*/ 3809 w 5441"/>
                <a:gd name="T101" fmla="*/ 551 h 820"/>
                <a:gd name="T102" fmla="*/ 3659 w 5441"/>
                <a:gd name="T103" fmla="*/ 704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441" h="820">
                  <a:moveTo>
                    <a:pt x="1912" y="655"/>
                  </a:moveTo>
                  <a:cubicBezTo>
                    <a:pt x="1912" y="777"/>
                    <a:pt x="1795" y="820"/>
                    <a:pt x="1690" y="820"/>
                  </a:cubicBezTo>
                  <a:cubicBezTo>
                    <a:pt x="1611" y="820"/>
                    <a:pt x="1543" y="800"/>
                    <a:pt x="1491" y="741"/>
                  </a:cubicBezTo>
                  <a:cubicBezTo>
                    <a:pt x="1576" y="661"/>
                    <a:pt x="1576" y="661"/>
                    <a:pt x="1576" y="661"/>
                  </a:cubicBezTo>
                  <a:cubicBezTo>
                    <a:pt x="1609" y="697"/>
                    <a:pt x="1643" y="724"/>
                    <a:pt x="1698" y="724"/>
                  </a:cubicBezTo>
                  <a:cubicBezTo>
                    <a:pt x="1735" y="724"/>
                    <a:pt x="1783" y="706"/>
                    <a:pt x="1783" y="665"/>
                  </a:cubicBezTo>
                  <a:cubicBezTo>
                    <a:pt x="1783" y="559"/>
                    <a:pt x="1507" y="643"/>
                    <a:pt x="1507" y="447"/>
                  </a:cubicBezTo>
                  <a:cubicBezTo>
                    <a:pt x="1507" y="333"/>
                    <a:pt x="1609" y="282"/>
                    <a:pt x="1713" y="282"/>
                  </a:cubicBezTo>
                  <a:cubicBezTo>
                    <a:pt x="1781" y="282"/>
                    <a:pt x="1854" y="303"/>
                    <a:pt x="1896" y="360"/>
                  </a:cubicBezTo>
                  <a:cubicBezTo>
                    <a:pt x="1810" y="436"/>
                    <a:pt x="1810" y="436"/>
                    <a:pt x="1810" y="436"/>
                  </a:cubicBezTo>
                  <a:cubicBezTo>
                    <a:pt x="1786" y="402"/>
                    <a:pt x="1753" y="384"/>
                    <a:pt x="1710" y="384"/>
                  </a:cubicBezTo>
                  <a:cubicBezTo>
                    <a:pt x="1676" y="384"/>
                    <a:pt x="1635" y="400"/>
                    <a:pt x="1635" y="439"/>
                  </a:cubicBezTo>
                  <a:cubicBezTo>
                    <a:pt x="1635" y="530"/>
                    <a:pt x="1912" y="456"/>
                    <a:pt x="1912" y="655"/>
                  </a:cubicBezTo>
                  <a:close/>
                  <a:moveTo>
                    <a:pt x="1212" y="282"/>
                  </a:moveTo>
                  <a:cubicBezTo>
                    <a:pt x="1135" y="282"/>
                    <a:pt x="1081" y="311"/>
                    <a:pt x="1043" y="377"/>
                  </a:cubicBezTo>
                  <a:cubicBezTo>
                    <a:pt x="1017" y="313"/>
                    <a:pt x="962" y="282"/>
                    <a:pt x="883" y="282"/>
                  </a:cubicBezTo>
                  <a:cubicBezTo>
                    <a:pt x="798" y="282"/>
                    <a:pt x="749" y="326"/>
                    <a:pt x="726" y="374"/>
                  </a:cubicBezTo>
                  <a:cubicBezTo>
                    <a:pt x="724" y="374"/>
                    <a:pt x="724" y="374"/>
                    <a:pt x="724" y="374"/>
                  </a:cubicBezTo>
                  <a:cubicBezTo>
                    <a:pt x="724" y="294"/>
                    <a:pt x="724" y="294"/>
                    <a:pt x="724" y="294"/>
                  </a:cubicBezTo>
                  <a:cubicBezTo>
                    <a:pt x="602" y="294"/>
                    <a:pt x="602" y="294"/>
                    <a:pt x="602" y="294"/>
                  </a:cubicBezTo>
                  <a:cubicBezTo>
                    <a:pt x="602" y="807"/>
                    <a:pt x="602" y="807"/>
                    <a:pt x="602" y="807"/>
                  </a:cubicBezTo>
                  <a:cubicBezTo>
                    <a:pt x="730" y="807"/>
                    <a:pt x="730" y="807"/>
                    <a:pt x="730" y="807"/>
                  </a:cubicBezTo>
                  <a:cubicBezTo>
                    <a:pt x="730" y="527"/>
                    <a:pt x="730" y="527"/>
                    <a:pt x="730" y="527"/>
                  </a:cubicBezTo>
                  <a:cubicBezTo>
                    <a:pt x="730" y="459"/>
                    <a:pt x="764" y="397"/>
                    <a:pt x="848" y="397"/>
                  </a:cubicBezTo>
                  <a:cubicBezTo>
                    <a:pt x="910" y="397"/>
                    <a:pt x="935" y="439"/>
                    <a:pt x="935" y="502"/>
                  </a:cubicBezTo>
                  <a:cubicBezTo>
                    <a:pt x="935" y="807"/>
                    <a:pt x="935" y="807"/>
                    <a:pt x="935" y="807"/>
                  </a:cubicBezTo>
                  <a:cubicBezTo>
                    <a:pt x="1064" y="807"/>
                    <a:pt x="1064" y="807"/>
                    <a:pt x="1064" y="807"/>
                  </a:cubicBezTo>
                  <a:cubicBezTo>
                    <a:pt x="1064" y="529"/>
                    <a:pt x="1064" y="529"/>
                    <a:pt x="1064" y="529"/>
                  </a:cubicBezTo>
                  <a:cubicBezTo>
                    <a:pt x="1064" y="463"/>
                    <a:pt x="1094" y="397"/>
                    <a:pt x="1174" y="397"/>
                  </a:cubicBezTo>
                  <a:cubicBezTo>
                    <a:pt x="1249" y="397"/>
                    <a:pt x="1269" y="452"/>
                    <a:pt x="1269" y="517"/>
                  </a:cubicBezTo>
                  <a:cubicBezTo>
                    <a:pt x="1269" y="807"/>
                    <a:pt x="1269" y="807"/>
                    <a:pt x="1269" y="807"/>
                  </a:cubicBezTo>
                  <a:cubicBezTo>
                    <a:pt x="1397" y="807"/>
                    <a:pt x="1397" y="807"/>
                    <a:pt x="1397" y="807"/>
                  </a:cubicBezTo>
                  <a:cubicBezTo>
                    <a:pt x="1397" y="502"/>
                    <a:pt x="1397" y="502"/>
                    <a:pt x="1397" y="502"/>
                  </a:cubicBezTo>
                  <a:cubicBezTo>
                    <a:pt x="1397" y="379"/>
                    <a:pt x="1349" y="282"/>
                    <a:pt x="1212" y="282"/>
                  </a:cubicBezTo>
                  <a:close/>
                  <a:moveTo>
                    <a:pt x="2185" y="146"/>
                  </a:moveTo>
                  <a:cubicBezTo>
                    <a:pt x="2057" y="146"/>
                    <a:pt x="2057" y="146"/>
                    <a:pt x="2057" y="146"/>
                  </a:cubicBezTo>
                  <a:cubicBezTo>
                    <a:pt x="2057" y="294"/>
                    <a:pt x="2057" y="294"/>
                    <a:pt x="2057" y="294"/>
                  </a:cubicBezTo>
                  <a:cubicBezTo>
                    <a:pt x="1951" y="294"/>
                    <a:pt x="1951" y="294"/>
                    <a:pt x="1951" y="294"/>
                  </a:cubicBezTo>
                  <a:cubicBezTo>
                    <a:pt x="1951" y="403"/>
                    <a:pt x="1951" y="403"/>
                    <a:pt x="1951" y="403"/>
                  </a:cubicBezTo>
                  <a:cubicBezTo>
                    <a:pt x="2057" y="403"/>
                    <a:pt x="2057" y="403"/>
                    <a:pt x="2057" y="403"/>
                  </a:cubicBezTo>
                  <a:cubicBezTo>
                    <a:pt x="2057" y="638"/>
                    <a:pt x="2057" y="638"/>
                    <a:pt x="2057" y="638"/>
                  </a:cubicBezTo>
                  <a:cubicBezTo>
                    <a:pt x="2057" y="759"/>
                    <a:pt x="2089" y="820"/>
                    <a:pt x="2224" y="820"/>
                  </a:cubicBezTo>
                  <a:cubicBezTo>
                    <a:pt x="2254" y="820"/>
                    <a:pt x="2299" y="816"/>
                    <a:pt x="2326" y="803"/>
                  </a:cubicBezTo>
                  <a:cubicBezTo>
                    <a:pt x="2326" y="695"/>
                    <a:pt x="2326" y="695"/>
                    <a:pt x="2326" y="695"/>
                  </a:cubicBezTo>
                  <a:cubicBezTo>
                    <a:pt x="2310" y="707"/>
                    <a:pt x="2279" y="711"/>
                    <a:pt x="2256" y="711"/>
                  </a:cubicBezTo>
                  <a:cubicBezTo>
                    <a:pt x="2200" y="711"/>
                    <a:pt x="2185" y="679"/>
                    <a:pt x="2185" y="628"/>
                  </a:cubicBezTo>
                  <a:cubicBezTo>
                    <a:pt x="2185" y="403"/>
                    <a:pt x="2185" y="403"/>
                    <a:pt x="2185" y="403"/>
                  </a:cubicBezTo>
                  <a:cubicBezTo>
                    <a:pt x="2326" y="403"/>
                    <a:pt x="2326" y="403"/>
                    <a:pt x="2326" y="403"/>
                  </a:cubicBezTo>
                  <a:cubicBezTo>
                    <a:pt x="2326" y="294"/>
                    <a:pt x="2326" y="294"/>
                    <a:pt x="2326" y="294"/>
                  </a:cubicBezTo>
                  <a:cubicBezTo>
                    <a:pt x="2185" y="294"/>
                    <a:pt x="2185" y="294"/>
                    <a:pt x="2185" y="294"/>
                  </a:cubicBezTo>
                  <a:lnTo>
                    <a:pt x="2185" y="146"/>
                  </a:lnTo>
                  <a:close/>
                  <a:moveTo>
                    <a:pt x="470" y="512"/>
                  </a:moveTo>
                  <a:cubicBezTo>
                    <a:pt x="470" y="807"/>
                    <a:pt x="470" y="807"/>
                    <a:pt x="470" y="807"/>
                  </a:cubicBezTo>
                  <a:cubicBezTo>
                    <a:pt x="354" y="807"/>
                    <a:pt x="354" y="807"/>
                    <a:pt x="354" y="807"/>
                  </a:cubicBezTo>
                  <a:cubicBezTo>
                    <a:pt x="354" y="737"/>
                    <a:pt x="354" y="737"/>
                    <a:pt x="354" y="737"/>
                  </a:cubicBezTo>
                  <a:cubicBezTo>
                    <a:pt x="351" y="737"/>
                    <a:pt x="351" y="737"/>
                    <a:pt x="351" y="737"/>
                  </a:cubicBezTo>
                  <a:cubicBezTo>
                    <a:pt x="315" y="794"/>
                    <a:pt x="255" y="820"/>
                    <a:pt x="187" y="820"/>
                  </a:cubicBezTo>
                  <a:cubicBezTo>
                    <a:pt x="92" y="820"/>
                    <a:pt x="0" y="767"/>
                    <a:pt x="0" y="666"/>
                  </a:cubicBezTo>
                  <a:cubicBezTo>
                    <a:pt x="0" y="499"/>
                    <a:pt x="194" y="488"/>
                    <a:pt x="322" y="488"/>
                  </a:cubicBezTo>
                  <a:cubicBezTo>
                    <a:pt x="354" y="488"/>
                    <a:pt x="354" y="488"/>
                    <a:pt x="354" y="488"/>
                  </a:cubicBezTo>
                  <a:cubicBezTo>
                    <a:pt x="354" y="474"/>
                    <a:pt x="354" y="474"/>
                    <a:pt x="354" y="474"/>
                  </a:cubicBezTo>
                  <a:cubicBezTo>
                    <a:pt x="354" y="411"/>
                    <a:pt x="305" y="378"/>
                    <a:pt x="237" y="378"/>
                  </a:cubicBezTo>
                  <a:cubicBezTo>
                    <a:pt x="184" y="378"/>
                    <a:pt x="134" y="399"/>
                    <a:pt x="100" y="431"/>
                  </a:cubicBezTo>
                  <a:cubicBezTo>
                    <a:pt x="33" y="364"/>
                    <a:pt x="33" y="364"/>
                    <a:pt x="33" y="364"/>
                  </a:cubicBezTo>
                  <a:cubicBezTo>
                    <a:pt x="90" y="306"/>
                    <a:pt x="170" y="282"/>
                    <a:pt x="251" y="282"/>
                  </a:cubicBezTo>
                  <a:cubicBezTo>
                    <a:pt x="470" y="282"/>
                    <a:pt x="470" y="440"/>
                    <a:pt x="470" y="512"/>
                  </a:cubicBezTo>
                  <a:close/>
                  <a:moveTo>
                    <a:pt x="347" y="577"/>
                  </a:moveTo>
                  <a:cubicBezTo>
                    <a:pt x="320" y="577"/>
                    <a:pt x="320" y="577"/>
                    <a:pt x="320" y="577"/>
                  </a:cubicBezTo>
                  <a:cubicBezTo>
                    <a:pt x="250" y="577"/>
                    <a:pt x="128" y="583"/>
                    <a:pt x="128" y="656"/>
                  </a:cubicBezTo>
                  <a:cubicBezTo>
                    <a:pt x="128" y="703"/>
                    <a:pt x="176" y="724"/>
                    <a:pt x="218" y="724"/>
                  </a:cubicBezTo>
                  <a:cubicBezTo>
                    <a:pt x="305" y="724"/>
                    <a:pt x="347" y="678"/>
                    <a:pt x="347" y="606"/>
                  </a:cubicBezTo>
                  <a:lnTo>
                    <a:pt x="347" y="577"/>
                  </a:lnTo>
                  <a:close/>
                  <a:moveTo>
                    <a:pt x="2909" y="560"/>
                  </a:moveTo>
                  <a:cubicBezTo>
                    <a:pt x="2909" y="596"/>
                    <a:pt x="2909" y="596"/>
                    <a:pt x="2909" y="596"/>
                  </a:cubicBezTo>
                  <a:cubicBezTo>
                    <a:pt x="2518" y="596"/>
                    <a:pt x="2518" y="596"/>
                    <a:pt x="2518" y="596"/>
                  </a:cubicBezTo>
                  <a:cubicBezTo>
                    <a:pt x="2527" y="671"/>
                    <a:pt x="2584" y="717"/>
                    <a:pt x="2656" y="717"/>
                  </a:cubicBezTo>
                  <a:cubicBezTo>
                    <a:pt x="2720" y="717"/>
                    <a:pt x="2762" y="687"/>
                    <a:pt x="2794" y="648"/>
                  </a:cubicBezTo>
                  <a:cubicBezTo>
                    <a:pt x="2885" y="717"/>
                    <a:pt x="2885" y="717"/>
                    <a:pt x="2885" y="717"/>
                  </a:cubicBezTo>
                  <a:cubicBezTo>
                    <a:pt x="2826" y="791"/>
                    <a:pt x="2750" y="820"/>
                    <a:pt x="2669" y="820"/>
                  </a:cubicBezTo>
                  <a:cubicBezTo>
                    <a:pt x="2514" y="820"/>
                    <a:pt x="2390" y="712"/>
                    <a:pt x="2390" y="551"/>
                  </a:cubicBezTo>
                  <a:cubicBezTo>
                    <a:pt x="2390" y="389"/>
                    <a:pt x="2514" y="282"/>
                    <a:pt x="2669" y="282"/>
                  </a:cubicBezTo>
                  <a:cubicBezTo>
                    <a:pt x="2812" y="282"/>
                    <a:pt x="2909" y="382"/>
                    <a:pt x="2909" y="560"/>
                  </a:cubicBezTo>
                  <a:close/>
                  <a:moveTo>
                    <a:pt x="2781" y="499"/>
                  </a:moveTo>
                  <a:cubicBezTo>
                    <a:pt x="2780" y="425"/>
                    <a:pt x="2731" y="378"/>
                    <a:pt x="2651" y="378"/>
                  </a:cubicBezTo>
                  <a:cubicBezTo>
                    <a:pt x="2575" y="378"/>
                    <a:pt x="2528" y="426"/>
                    <a:pt x="2518" y="499"/>
                  </a:cubicBezTo>
                  <a:lnTo>
                    <a:pt x="2781" y="499"/>
                  </a:lnTo>
                  <a:close/>
                  <a:moveTo>
                    <a:pt x="5256" y="282"/>
                  </a:moveTo>
                  <a:cubicBezTo>
                    <a:pt x="5180" y="282"/>
                    <a:pt x="5125" y="311"/>
                    <a:pt x="5088" y="377"/>
                  </a:cubicBezTo>
                  <a:cubicBezTo>
                    <a:pt x="5061" y="313"/>
                    <a:pt x="5007" y="282"/>
                    <a:pt x="4928" y="282"/>
                  </a:cubicBezTo>
                  <a:cubicBezTo>
                    <a:pt x="4842" y="282"/>
                    <a:pt x="4793" y="326"/>
                    <a:pt x="4771" y="374"/>
                  </a:cubicBezTo>
                  <a:cubicBezTo>
                    <a:pt x="4768" y="374"/>
                    <a:pt x="4768" y="374"/>
                    <a:pt x="4768" y="374"/>
                  </a:cubicBezTo>
                  <a:cubicBezTo>
                    <a:pt x="4768" y="294"/>
                    <a:pt x="4768" y="294"/>
                    <a:pt x="4768" y="294"/>
                  </a:cubicBezTo>
                  <a:cubicBezTo>
                    <a:pt x="4647" y="294"/>
                    <a:pt x="4647" y="294"/>
                    <a:pt x="4647" y="294"/>
                  </a:cubicBezTo>
                  <a:cubicBezTo>
                    <a:pt x="4647" y="807"/>
                    <a:pt x="4647" y="807"/>
                    <a:pt x="4647" y="807"/>
                  </a:cubicBezTo>
                  <a:cubicBezTo>
                    <a:pt x="4775" y="807"/>
                    <a:pt x="4775" y="807"/>
                    <a:pt x="4775" y="807"/>
                  </a:cubicBezTo>
                  <a:cubicBezTo>
                    <a:pt x="4775" y="527"/>
                    <a:pt x="4775" y="527"/>
                    <a:pt x="4775" y="527"/>
                  </a:cubicBezTo>
                  <a:cubicBezTo>
                    <a:pt x="4775" y="459"/>
                    <a:pt x="4808" y="397"/>
                    <a:pt x="4892" y="397"/>
                  </a:cubicBezTo>
                  <a:cubicBezTo>
                    <a:pt x="4954" y="397"/>
                    <a:pt x="4980" y="439"/>
                    <a:pt x="4980" y="502"/>
                  </a:cubicBezTo>
                  <a:cubicBezTo>
                    <a:pt x="4980" y="807"/>
                    <a:pt x="4980" y="807"/>
                    <a:pt x="4980" y="807"/>
                  </a:cubicBezTo>
                  <a:cubicBezTo>
                    <a:pt x="5108" y="807"/>
                    <a:pt x="5108" y="807"/>
                    <a:pt x="5108" y="807"/>
                  </a:cubicBezTo>
                  <a:cubicBezTo>
                    <a:pt x="5108" y="529"/>
                    <a:pt x="5108" y="529"/>
                    <a:pt x="5108" y="529"/>
                  </a:cubicBezTo>
                  <a:cubicBezTo>
                    <a:pt x="5108" y="463"/>
                    <a:pt x="5138" y="397"/>
                    <a:pt x="5218" y="397"/>
                  </a:cubicBezTo>
                  <a:cubicBezTo>
                    <a:pt x="5294" y="397"/>
                    <a:pt x="5313" y="452"/>
                    <a:pt x="5313" y="517"/>
                  </a:cubicBezTo>
                  <a:cubicBezTo>
                    <a:pt x="5313" y="807"/>
                    <a:pt x="5313" y="807"/>
                    <a:pt x="5313" y="807"/>
                  </a:cubicBezTo>
                  <a:cubicBezTo>
                    <a:pt x="5441" y="807"/>
                    <a:pt x="5441" y="807"/>
                    <a:pt x="5441" y="807"/>
                  </a:cubicBezTo>
                  <a:cubicBezTo>
                    <a:pt x="5441" y="502"/>
                    <a:pt x="5441" y="502"/>
                    <a:pt x="5441" y="502"/>
                  </a:cubicBezTo>
                  <a:cubicBezTo>
                    <a:pt x="5441" y="379"/>
                    <a:pt x="5393" y="282"/>
                    <a:pt x="5256" y="282"/>
                  </a:cubicBezTo>
                  <a:close/>
                  <a:moveTo>
                    <a:pt x="4514" y="512"/>
                  </a:moveTo>
                  <a:cubicBezTo>
                    <a:pt x="4514" y="807"/>
                    <a:pt x="4514" y="807"/>
                    <a:pt x="4514" y="807"/>
                  </a:cubicBezTo>
                  <a:cubicBezTo>
                    <a:pt x="4399" y="807"/>
                    <a:pt x="4399" y="807"/>
                    <a:pt x="4399" y="807"/>
                  </a:cubicBezTo>
                  <a:cubicBezTo>
                    <a:pt x="4399" y="737"/>
                    <a:pt x="4399" y="737"/>
                    <a:pt x="4399" y="737"/>
                  </a:cubicBezTo>
                  <a:cubicBezTo>
                    <a:pt x="4396" y="737"/>
                    <a:pt x="4396" y="737"/>
                    <a:pt x="4396" y="737"/>
                  </a:cubicBezTo>
                  <a:cubicBezTo>
                    <a:pt x="4359" y="794"/>
                    <a:pt x="4300" y="820"/>
                    <a:pt x="4231" y="820"/>
                  </a:cubicBezTo>
                  <a:cubicBezTo>
                    <a:pt x="4136" y="820"/>
                    <a:pt x="4044" y="767"/>
                    <a:pt x="4044" y="666"/>
                  </a:cubicBezTo>
                  <a:cubicBezTo>
                    <a:pt x="4044" y="499"/>
                    <a:pt x="4239" y="488"/>
                    <a:pt x="4367" y="488"/>
                  </a:cubicBezTo>
                  <a:cubicBezTo>
                    <a:pt x="4399" y="488"/>
                    <a:pt x="4399" y="488"/>
                    <a:pt x="4399" y="488"/>
                  </a:cubicBezTo>
                  <a:cubicBezTo>
                    <a:pt x="4399" y="474"/>
                    <a:pt x="4399" y="474"/>
                    <a:pt x="4399" y="474"/>
                  </a:cubicBezTo>
                  <a:cubicBezTo>
                    <a:pt x="4399" y="411"/>
                    <a:pt x="4350" y="378"/>
                    <a:pt x="4281" y="378"/>
                  </a:cubicBezTo>
                  <a:cubicBezTo>
                    <a:pt x="4228" y="378"/>
                    <a:pt x="4179" y="399"/>
                    <a:pt x="4145" y="431"/>
                  </a:cubicBezTo>
                  <a:cubicBezTo>
                    <a:pt x="4077" y="364"/>
                    <a:pt x="4077" y="364"/>
                    <a:pt x="4077" y="364"/>
                  </a:cubicBezTo>
                  <a:cubicBezTo>
                    <a:pt x="4134" y="306"/>
                    <a:pt x="4214" y="282"/>
                    <a:pt x="4295" y="282"/>
                  </a:cubicBezTo>
                  <a:cubicBezTo>
                    <a:pt x="4514" y="282"/>
                    <a:pt x="4514" y="440"/>
                    <a:pt x="4514" y="512"/>
                  </a:cubicBezTo>
                  <a:close/>
                  <a:moveTo>
                    <a:pt x="4391" y="577"/>
                  </a:moveTo>
                  <a:cubicBezTo>
                    <a:pt x="4365" y="577"/>
                    <a:pt x="4365" y="577"/>
                    <a:pt x="4365" y="577"/>
                  </a:cubicBezTo>
                  <a:cubicBezTo>
                    <a:pt x="4294" y="577"/>
                    <a:pt x="4173" y="583"/>
                    <a:pt x="4173" y="656"/>
                  </a:cubicBezTo>
                  <a:cubicBezTo>
                    <a:pt x="4173" y="703"/>
                    <a:pt x="4221" y="724"/>
                    <a:pt x="4262" y="724"/>
                  </a:cubicBezTo>
                  <a:cubicBezTo>
                    <a:pt x="4350" y="724"/>
                    <a:pt x="4391" y="678"/>
                    <a:pt x="4391" y="606"/>
                  </a:cubicBezTo>
                  <a:lnTo>
                    <a:pt x="4391" y="577"/>
                  </a:lnTo>
                  <a:close/>
                  <a:moveTo>
                    <a:pt x="3150" y="376"/>
                  </a:moveTo>
                  <a:cubicBezTo>
                    <a:pt x="3148" y="376"/>
                    <a:pt x="3148" y="376"/>
                    <a:pt x="3148" y="376"/>
                  </a:cubicBezTo>
                  <a:cubicBezTo>
                    <a:pt x="3148" y="294"/>
                    <a:pt x="3148" y="294"/>
                    <a:pt x="3148" y="294"/>
                  </a:cubicBezTo>
                  <a:cubicBezTo>
                    <a:pt x="3020" y="294"/>
                    <a:pt x="3020" y="294"/>
                    <a:pt x="3020" y="294"/>
                  </a:cubicBezTo>
                  <a:cubicBezTo>
                    <a:pt x="3020" y="807"/>
                    <a:pt x="3020" y="807"/>
                    <a:pt x="3020" y="807"/>
                  </a:cubicBezTo>
                  <a:cubicBezTo>
                    <a:pt x="3148" y="807"/>
                    <a:pt x="3148" y="807"/>
                    <a:pt x="3148" y="807"/>
                  </a:cubicBezTo>
                  <a:cubicBezTo>
                    <a:pt x="3148" y="533"/>
                    <a:pt x="3148" y="533"/>
                    <a:pt x="3148" y="533"/>
                  </a:cubicBezTo>
                  <a:cubicBezTo>
                    <a:pt x="3148" y="505"/>
                    <a:pt x="3165" y="403"/>
                    <a:pt x="3286" y="403"/>
                  </a:cubicBezTo>
                  <a:cubicBezTo>
                    <a:pt x="3306" y="403"/>
                    <a:pt x="3327" y="408"/>
                    <a:pt x="3348" y="413"/>
                  </a:cubicBezTo>
                  <a:cubicBezTo>
                    <a:pt x="3348" y="289"/>
                    <a:pt x="3348" y="289"/>
                    <a:pt x="3348" y="289"/>
                  </a:cubicBezTo>
                  <a:cubicBezTo>
                    <a:pt x="3333" y="285"/>
                    <a:pt x="3318" y="282"/>
                    <a:pt x="3302" y="282"/>
                  </a:cubicBezTo>
                  <a:cubicBezTo>
                    <a:pt x="3235" y="282"/>
                    <a:pt x="3178" y="317"/>
                    <a:pt x="3150" y="376"/>
                  </a:cubicBezTo>
                  <a:close/>
                  <a:moveTo>
                    <a:pt x="3805" y="0"/>
                  </a:moveTo>
                  <a:cubicBezTo>
                    <a:pt x="3933" y="0"/>
                    <a:pt x="3933" y="0"/>
                    <a:pt x="3933" y="0"/>
                  </a:cubicBezTo>
                  <a:cubicBezTo>
                    <a:pt x="3933" y="807"/>
                    <a:pt x="3933" y="807"/>
                    <a:pt x="3933" y="807"/>
                  </a:cubicBezTo>
                  <a:cubicBezTo>
                    <a:pt x="3812" y="807"/>
                    <a:pt x="3812" y="807"/>
                    <a:pt x="3812" y="807"/>
                  </a:cubicBezTo>
                  <a:cubicBezTo>
                    <a:pt x="3812" y="730"/>
                    <a:pt x="3812" y="730"/>
                    <a:pt x="3812" y="730"/>
                  </a:cubicBezTo>
                  <a:cubicBezTo>
                    <a:pt x="3809" y="730"/>
                    <a:pt x="3809" y="730"/>
                    <a:pt x="3809" y="730"/>
                  </a:cubicBezTo>
                  <a:cubicBezTo>
                    <a:pt x="3772" y="792"/>
                    <a:pt x="3705" y="820"/>
                    <a:pt x="3633" y="820"/>
                  </a:cubicBezTo>
                  <a:cubicBezTo>
                    <a:pt x="3475" y="820"/>
                    <a:pt x="3380" y="702"/>
                    <a:pt x="3380" y="551"/>
                  </a:cubicBezTo>
                  <a:cubicBezTo>
                    <a:pt x="3380" y="399"/>
                    <a:pt x="3482" y="282"/>
                    <a:pt x="3628" y="282"/>
                  </a:cubicBezTo>
                  <a:cubicBezTo>
                    <a:pt x="3724" y="282"/>
                    <a:pt x="3775" y="326"/>
                    <a:pt x="3802" y="360"/>
                  </a:cubicBezTo>
                  <a:cubicBezTo>
                    <a:pt x="3805" y="360"/>
                    <a:pt x="3805" y="360"/>
                    <a:pt x="3805" y="360"/>
                  </a:cubicBezTo>
                  <a:lnTo>
                    <a:pt x="3805" y="0"/>
                  </a:lnTo>
                  <a:close/>
                  <a:moveTo>
                    <a:pt x="3809" y="551"/>
                  </a:moveTo>
                  <a:cubicBezTo>
                    <a:pt x="3809" y="471"/>
                    <a:pt x="3753" y="397"/>
                    <a:pt x="3659" y="397"/>
                  </a:cubicBezTo>
                  <a:cubicBezTo>
                    <a:pt x="3565" y="397"/>
                    <a:pt x="3508" y="471"/>
                    <a:pt x="3508" y="551"/>
                  </a:cubicBezTo>
                  <a:cubicBezTo>
                    <a:pt x="3508" y="631"/>
                    <a:pt x="3565" y="704"/>
                    <a:pt x="3659" y="704"/>
                  </a:cubicBezTo>
                  <a:cubicBezTo>
                    <a:pt x="3753" y="704"/>
                    <a:pt x="3809" y="631"/>
                    <a:pt x="3809" y="5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" name="Freeform 6"/>
            <p:cNvSpPr>
              <a:spLocks noSelect="1"/>
            </p:cNvSpPr>
            <p:nvPr userDrawn="1"/>
          </p:nvSpPr>
          <p:spPr bwMode="gray">
            <a:xfrm>
              <a:off x="614" y="232"/>
              <a:ext cx="1020" cy="419"/>
            </a:xfrm>
            <a:custGeom>
              <a:avLst/>
              <a:gdLst>
                <a:gd name="T0" fmla="*/ 1242 w 5100"/>
                <a:gd name="T1" fmla="*/ 1312 h 2093"/>
                <a:gd name="T2" fmla="*/ 1412 w 5100"/>
                <a:gd name="T3" fmla="*/ 1769 h 2093"/>
                <a:gd name="T4" fmla="*/ 1252 w 5100"/>
                <a:gd name="T5" fmla="*/ 1978 h 2093"/>
                <a:gd name="T6" fmla="*/ 1253 w 5100"/>
                <a:gd name="T7" fmla="*/ 2093 h 2093"/>
                <a:gd name="T8" fmla="*/ 1420 w 5100"/>
                <a:gd name="T9" fmla="*/ 1324 h 2093"/>
                <a:gd name="T10" fmla="*/ 1117 w 5100"/>
                <a:gd name="T11" fmla="*/ 1580 h 2093"/>
                <a:gd name="T12" fmla="*/ 1268 w 5100"/>
                <a:gd name="T13" fmla="*/ 1728 h 2093"/>
                <a:gd name="T14" fmla="*/ 655 w 5100"/>
                <a:gd name="T15" fmla="*/ 1850 h 2093"/>
                <a:gd name="T16" fmla="*/ 642 w 5100"/>
                <a:gd name="T17" fmla="*/ 1747 h 2093"/>
                <a:gd name="T18" fmla="*/ 895 w 5100"/>
                <a:gd name="T19" fmla="*/ 1590 h 2093"/>
                <a:gd name="T20" fmla="*/ 637 w 5100"/>
                <a:gd name="T21" fmla="*/ 1408 h 2093"/>
                <a:gd name="T22" fmla="*/ 287 w 5100"/>
                <a:gd name="T23" fmla="*/ 1312 h 2093"/>
                <a:gd name="T24" fmla="*/ 271 w 5100"/>
                <a:gd name="T25" fmla="*/ 1433 h 2093"/>
                <a:gd name="T26" fmla="*/ 5 w 5100"/>
                <a:gd name="T27" fmla="*/ 1837 h 2093"/>
                <a:gd name="T28" fmla="*/ 133 w 5100"/>
                <a:gd name="T29" fmla="*/ 1406 h 2093"/>
                <a:gd name="T30" fmla="*/ 1689 w 5100"/>
                <a:gd name="T31" fmla="*/ 1324 h 2093"/>
                <a:gd name="T32" fmla="*/ 1689 w 5100"/>
                <a:gd name="T33" fmla="*/ 1837 h 2093"/>
                <a:gd name="T34" fmla="*/ 1752 w 5100"/>
                <a:gd name="T35" fmla="*/ 1227 h 2093"/>
                <a:gd name="T36" fmla="*/ 1836 w 5100"/>
                <a:gd name="T37" fmla="*/ 1150 h 2093"/>
                <a:gd name="T38" fmla="*/ 2218 w 5100"/>
                <a:gd name="T39" fmla="*/ 1850 h 2093"/>
                <a:gd name="T40" fmla="*/ 2218 w 5100"/>
                <a:gd name="T41" fmla="*/ 1734 h 2093"/>
                <a:gd name="T42" fmla="*/ 2369 w 5100"/>
                <a:gd name="T43" fmla="*/ 1581 h 2093"/>
                <a:gd name="T44" fmla="*/ 333 w 5100"/>
                <a:gd name="T45" fmla="*/ 502 h 2093"/>
                <a:gd name="T46" fmla="*/ 128 w 5100"/>
                <a:gd name="T47" fmla="*/ 808 h 2093"/>
                <a:gd name="T48" fmla="*/ 122 w 5100"/>
                <a:gd name="T49" fmla="*/ 295 h 2093"/>
                <a:gd name="T50" fmla="*/ 281 w 5100"/>
                <a:gd name="T51" fmla="*/ 282 h 2093"/>
                <a:gd name="T52" fmla="*/ 794 w 5100"/>
                <a:gd name="T53" fmla="*/ 502 h 2093"/>
                <a:gd name="T54" fmla="*/ 666 w 5100"/>
                <a:gd name="T55" fmla="*/ 517 h 2093"/>
                <a:gd name="T56" fmla="*/ 461 w 5100"/>
                <a:gd name="T57" fmla="*/ 808 h 2093"/>
                <a:gd name="T58" fmla="*/ 3642 w 5100"/>
                <a:gd name="T59" fmla="*/ 551 h 2093"/>
                <a:gd name="T60" fmla="*/ 3920 w 5100"/>
                <a:gd name="T61" fmla="*/ 282 h 2093"/>
                <a:gd name="T62" fmla="*/ 3920 w 5100"/>
                <a:gd name="T63" fmla="*/ 397 h 2093"/>
                <a:gd name="T64" fmla="*/ 2596 w 5100"/>
                <a:gd name="T65" fmla="*/ 282 h 2093"/>
                <a:gd name="T66" fmla="*/ 2875 w 5100"/>
                <a:gd name="T67" fmla="*/ 551 h 2093"/>
                <a:gd name="T68" fmla="*/ 2446 w 5100"/>
                <a:gd name="T69" fmla="*/ 551 h 2093"/>
                <a:gd name="T70" fmla="*/ 2596 w 5100"/>
                <a:gd name="T71" fmla="*/ 705 h 2093"/>
                <a:gd name="T72" fmla="*/ 1952 w 5100"/>
                <a:gd name="T73" fmla="*/ 295 h 2093"/>
                <a:gd name="T74" fmla="*/ 2082 w 5100"/>
                <a:gd name="T75" fmla="*/ 376 h 2093"/>
                <a:gd name="T76" fmla="*/ 2280 w 5100"/>
                <a:gd name="T77" fmla="*/ 413 h 2093"/>
                <a:gd name="T78" fmla="*/ 2080 w 5100"/>
                <a:gd name="T79" fmla="*/ 808 h 2093"/>
                <a:gd name="T80" fmla="*/ 1312 w 5100"/>
                <a:gd name="T81" fmla="*/ 648 h 2093"/>
                <a:gd name="T82" fmla="*/ 1428 w 5100"/>
                <a:gd name="T83" fmla="*/ 596 h 2093"/>
                <a:gd name="T84" fmla="*/ 909 w 5100"/>
                <a:gd name="T85" fmla="*/ 551 h 2093"/>
                <a:gd name="T86" fmla="*/ 1299 w 5100"/>
                <a:gd name="T87" fmla="*/ 500 h 2093"/>
                <a:gd name="T88" fmla="*/ 1711 w 5100"/>
                <a:gd name="T89" fmla="*/ 295 h 2093"/>
                <a:gd name="T90" fmla="*/ 1711 w 5100"/>
                <a:gd name="T91" fmla="*/ 404 h 2093"/>
                <a:gd name="T92" fmla="*/ 1852 w 5100"/>
                <a:gd name="T93" fmla="*/ 695 h 2093"/>
                <a:gd name="T94" fmla="*/ 1583 w 5100"/>
                <a:gd name="T95" fmla="*/ 639 h 2093"/>
                <a:gd name="T96" fmla="*/ 1477 w 5100"/>
                <a:gd name="T97" fmla="*/ 295 h 2093"/>
                <a:gd name="T98" fmla="*/ 1711 w 5100"/>
                <a:gd name="T99" fmla="*/ 147 h 2093"/>
                <a:gd name="T100" fmla="*/ 4293 w 5100"/>
                <a:gd name="T101" fmla="*/ 551 h 2093"/>
                <a:gd name="T102" fmla="*/ 4572 w 5100"/>
                <a:gd name="T103" fmla="*/ 282 h 2093"/>
                <a:gd name="T104" fmla="*/ 4572 w 5100"/>
                <a:gd name="T105" fmla="*/ 397 h 2093"/>
                <a:gd name="T106" fmla="*/ 3295 w 5100"/>
                <a:gd name="T107" fmla="*/ 282 h 2093"/>
                <a:gd name="T108" fmla="*/ 3116 w 5100"/>
                <a:gd name="T109" fmla="*/ 295 h 2093"/>
                <a:gd name="T110" fmla="*/ 3123 w 5100"/>
                <a:gd name="T111" fmla="*/ 1051 h 2093"/>
                <a:gd name="T112" fmla="*/ 3300 w 5100"/>
                <a:gd name="T113" fmla="*/ 820 h 2093"/>
                <a:gd name="T114" fmla="*/ 3269 w 5100"/>
                <a:gd name="T115" fmla="*/ 705 h 2093"/>
                <a:gd name="T116" fmla="*/ 3420 w 5100"/>
                <a:gd name="T117" fmla="*/ 551 h 2093"/>
                <a:gd name="T118" fmla="*/ 5100 w 5100"/>
                <a:gd name="T119" fmla="*/ 808 h 2093"/>
                <a:gd name="T120" fmla="*/ 5100 w 5100"/>
                <a:gd name="T121" fmla="*/ 0 h 2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00" h="2093">
                  <a:moveTo>
                    <a:pt x="1420" y="1401"/>
                  </a:moveTo>
                  <a:cubicBezTo>
                    <a:pt x="1418" y="1401"/>
                    <a:pt x="1418" y="1401"/>
                    <a:pt x="1418" y="1401"/>
                  </a:cubicBezTo>
                  <a:cubicBezTo>
                    <a:pt x="1381" y="1339"/>
                    <a:pt x="1314" y="1312"/>
                    <a:pt x="1242" y="1312"/>
                  </a:cubicBezTo>
                  <a:cubicBezTo>
                    <a:pt x="1084" y="1312"/>
                    <a:pt x="989" y="1429"/>
                    <a:pt x="989" y="1581"/>
                  </a:cubicBezTo>
                  <a:cubicBezTo>
                    <a:pt x="989" y="1726"/>
                    <a:pt x="1090" y="1843"/>
                    <a:pt x="1244" y="1843"/>
                  </a:cubicBezTo>
                  <a:cubicBezTo>
                    <a:pt x="1308" y="1843"/>
                    <a:pt x="1374" y="1819"/>
                    <a:pt x="1412" y="1769"/>
                  </a:cubicBezTo>
                  <a:cubicBezTo>
                    <a:pt x="1414" y="1769"/>
                    <a:pt x="1414" y="1769"/>
                    <a:pt x="1414" y="1769"/>
                  </a:cubicBezTo>
                  <a:cubicBezTo>
                    <a:pt x="1414" y="1806"/>
                    <a:pt x="1414" y="1806"/>
                    <a:pt x="1414" y="1806"/>
                  </a:cubicBezTo>
                  <a:cubicBezTo>
                    <a:pt x="1414" y="1907"/>
                    <a:pt x="1375" y="1978"/>
                    <a:pt x="1252" y="1978"/>
                  </a:cubicBezTo>
                  <a:cubicBezTo>
                    <a:pt x="1180" y="1978"/>
                    <a:pt x="1127" y="1951"/>
                    <a:pt x="1075" y="1904"/>
                  </a:cubicBezTo>
                  <a:cubicBezTo>
                    <a:pt x="999" y="2009"/>
                    <a:pt x="999" y="2009"/>
                    <a:pt x="999" y="2009"/>
                  </a:cubicBezTo>
                  <a:cubicBezTo>
                    <a:pt x="1071" y="2073"/>
                    <a:pt x="1158" y="2093"/>
                    <a:pt x="1253" y="2093"/>
                  </a:cubicBezTo>
                  <a:cubicBezTo>
                    <a:pt x="1452" y="2093"/>
                    <a:pt x="1542" y="1976"/>
                    <a:pt x="1542" y="1791"/>
                  </a:cubicBezTo>
                  <a:cubicBezTo>
                    <a:pt x="1542" y="1324"/>
                    <a:pt x="1542" y="1324"/>
                    <a:pt x="1542" y="1324"/>
                  </a:cubicBezTo>
                  <a:cubicBezTo>
                    <a:pt x="1420" y="1324"/>
                    <a:pt x="1420" y="1324"/>
                    <a:pt x="1420" y="1324"/>
                  </a:cubicBezTo>
                  <a:lnTo>
                    <a:pt x="1420" y="1401"/>
                  </a:lnTo>
                  <a:close/>
                  <a:moveTo>
                    <a:pt x="1268" y="1728"/>
                  </a:moveTo>
                  <a:cubicBezTo>
                    <a:pt x="1181" y="1728"/>
                    <a:pt x="1117" y="1661"/>
                    <a:pt x="1117" y="1580"/>
                  </a:cubicBezTo>
                  <a:cubicBezTo>
                    <a:pt x="1117" y="1489"/>
                    <a:pt x="1179" y="1427"/>
                    <a:pt x="1269" y="1427"/>
                  </a:cubicBezTo>
                  <a:cubicBezTo>
                    <a:pt x="1362" y="1427"/>
                    <a:pt x="1420" y="1489"/>
                    <a:pt x="1420" y="1577"/>
                  </a:cubicBezTo>
                  <a:cubicBezTo>
                    <a:pt x="1420" y="1663"/>
                    <a:pt x="1363" y="1728"/>
                    <a:pt x="1268" y="1728"/>
                  </a:cubicBezTo>
                  <a:close/>
                  <a:moveTo>
                    <a:pt x="655" y="1312"/>
                  </a:moveTo>
                  <a:cubicBezTo>
                    <a:pt x="500" y="1312"/>
                    <a:pt x="376" y="1419"/>
                    <a:pt x="376" y="1581"/>
                  </a:cubicBezTo>
                  <a:cubicBezTo>
                    <a:pt x="376" y="1742"/>
                    <a:pt x="500" y="1850"/>
                    <a:pt x="655" y="1850"/>
                  </a:cubicBezTo>
                  <a:cubicBezTo>
                    <a:pt x="736" y="1850"/>
                    <a:pt x="812" y="1821"/>
                    <a:pt x="871" y="1747"/>
                  </a:cubicBezTo>
                  <a:cubicBezTo>
                    <a:pt x="780" y="1678"/>
                    <a:pt x="780" y="1678"/>
                    <a:pt x="780" y="1678"/>
                  </a:cubicBezTo>
                  <a:cubicBezTo>
                    <a:pt x="748" y="1717"/>
                    <a:pt x="706" y="1747"/>
                    <a:pt x="642" y="1747"/>
                  </a:cubicBezTo>
                  <a:cubicBezTo>
                    <a:pt x="570" y="1747"/>
                    <a:pt x="513" y="1701"/>
                    <a:pt x="504" y="1626"/>
                  </a:cubicBezTo>
                  <a:cubicBezTo>
                    <a:pt x="895" y="1626"/>
                    <a:pt x="895" y="1626"/>
                    <a:pt x="895" y="1626"/>
                  </a:cubicBezTo>
                  <a:cubicBezTo>
                    <a:pt x="895" y="1590"/>
                    <a:pt x="895" y="1590"/>
                    <a:pt x="895" y="1590"/>
                  </a:cubicBezTo>
                  <a:cubicBezTo>
                    <a:pt x="895" y="1412"/>
                    <a:pt x="798" y="1312"/>
                    <a:pt x="655" y="1312"/>
                  </a:cubicBezTo>
                  <a:close/>
                  <a:moveTo>
                    <a:pt x="504" y="1529"/>
                  </a:moveTo>
                  <a:cubicBezTo>
                    <a:pt x="514" y="1456"/>
                    <a:pt x="561" y="1408"/>
                    <a:pt x="637" y="1408"/>
                  </a:cubicBezTo>
                  <a:cubicBezTo>
                    <a:pt x="717" y="1408"/>
                    <a:pt x="766" y="1455"/>
                    <a:pt x="767" y="1529"/>
                  </a:cubicBezTo>
                  <a:lnTo>
                    <a:pt x="504" y="1529"/>
                  </a:lnTo>
                  <a:close/>
                  <a:moveTo>
                    <a:pt x="287" y="1312"/>
                  </a:moveTo>
                  <a:cubicBezTo>
                    <a:pt x="303" y="1312"/>
                    <a:pt x="318" y="1315"/>
                    <a:pt x="333" y="1319"/>
                  </a:cubicBezTo>
                  <a:cubicBezTo>
                    <a:pt x="333" y="1443"/>
                    <a:pt x="333" y="1443"/>
                    <a:pt x="333" y="1443"/>
                  </a:cubicBezTo>
                  <a:cubicBezTo>
                    <a:pt x="312" y="1438"/>
                    <a:pt x="291" y="1433"/>
                    <a:pt x="271" y="1433"/>
                  </a:cubicBezTo>
                  <a:cubicBezTo>
                    <a:pt x="150" y="1433"/>
                    <a:pt x="133" y="1535"/>
                    <a:pt x="133" y="1563"/>
                  </a:cubicBezTo>
                  <a:cubicBezTo>
                    <a:pt x="133" y="1837"/>
                    <a:pt x="133" y="1837"/>
                    <a:pt x="133" y="1837"/>
                  </a:cubicBezTo>
                  <a:cubicBezTo>
                    <a:pt x="5" y="1837"/>
                    <a:pt x="5" y="1837"/>
                    <a:pt x="5" y="1837"/>
                  </a:cubicBezTo>
                  <a:cubicBezTo>
                    <a:pt x="5" y="1324"/>
                    <a:pt x="5" y="1324"/>
                    <a:pt x="5" y="1324"/>
                  </a:cubicBezTo>
                  <a:cubicBezTo>
                    <a:pt x="133" y="1324"/>
                    <a:pt x="133" y="1324"/>
                    <a:pt x="133" y="1324"/>
                  </a:cubicBezTo>
                  <a:cubicBezTo>
                    <a:pt x="133" y="1406"/>
                    <a:pt x="133" y="1406"/>
                    <a:pt x="133" y="1406"/>
                  </a:cubicBezTo>
                  <a:cubicBezTo>
                    <a:pt x="135" y="1406"/>
                    <a:pt x="135" y="1406"/>
                    <a:pt x="135" y="1406"/>
                  </a:cubicBezTo>
                  <a:cubicBezTo>
                    <a:pt x="163" y="1347"/>
                    <a:pt x="220" y="1312"/>
                    <a:pt x="287" y="1312"/>
                  </a:cubicBezTo>
                  <a:close/>
                  <a:moveTo>
                    <a:pt x="1689" y="1324"/>
                  </a:moveTo>
                  <a:cubicBezTo>
                    <a:pt x="1818" y="1324"/>
                    <a:pt x="1818" y="1324"/>
                    <a:pt x="1818" y="1324"/>
                  </a:cubicBezTo>
                  <a:cubicBezTo>
                    <a:pt x="1818" y="1837"/>
                    <a:pt x="1818" y="1837"/>
                    <a:pt x="1818" y="1837"/>
                  </a:cubicBezTo>
                  <a:cubicBezTo>
                    <a:pt x="1689" y="1837"/>
                    <a:pt x="1689" y="1837"/>
                    <a:pt x="1689" y="1837"/>
                  </a:cubicBezTo>
                  <a:lnTo>
                    <a:pt x="1689" y="1324"/>
                  </a:lnTo>
                  <a:close/>
                  <a:moveTo>
                    <a:pt x="1836" y="1150"/>
                  </a:moveTo>
                  <a:cubicBezTo>
                    <a:pt x="1836" y="1194"/>
                    <a:pt x="1799" y="1227"/>
                    <a:pt x="1752" y="1227"/>
                  </a:cubicBezTo>
                  <a:cubicBezTo>
                    <a:pt x="1705" y="1227"/>
                    <a:pt x="1671" y="1191"/>
                    <a:pt x="1671" y="1150"/>
                  </a:cubicBezTo>
                  <a:cubicBezTo>
                    <a:pt x="1671" y="1110"/>
                    <a:pt x="1705" y="1073"/>
                    <a:pt x="1752" y="1073"/>
                  </a:cubicBezTo>
                  <a:cubicBezTo>
                    <a:pt x="1799" y="1073"/>
                    <a:pt x="1836" y="1107"/>
                    <a:pt x="1836" y="1150"/>
                  </a:cubicBezTo>
                  <a:close/>
                  <a:moveTo>
                    <a:pt x="2218" y="1312"/>
                  </a:moveTo>
                  <a:cubicBezTo>
                    <a:pt x="2063" y="1312"/>
                    <a:pt x="1939" y="1419"/>
                    <a:pt x="1939" y="1581"/>
                  </a:cubicBezTo>
                  <a:cubicBezTo>
                    <a:pt x="1939" y="1742"/>
                    <a:pt x="2063" y="1850"/>
                    <a:pt x="2218" y="1850"/>
                  </a:cubicBezTo>
                  <a:cubicBezTo>
                    <a:pt x="2373" y="1850"/>
                    <a:pt x="2497" y="1742"/>
                    <a:pt x="2497" y="1581"/>
                  </a:cubicBezTo>
                  <a:cubicBezTo>
                    <a:pt x="2497" y="1419"/>
                    <a:pt x="2373" y="1312"/>
                    <a:pt x="2218" y="1312"/>
                  </a:cubicBezTo>
                  <a:close/>
                  <a:moveTo>
                    <a:pt x="2218" y="1734"/>
                  </a:moveTo>
                  <a:cubicBezTo>
                    <a:pt x="2124" y="1734"/>
                    <a:pt x="2068" y="1661"/>
                    <a:pt x="2068" y="1581"/>
                  </a:cubicBezTo>
                  <a:cubicBezTo>
                    <a:pt x="2068" y="1501"/>
                    <a:pt x="2124" y="1427"/>
                    <a:pt x="2218" y="1427"/>
                  </a:cubicBezTo>
                  <a:cubicBezTo>
                    <a:pt x="2312" y="1427"/>
                    <a:pt x="2369" y="1501"/>
                    <a:pt x="2369" y="1581"/>
                  </a:cubicBezTo>
                  <a:cubicBezTo>
                    <a:pt x="2369" y="1661"/>
                    <a:pt x="2312" y="1734"/>
                    <a:pt x="2218" y="1734"/>
                  </a:cubicBezTo>
                  <a:close/>
                  <a:moveTo>
                    <a:pt x="333" y="808"/>
                  </a:moveTo>
                  <a:cubicBezTo>
                    <a:pt x="333" y="502"/>
                    <a:pt x="333" y="502"/>
                    <a:pt x="333" y="502"/>
                  </a:cubicBezTo>
                  <a:cubicBezTo>
                    <a:pt x="333" y="439"/>
                    <a:pt x="307" y="397"/>
                    <a:pt x="245" y="397"/>
                  </a:cubicBezTo>
                  <a:cubicBezTo>
                    <a:pt x="161" y="397"/>
                    <a:pt x="128" y="459"/>
                    <a:pt x="128" y="528"/>
                  </a:cubicBezTo>
                  <a:cubicBezTo>
                    <a:pt x="128" y="808"/>
                    <a:pt x="128" y="808"/>
                    <a:pt x="128" y="808"/>
                  </a:cubicBezTo>
                  <a:cubicBezTo>
                    <a:pt x="0" y="808"/>
                    <a:pt x="0" y="808"/>
                    <a:pt x="0" y="808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22" y="295"/>
                    <a:pt x="122" y="295"/>
                    <a:pt x="122" y="295"/>
                  </a:cubicBezTo>
                  <a:cubicBezTo>
                    <a:pt x="122" y="375"/>
                    <a:pt x="122" y="375"/>
                    <a:pt x="122" y="375"/>
                  </a:cubicBezTo>
                  <a:cubicBezTo>
                    <a:pt x="124" y="375"/>
                    <a:pt x="124" y="375"/>
                    <a:pt x="124" y="375"/>
                  </a:cubicBezTo>
                  <a:cubicBezTo>
                    <a:pt x="146" y="327"/>
                    <a:pt x="195" y="282"/>
                    <a:pt x="281" y="282"/>
                  </a:cubicBezTo>
                  <a:cubicBezTo>
                    <a:pt x="360" y="282"/>
                    <a:pt x="414" y="313"/>
                    <a:pt x="441" y="377"/>
                  </a:cubicBezTo>
                  <a:cubicBezTo>
                    <a:pt x="478" y="312"/>
                    <a:pt x="533" y="282"/>
                    <a:pt x="610" y="282"/>
                  </a:cubicBezTo>
                  <a:cubicBezTo>
                    <a:pt x="746" y="282"/>
                    <a:pt x="794" y="379"/>
                    <a:pt x="794" y="502"/>
                  </a:cubicBezTo>
                  <a:cubicBezTo>
                    <a:pt x="794" y="808"/>
                    <a:pt x="794" y="808"/>
                    <a:pt x="794" y="808"/>
                  </a:cubicBezTo>
                  <a:cubicBezTo>
                    <a:pt x="666" y="808"/>
                    <a:pt x="666" y="808"/>
                    <a:pt x="666" y="808"/>
                  </a:cubicBezTo>
                  <a:cubicBezTo>
                    <a:pt x="666" y="517"/>
                    <a:pt x="666" y="517"/>
                    <a:pt x="666" y="517"/>
                  </a:cubicBezTo>
                  <a:cubicBezTo>
                    <a:pt x="666" y="453"/>
                    <a:pt x="647" y="397"/>
                    <a:pt x="571" y="397"/>
                  </a:cubicBezTo>
                  <a:cubicBezTo>
                    <a:pt x="491" y="397"/>
                    <a:pt x="461" y="464"/>
                    <a:pt x="461" y="530"/>
                  </a:cubicBezTo>
                  <a:cubicBezTo>
                    <a:pt x="461" y="808"/>
                    <a:pt x="461" y="808"/>
                    <a:pt x="461" y="808"/>
                  </a:cubicBezTo>
                  <a:lnTo>
                    <a:pt x="333" y="808"/>
                  </a:lnTo>
                  <a:close/>
                  <a:moveTo>
                    <a:pt x="3920" y="282"/>
                  </a:moveTo>
                  <a:cubicBezTo>
                    <a:pt x="3766" y="282"/>
                    <a:pt x="3642" y="390"/>
                    <a:pt x="3642" y="551"/>
                  </a:cubicBezTo>
                  <a:cubicBezTo>
                    <a:pt x="3642" y="713"/>
                    <a:pt x="3766" y="820"/>
                    <a:pt x="3920" y="820"/>
                  </a:cubicBezTo>
                  <a:cubicBezTo>
                    <a:pt x="4075" y="820"/>
                    <a:pt x="4199" y="713"/>
                    <a:pt x="4199" y="551"/>
                  </a:cubicBezTo>
                  <a:cubicBezTo>
                    <a:pt x="4199" y="390"/>
                    <a:pt x="4075" y="282"/>
                    <a:pt x="3920" y="282"/>
                  </a:cubicBezTo>
                  <a:close/>
                  <a:moveTo>
                    <a:pt x="3920" y="705"/>
                  </a:moveTo>
                  <a:cubicBezTo>
                    <a:pt x="3826" y="705"/>
                    <a:pt x="3770" y="631"/>
                    <a:pt x="3770" y="551"/>
                  </a:cubicBezTo>
                  <a:cubicBezTo>
                    <a:pt x="3770" y="471"/>
                    <a:pt x="3826" y="397"/>
                    <a:pt x="3920" y="397"/>
                  </a:cubicBezTo>
                  <a:cubicBezTo>
                    <a:pt x="4014" y="397"/>
                    <a:pt x="4071" y="471"/>
                    <a:pt x="4071" y="551"/>
                  </a:cubicBezTo>
                  <a:cubicBezTo>
                    <a:pt x="4071" y="631"/>
                    <a:pt x="4014" y="705"/>
                    <a:pt x="3920" y="705"/>
                  </a:cubicBezTo>
                  <a:close/>
                  <a:moveTo>
                    <a:pt x="2596" y="282"/>
                  </a:moveTo>
                  <a:cubicBezTo>
                    <a:pt x="2441" y="282"/>
                    <a:pt x="2317" y="390"/>
                    <a:pt x="2317" y="551"/>
                  </a:cubicBezTo>
                  <a:cubicBezTo>
                    <a:pt x="2317" y="713"/>
                    <a:pt x="2441" y="820"/>
                    <a:pt x="2596" y="820"/>
                  </a:cubicBezTo>
                  <a:cubicBezTo>
                    <a:pt x="2751" y="820"/>
                    <a:pt x="2875" y="713"/>
                    <a:pt x="2875" y="551"/>
                  </a:cubicBezTo>
                  <a:cubicBezTo>
                    <a:pt x="2875" y="390"/>
                    <a:pt x="2751" y="282"/>
                    <a:pt x="2596" y="282"/>
                  </a:cubicBezTo>
                  <a:close/>
                  <a:moveTo>
                    <a:pt x="2596" y="705"/>
                  </a:moveTo>
                  <a:cubicBezTo>
                    <a:pt x="2502" y="705"/>
                    <a:pt x="2446" y="631"/>
                    <a:pt x="2446" y="551"/>
                  </a:cubicBezTo>
                  <a:cubicBezTo>
                    <a:pt x="2446" y="471"/>
                    <a:pt x="2502" y="397"/>
                    <a:pt x="2596" y="397"/>
                  </a:cubicBezTo>
                  <a:cubicBezTo>
                    <a:pt x="2690" y="397"/>
                    <a:pt x="2747" y="471"/>
                    <a:pt x="2747" y="551"/>
                  </a:cubicBezTo>
                  <a:cubicBezTo>
                    <a:pt x="2747" y="631"/>
                    <a:pt x="2690" y="705"/>
                    <a:pt x="2596" y="705"/>
                  </a:cubicBezTo>
                  <a:close/>
                  <a:moveTo>
                    <a:pt x="2080" y="808"/>
                  </a:moveTo>
                  <a:cubicBezTo>
                    <a:pt x="1952" y="808"/>
                    <a:pt x="1952" y="808"/>
                    <a:pt x="1952" y="808"/>
                  </a:cubicBezTo>
                  <a:cubicBezTo>
                    <a:pt x="1952" y="295"/>
                    <a:pt x="1952" y="295"/>
                    <a:pt x="1952" y="295"/>
                  </a:cubicBezTo>
                  <a:cubicBezTo>
                    <a:pt x="2080" y="295"/>
                    <a:pt x="2080" y="295"/>
                    <a:pt x="2080" y="295"/>
                  </a:cubicBezTo>
                  <a:cubicBezTo>
                    <a:pt x="2080" y="376"/>
                    <a:pt x="2080" y="376"/>
                    <a:pt x="2080" y="376"/>
                  </a:cubicBezTo>
                  <a:cubicBezTo>
                    <a:pt x="2082" y="376"/>
                    <a:pt x="2082" y="376"/>
                    <a:pt x="2082" y="376"/>
                  </a:cubicBezTo>
                  <a:cubicBezTo>
                    <a:pt x="2110" y="317"/>
                    <a:pt x="2167" y="282"/>
                    <a:pt x="2234" y="282"/>
                  </a:cubicBezTo>
                  <a:cubicBezTo>
                    <a:pt x="2250" y="282"/>
                    <a:pt x="2265" y="285"/>
                    <a:pt x="2280" y="290"/>
                  </a:cubicBezTo>
                  <a:cubicBezTo>
                    <a:pt x="2280" y="413"/>
                    <a:pt x="2280" y="413"/>
                    <a:pt x="2280" y="413"/>
                  </a:cubicBezTo>
                  <a:cubicBezTo>
                    <a:pt x="2258" y="408"/>
                    <a:pt x="2238" y="404"/>
                    <a:pt x="2218" y="404"/>
                  </a:cubicBezTo>
                  <a:cubicBezTo>
                    <a:pt x="2097" y="404"/>
                    <a:pt x="2080" y="505"/>
                    <a:pt x="2080" y="533"/>
                  </a:cubicBezTo>
                  <a:lnTo>
                    <a:pt x="2080" y="808"/>
                  </a:lnTo>
                  <a:close/>
                  <a:moveTo>
                    <a:pt x="1187" y="820"/>
                  </a:moveTo>
                  <a:cubicBezTo>
                    <a:pt x="1269" y="820"/>
                    <a:pt x="1344" y="792"/>
                    <a:pt x="1404" y="718"/>
                  </a:cubicBezTo>
                  <a:cubicBezTo>
                    <a:pt x="1312" y="648"/>
                    <a:pt x="1312" y="648"/>
                    <a:pt x="1312" y="648"/>
                  </a:cubicBezTo>
                  <a:cubicBezTo>
                    <a:pt x="1280" y="688"/>
                    <a:pt x="1239" y="718"/>
                    <a:pt x="1175" y="718"/>
                  </a:cubicBezTo>
                  <a:cubicBezTo>
                    <a:pt x="1103" y="718"/>
                    <a:pt x="1045" y="672"/>
                    <a:pt x="1037" y="596"/>
                  </a:cubicBezTo>
                  <a:cubicBezTo>
                    <a:pt x="1428" y="596"/>
                    <a:pt x="1428" y="596"/>
                    <a:pt x="1428" y="596"/>
                  </a:cubicBezTo>
                  <a:cubicBezTo>
                    <a:pt x="1428" y="561"/>
                    <a:pt x="1428" y="561"/>
                    <a:pt x="1428" y="561"/>
                  </a:cubicBezTo>
                  <a:cubicBezTo>
                    <a:pt x="1428" y="383"/>
                    <a:pt x="1330" y="282"/>
                    <a:pt x="1187" y="282"/>
                  </a:cubicBezTo>
                  <a:cubicBezTo>
                    <a:pt x="1033" y="282"/>
                    <a:pt x="909" y="390"/>
                    <a:pt x="909" y="551"/>
                  </a:cubicBezTo>
                  <a:cubicBezTo>
                    <a:pt x="909" y="713"/>
                    <a:pt x="1033" y="820"/>
                    <a:pt x="1187" y="820"/>
                  </a:cubicBezTo>
                  <a:close/>
                  <a:moveTo>
                    <a:pt x="1169" y="378"/>
                  </a:moveTo>
                  <a:cubicBezTo>
                    <a:pt x="1249" y="378"/>
                    <a:pt x="1298" y="425"/>
                    <a:pt x="1299" y="500"/>
                  </a:cubicBezTo>
                  <a:cubicBezTo>
                    <a:pt x="1037" y="500"/>
                    <a:pt x="1037" y="500"/>
                    <a:pt x="1037" y="500"/>
                  </a:cubicBezTo>
                  <a:cubicBezTo>
                    <a:pt x="1046" y="426"/>
                    <a:pt x="1093" y="378"/>
                    <a:pt x="1169" y="378"/>
                  </a:cubicBezTo>
                  <a:close/>
                  <a:moveTo>
                    <a:pt x="1711" y="295"/>
                  </a:moveTo>
                  <a:cubicBezTo>
                    <a:pt x="1852" y="295"/>
                    <a:pt x="1852" y="295"/>
                    <a:pt x="1852" y="295"/>
                  </a:cubicBezTo>
                  <a:cubicBezTo>
                    <a:pt x="1852" y="404"/>
                    <a:pt x="1852" y="404"/>
                    <a:pt x="1852" y="404"/>
                  </a:cubicBezTo>
                  <a:cubicBezTo>
                    <a:pt x="1711" y="404"/>
                    <a:pt x="1711" y="404"/>
                    <a:pt x="1711" y="404"/>
                  </a:cubicBezTo>
                  <a:cubicBezTo>
                    <a:pt x="1711" y="628"/>
                    <a:pt x="1711" y="628"/>
                    <a:pt x="1711" y="628"/>
                  </a:cubicBezTo>
                  <a:cubicBezTo>
                    <a:pt x="1711" y="679"/>
                    <a:pt x="1726" y="711"/>
                    <a:pt x="1782" y="711"/>
                  </a:cubicBezTo>
                  <a:cubicBezTo>
                    <a:pt x="1805" y="711"/>
                    <a:pt x="1836" y="707"/>
                    <a:pt x="1852" y="695"/>
                  </a:cubicBezTo>
                  <a:cubicBezTo>
                    <a:pt x="1852" y="803"/>
                    <a:pt x="1852" y="803"/>
                    <a:pt x="1852" y="803"/>
                  </a:cubicBezTo>
                  <a:cubicBezTo>
                    <a:pt x="1825" y="816"/>
                    <a:pt x="1780" y="820"/>
                    <a:pt x="1750" y="820"/>
                  </a:cubicBezTo>
                  <a:cubicBezTo>
                    <a:pt x="1615" y="820"/>
                    <a:pt x="1583" y="759"/>
                    <a:pt x="1583" y="639"/>
                  </a:cubicBezTo>
                  <a:cubicBezTo>
                    <a:pt x="1583" y="404"/>
                    <a:pt x="1583" y="404"/>
                    <a:pt x="1583" y="404"/>
                  </a:cubicBezTo>
                  <a:cubicBezTo>
                    <a:pt x="1477" y="404"/>
                    <a:pt x="1477" y="404"/>
                    <a:pt x="1477" y="404"/>
                  </a:cubicBezTo>
                  <a:cubicBezTo>
                    <a:pt x="1477" y="295"/>
                    <a:pt x="1477" y="295"/>
                    <a:pt x="1477" y="295"/>
                  </a:cubicBezTo>
                  <a:cubicBezTo>
                    <a:pt x="1583" y="295"/>
                    <a:pt x="1583" y="295"/>
                    <a:pt x="1583" y="295"/>
                  </a:cubicBezTo>
                  <a:cubicBezTo>
                    <a:pt x="1583" y="147"/>
                    <a:pt x="1583" y="147"/>
                    <a:pt x="1583" y="147"/>
                  </a:cubicBezTo>
                  <a:cubicBezTo>
                    <a:pt x="1711" y="147"/>
                    <a:pt x="1711" y="147"/>
                    <a:pt x="1711" y="147"/>
                  </a:cubicBezTo>
                  <a:lnTo>
                    <a:pt x="1711" y="295"/>
                  </a:lnTo>
                  <a:close/>
                  <a:moveTo>
                    <a:pt x="4572" y="282"/>
                  </a:moveTo>
                  <a:cubicBezTo>
                    <a:pt x="4417" y="282"/>
                    <a:pt x="4293" y="390"/>
                    <a:pt x="4293" y="551"/>
                  </a:cubicBezTo>
                  <a:cubicBezTo>
                    <a:pt x="4293" y="713"/>
                    <a:pt x="4417" y="820"/>
                    <a:pt x="4572" y="820"/>
                  </a:cubicBezTo>
                  <a:cubicBezTo>
                    <a:pt x="4727" y="820"/>
                    <a:pt x="4851" y="713"/>
                    <a:pt x="4851" y="551"/>
                  </a:cubicBezTo>
                  <a:cubicBezTo>
                    <a:pt x="4851" y="390"/>
                    <a:pt x="4727" y="282"/>
                    <a:pt x="4572" y="282"/>
                  </a:cubicBezTo>
                  <a:close/>
                  <a:moveTo>
                    <a:pt x="4572" y="705"/>
                  </a:moveTo>
                  <a:cubicBezTo>
                    <a:pt x="4478" y="705"/>
                    <a:pt x="4421" y="631"/>
                    <a:pt x="4421" y="551"/>
                  </a:cubicBezTo>
                  <a:cubicBezTo>
                    <a:pt x="4421" y="471"/>
                    <a:pt x="4478" y="397"/>
                    <a:pt x="4572" y="397"/>
                  </a:cubicBezTo>
                  <a:cubicBezTo>
                    <a:pt x="4666" y="397"/>
                    <a:pt x="4722" y="471"/>
                    <a:pt x="4722" y="551"/>
                  </a:cubicBezTo>
                  <a:cubicBezTo>
                    <a:pt x="4722" y="631"/>
                    <a:pt x="4666" y="705"/>
                    <a:pt x="4572" y="705"/>
                  </a:cubicBezTo>
                  <a:close/>
                  <a:moveTo>
                    <a:pt x="3295" y="282"/>
                  </a:moveTo>
                  <a:cubicBezTo>
                    <a:pt x="3223" y="282"/>
                    <a:pt x="3156" y="310"/>
                    <a:pt x="3118" y="372"/>
                  </a:cubicBezTo>
                  <a:cubicBezTo>
                    <a:pt x="3116" y="372"/>
                    <a:pt x="3116" y="372"/>
                    <a:pt x="3116" y="372"/>
                  </a:cubicBezTo>
                  <a:cubicBezTo>
                    <a:pt x="3116" y="295"/>
                    <a:pt x="3116" y="295"/>
                    <a:pt x="3116" y="295"/>
                  </a:cubicBezTo>
                  <a:cubicBezTo>
                    <a:pt x="2994" y="295"/>
                    <a:pt x="2994" y="295"/>
                    <a:pt x="2994" y="295"/>
                  </a:cubicBezTo>
                  <a:cubicBezTo>
                    <a:pt x="2994" y="1051"/>
                    <a:pt x="2994" y="1051"/>
                    <a:pt x="2994" y="1051"/>
                  </a:cubicBezTo>
                  <a:cubicBezTo>
                    <a:pt x="3123" y="1051"/>
                    <a:pt x="3123" y="1051"/>
                    <a:pt x="3123" y="1051"/>
                  </a:cubicBezTo>
                  <a:cubicBezTo>
                    <a:pt x="3123" y="742"/>
                    <a:pt x="3123" y="742"/>
                    <a:pt x="3123" y="742"/>
                  </a:cubicBezTo>
                  <a:cubicBezTo>
                    <a:pt x="3126" y="742"/>
                    <a:pt x="3126" y="742"/>
                    <a:pt x="3126" y="742"/>
                  </a:cubicBezTo>
                  <a:cubicBezTo>
                    <a:pt x="3153" y="776"/>
                    <a:pt x="3204" y="820"/>
                    <a:pt x="3300" y="820"/>
                  </a:cubicBezTo>
                  <a:cubicBezTo>
                    <a:pt x="3446" y="820"/>
                    <a:pt x="3548" y="703"/>
                    <a:pt x="3548" y="551"/>
                  </a:cubicBezTo>
                  <a:cubicBezTo>
                    <a:pt x="3548" y="400"/>
                    <a:pt x="3453" y="282"/>
                    <a:pt x="3295" y="282"/>
                  </a:cubicBezTo>
                  <a:close/>
                  <a:moveTo>
                    <a:pt x="3269" y="705"/>
                  </a:moveTo>
                  <a:cubicBezTo>
                    <a:pt x="3175" y="705"/>
                    <a:pt x="3118" y="631"/>
                    <a:pt x="3118" y="551"/>
                  </a:cubicBezTo>
                  <a:cubicBezTo>
                    <a:pt x="3118" y="471"/>
                    <a:pt x="3175" y="397"/>
                    <a:pt x="3269" y="397"/>
                  </a:cubicBezTo>
                  <a:cubicBezTo>
                    <a:pt x="3363" y="397"/>
                    <a:pt x="3420" y="471"/>
                    <a:pt x="3420" y="551"/>
                  </a:cubicBezTo>
                  <a:cubicBezTo>
                    <a:pt x="3420" y="631"/>
                    <a:pt x="3363" y="705"/>
                    <a:pt x="3269" y="705"/>
                  </a:cubicBezTo>
                  <a:close/>
                  <a:moveTo>
                    <a:pt x="5100" y="0"/>
                  </a:moveTo>
                  <a:cubicBezTo>
                    <a:pt x="5100" y="808"/>
                    <a:pt x="5100" y="808"/>
                    <a:pt x="5100" y="808"/>
                  </a:cubicBezTo>
                  <a:cubicBezTo>
                    <a:pt x="4972" y="808"/>
                    <a:pt x="4972" y="808"/>
                    <a:pt x="4972" y="808"/>
                  </a:cubicBezTo>
                  <a:cubicBezTo>
                    <a:pt x="4972" y="0"/>
                    <a:pt x="4972" y="0"/>
                    <a:pt x="4972" y="0"/>
                  </a:cubicBezTo>
                  <a:lnTo>
                    <a:pt x="51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83754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Select="1"/>
          </p:cNvSpPr>
          <p:nvPr>
            <p:ph type="dt" sz="half" idx="10"/>
          </p:nvPr>
        </p:nvSpPr>
        <p:spPr bwMode="gray"/>
        <p:txBody>
          <a:bodyPr/>
          <a:lstStyle/>
          <a:p>
            <a:fld id="{A7C8C107-A6F7-42C8-943E-4FD9BB4C5093}" type="datetime1">
              <a:rPr lang="nl-NL" smtClean="0"/>
              <a:t>23-06-2025</a:t>
            </a:fld>
            <a:endParaRPr lang="nl-NL" dirty="0"/>
          </a:p>
        </p:txBody>
      </p:sp>
      <p:sp>
        <p:nvSpPr>
          <p:cNvPr id="3" name="Footer Placeholder 2"/>
          <p:cNvSpPr>
            <a:spLocks noGrp="1" noSelect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nl-NL" dirty="0"/>
              <a:t>Via Invoegen | Koptekst en voettekst kunt u de tekst wijzigen</a:t>
            </a:r>
          </a:p>
        </p:txBody>
      </p:sp>
      <p:sp>
        <p:nvSpPr>
          <p:cNvPr id="4" name="Slide Number Placeholder 3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pPr algn="l"/>
            <a:r>
              <a:rPr lang="nl-NL" dirty="0"/>
              <a:t>| </a:t>
            </a:r>
            <a:fld id="{6C885DEC-5AE5-4403-A92E-278225061E43}" type="slidenum">
              <a:rPr lang="nl-NL" smtClean="0"/>
              <a:pPr algn="l"/>
              <a:t>‹nr.›</a:t>
            </a:fld>
            <a:endParaRPr lang="nl-NL" dirty="0"/>
          </a:p>
        </p:txBody>
      </p:sp>
      <p:sp>
        <p:nvSpPr>
          <p:cNvPr id="13" name="Tijdelijke aanduiding voor afbeelding 12"/>
          <p:cNvSpPr>
            <a:spLocks noGrp="1" noSelect="1"/>
          </p:cNvSpPr>
          <p:nvPr>
            <p:ph type="pic" sz="quarter" idx="13" hasCustomPrompt="1"/>
          </p:nvPr>
        </p:nvSpPr>
        <p:spPr bwMode="gray">
          <a:xfrm>
            <a:off x="0" y="0"/>
            <a:ext cx="12189600" cy="6858000"/>
          </a:xfrm>
          <a:custGeom>
            <a:avLst/>
            <a:gdLst>
              <a:gd name="connsiteX0" fmla="*/ 0 w 11484000"/>
              <a:gd name="connsiteY0" fmla="*/ 0 h 6858000"/>
              <a:gd name="connsiteX1" fmla="*/ 11484000 w 11484000"/>
              <a:gd name="connsiteY1" fmla="*/ 0 h 6858000"/>
              <a:gd name="connsiteX2" fmla="*/ 11484000 w 11484000"/>
              <a:gd name="connsiteY2" fmla="*/ 6858000 h 6858000"/>
              <a:gd name="connsiteX3" fmla="*/ 0 w 11484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84000" h="6858000">
                <a:moveTo>
                  <a:pt x="0" y="0"/>
                </a:moveTo>
                <a:lnTo>
                  <a:pt x="11484000" y="0"/>
                </a:lnTo>
                <a:lnTo>
                  <a:pt x="11484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l-NL" dirty="0"/>
              <a:t>[Afbeelding]</a:t>
            </a:r>
          </a:p>
        </p:txBody>
      </p:sp>
    </p:spTree>
    <p:extLst>
      <p:ext uri="{BB962C8B-B14F-4D97-AF65-F5344CB8AC3E}">
        <p14:creationId xmlns:p14="http://schemas.microsoft.com/office/powerpoint/2010/main" val="42881003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nl-NL" noProof="1"/>
              <a:t>[Titel]</a:t>
            </a:r>
          </a:p>
        </p:txBody>
      </p:sp>
      <p:grpSp>
        <p:nvGrpSpPr>
          <p:cNvPr id="8" name="Group 4"/>
          <p:cNvGrpSpPr>
            <a:grpSpLocks noSelect="1" noChangeAspect="1"/>
          </p:cNvGrpSpPr>
          <p:nvPr userDrawn="1"/>
        </p:nvGrpSpPr>
        <p:grpSpPr bwMode="gray">
          <a:xfrm>
            <a:off x="1073957" y="368300"/>
            <a:ext cx="2554288" cy="665163"/>
            <a:chOff x="614" y="232"/>
            <a:chExt cx="1609" cy="419"/>
          </a:xfrm>
        </p:grpSpPr>
        <p:sp>
          <p:nvSpPr>
            <p:cNvPr id="9" name="Freeform 5"/>
            <p:cNvSpPr>
              <a:spLocks noSelect="1"/>
            </p:cNvSpPr>
            <p:nvPr userDrawn="1"/>
          </p:nvSpPr>
          <p:spPr bwMode="gray">
            <a:xfrm>
              <a:off x="1136" y="438"/>
              <a:ext cx="1087" cy="164"/>
            </a:xfrm>
            <a:custGeom>
              <a:avLst/>
              <a:gdLst>
                <a:gd name="T0" fmla="*/ 1491 w 5441"/>
                <a:gd name="T1" fmla="*/ 741 h 820"/>
                <a:gd name="T2" fmla="*/ 1783 w 5441"/>
                <a:gd name="T3" fmla="*/ 665 h 820"/>
                <a:gd name="T4" fmla="*/ 1896 w 5441"/>
                <a:gd name="T5" fmla="*/ 360 h 820"/>
                <a:gd name="T6" fmla="*/ 1635 w 5441"/>
                <a:gd name="T7" fmla="*/ 439 h 820"/>
                <a:gd name="T8" fmla="*/ 1043 w 5441"/>
                <a:gd name="T9" fmla="*/ 377 h 820"/>
                <a:gd name="T10" fmla="*/ 724 w 5441"/>
                <a:gd name="T11" fmla="*/ 374 h 820"/>
                <a:gd name="T12" fmla="*/ 602 w 5441"/>
                <a:gd name="T13" fmla="*/ 807 h 820"/>
                <a:gd name="T14" fmla="*/ 848 w 5441"/>
                <a:gd name="T15" fmla="*/ 397 h 820"/>
                <a:gd name="T16" fmla="*/ 1064 w 5441"/>
                <a:gd name="T17" fmla="*/ 807 h 820"/>
                <a:gd name="T18" fmla="*/ 1269 w 5441"/>
                <a:gd name="T19" fmla="*/ 517 h 820"/>
                <a:gd name="T20" fmla="*/ 1397 w 5441"/>
                <a:gd name="T21" fmla="*/ 502 h 820"/>
                <a:gd name="T22" fmla="*/ 2057 w 5441"/>
                <a:gd name="T23" fmla="*/ 146 h 820"/>
                <a:gd name="T24" fmla="*/ 1951 w 5441"/>
                <a:gd name="T25" fmla="*/ 403 h 820"/>
                <a:gd name="T26" fmla="*/ 2224 w 5441"/>
                <a:gd name="T27" fmla="*/ 820 h 820"/>
                <a:gd name="T28" fmla="*/ 2256 w 5441"/>
                <a:gd name="T29" fmla="*/ 711 h 820"/>
                <a:gd name="T30" fmla="*/ 2326 w 5441"/>
                <a:gd name="T31" fmla="*/ 403 h 820"/>
                <a:gd name="T32" fmla="*/ 2185 w 5441"/>
                <a:gd name="T33" fmla="*/ 146 h 820"/>
                <a:gd name="T34" fmla="*/ 354 w 5441"/>
                <a:gd name="T35" fmla="*/ 807 h 820"/>
                <a:gd name="T36" fmla="*/ 187 w 5441"/>
                <a:gd name="T37" fmla="*/ 820 h 820"/>
                <a:gd name="T38" fmla="*/ 354 w 5441"/>
                <a:gd name="T39" fmla="*/ 488 h 820"/>
                <a:gd name="T40" fmla="*/ 100 w 5441"/>
                <a:gd name="T41" fmla="*/ 431 h 820"/>
                <a:gd name="T42" fmla="*/ 470 w 5441"/>
                <a:gd name="T43" fmla="*/ 512 h 820"/>
                <a:gd name="T44" fmla="*/ 128 w 5441"/>
                <a:gd name="T45" fmla="*/ 656 h 820"/>
                <a:gd name="T46" fmla="*/ 347 w 5441"/>
                <a:gd name="T47" fmla="*/ 577 h 820"/>
                <a:gd name="T48" fmla="*/ 2518 w 5441"/>
                <a:gd name="T49" fmla="*/ 596 h 820"/>
                <a:gd name="T50" fmla="*/ 2885 w 5441"/>
                <a:gd name="T51" fmla="*/ 717 h 820"/>
                <a:gd name="T52" fmla="*/ 2669 w 5441"/>
                <a:gd name="T53" fmla="*/ 282 h 820"/>
                <a:gd name="T54" fmla="*/ 2651 w 5441"/>
                <a:gd name="T55" fmla="*/ 378 h 820"/>
                <a:gd name="T56" fmla="*/ 5256 w 5441"/>
                <a:gd name="T57" fmla="*/ 282 h 820"/>
                <a:gd name="T58" fmla="*/ 4771 w 5441"/>
                <a:gd name="T59" fmla="*/ 374 h 820"/>
                <a:gd name="T60" fmla="*/ 4647 w 5441"/>
                <a:gd name="T61" fmla="*/ 294 h 820"/>
                <a:gd name="T62" fmla="*/ 4775 w 5441"/>
                <a:gd name="T63" fmla="*/ 527 h 820"/>
                <a:gd name="T64" fmla="*/ 4980 w 5441"/>
                <a:gd name="T65" fmla="*/ 807 h 820"/>
                <a:gd name="T66" fmla="*/ 5218 w 5441"/>
                <a:gd name="T67" fmla="*/ 397 h 820"/>
                <a:gd name="T68" fmla="*/ 5441 w 5441"/>
                <a:gd name="T69" fmla="*/ 807 h 820"/>
                <a:gd name="T70" fmla="*/ 4514 w 5441"/>
                <a:gd name="T71" fmla="*/ 512 h 820"/>
                <a:gd name="T72" fmla="*/ 4399 w 5441"/>
                <a:gd name="T73" fmla="*/ 737 h 820"/>
                <a:gd name="T74" fmla="*/ 4044 w 5441"/>
                <a:gd name="T75" fmla="*/ 666 h 820"/>
                <a:gd name="T76" fmla="*/ 4399 w 5441"/>
                <a:gd name="T77" fmla="*/ 474 h 820"/>
                <a:gd name="T78" fmla="*/ 4077 w 5441"/>
                <a:gd name="T79" fmla="*/ 364 h 820"/>
                <a:gd name="T80" fmla="*/ 4391 w 5441"/>
                <a:gd name="T81" fmla="*/ 577 h 820"/>
                <a:gd name="T82" fmla="*/ 4262 w 5441"/>
                <a:gd name="T83" fmla="*/ 724 h 820"/>
                <a:gd name="T84" fmla="*/ 3150 w 5441"/>
                <a:gd name="T85" fmla="*/ 376 h 820"/>
                <a:gd name="T86" fmla="*/ 3020 w 5441"/>
                <a:gd name="T87" fmla="*/ 294 h 820"/>
                <a:gd name="T88" fmla="*/ 3148 w 5441"/>
                <a:gd name="T89" fmla="*/ 533 h 820"/>
                <a:gd name="T90" fmla="*/ 3348 w 5441"/>
                <a:gd name="T91" fmla="*/ 289 h 820"/>
                <a:gd name="T92" fmla="*/ 3805 w 5441"/>
                <a:gd name="T93" fmla="*/ 0 h 820"/>
                <a:gd name="T94" fmla="*/ 3812 w 5441"/>
                <a:gd name="T95" fmla="*/ 807 h 820"/>
                <a:gd name="T96" fmla="*/ 3633 w 5441"/>
                <a:gd name="T97" fmla="*/ 820 h 820"/>
                <a:gd name="T98" fmla="*/ 3802 w 5441"/>
                <a:gd name="T99" fmla="*/ 360 h 820"/>
                <a:gd name="T100" fmla="*/ 3809 w 5441"/>
                <a:gd name="T101" fmla="*/ 551 h 820"/>
                <a:gd name="T102" fmla="*/ 3659 w 5441"/>
                <a:gd name="T103" fmla="*/ 704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441" h="820">
                  <a:moveTo>
                    <a:pt x="1912" y="655"/>
                  </a:moveTo>
                  <a:cubicBezTo>
                    <a:pt x="1912" y="777"/>
                    <a:pt x="1795" y="820"/>
                    <a:pt x="1690" y="820"/>
                  </a:cubicBezTo>
                  <a:cubicBezTo>
                    <a:pt x="1611" y="820"/>
                    <a:pt x="1543" y="800"/>
                    <a:pt x="1491" y="741"/>
                  </a:cubicBezTo>
                  <a:cubicBezTo>
                    <a:pt x="1576" y="661"/>
                    <a:pt x="1576" y="661"/>
                    <a:pt x="1576" y="661"/>
                  </a:cubicBezTo>
                  <a:cubicBezTo>
                    <a:pt x="1609" y="697"/>
                    <a:pt x="1643" y="724"/>
                    <a:pt x="1698" y="724"/>
                  </a:cubicBezTo>
                  <a:cubicBezTo>
                    <a:pt x="1735" y="724"/>
                    <a:pt x="1783" y="706"/>
                    <a:pt x="1783" y="665"/>
                  </a:cubicBezTo>
                  <a:cubicBezTo>
                    <a:pt x="1783" y="559"/>
                    <a:pt x="1507" y="643"/>
                    <a:pt x="1507" y="447"/>
                  </a:cubicBezTo>
                  <a:cubicBezTo>
                    <a:pt x="1507" y="333"/>
                    <a:pt x="1609" y="282"/>
                    <a:pt x="1713" y="282"/>
                  </a:cubicBezTo>
                  <a:cubicBezTo>
                    <a:pt x="1781" y="282"/>
                    <a:pt x="1854" y="303"/>
                    <a:pt x="1896" y="360"/>
                  </a:cubicBezTo>
                  <a:cubicBezTo>
                    <a:pt x="1810" y="436"/>
                    <a:pt x="1810" y="436"/>
                    <a:pt x="1810" y="436"/>
                  </a:cubicBezTo>
                  <a:cubicBezTo>
                    <a:pt x="1786" y="402"/>
                    <a:pt x="1753" y="384"/>
                    <a:pt x="1710" y="384"/>
                  </a:cubicBezTo>
                  <a:cubicBezTo>
                    <a:pt x="1676" y="384"/>
                    <a:pt x="1635" y="400"/>
                    <a:pt x="1635" y="439"/>
                  </a:cubicBezTo>
                  <a:cubicBezTo>
                    <a:pt x="1635" y="530"/>
                    <a:pt x="1912" y="456"/>
                    <a:pt x="1912" y="655"/>
                  </a:cubicBezTo>
                  <a:close/>
                  <a:moveTo>
                    <a:pt x="1212" y="282"/>
                  </a:moveTo>
                  <a:cubicBezTo>
                    <a:pt x="1135" y="282"/>
                    <a:pt x="1081" y="311"/>
                    <a:pt x="1043" y="377"/>
                  </a:cubicBezTo>
                  <a:cubicBezTo>
                    <a:pt x="1017" y="313"/>
                    <a:pt x="962" y="282"/>
                    <a:pt x="883" y="282"/>
                  </a:cubicBezTo>
                  <a:cubicBezTo>
                    <a:pt x="798" y="282"/>
                    <a:pt x="749" y="326"/>
                    <a:pt x="726" y="374"/>
                  </a:cubicBezTo>
                  <a:cubicBezTo>
                    <a:pt x="724" y="374"/>
                    <a:pt x="724" y="374"/>
                    <a:pt x="724" y="374"/>
                  </a:cubicBezTo>
                  <a:cubicBezTo>
                    <a:pt x="724" y="294"/>
                    <a:pt x="724" y="294"/>
                    <a:pt x="724" y="294"/>
                  </a:cubicBezTo>
                  <a:cubicBezTo>
                    <a:pt x="602" y="294"/>
                    <a:pt x="602" y="294"/>
                    <a:pt x="602" y="294"/>
                  </a:cubicBezTo>
                  <a:cubicBezTo>
                    <a:pt x="602" y="807"/>
                    <a:pt x="602" y="807"/>
                    <a:pt x="602" y="807"/>
                  </a:cubicBezTo>
                  <a:cubicBezTo>
                    <a:pt x="730" y="807"/>
                    <a:pt x="730" y="807"/>
                    <a:pt x="730" y="807"/>
                  </a:cubicBezTo>
                  <a:cubicBezTo>
                    <a:pt x="730" y="527"/>
                    <a:pt x="730" y="527"/>
                    <a:pt x="730" y="527"/>
                  </a:cubicBezTo>
                  <a:cubicBezTo>
                    <a:pt x="730" y="459"/>
                    <a:pt x="764" y="397"/>
                    <a:pt x="848" y="397"/>
                  </a:cubicBezTo>
                  <a:cubicBezTo>
                    <a:pt x="910" y="397"/>
                    <a:pt x="935" y="439"/>
                    <a:pt x="935" y="502"/>
                  </a:cubicBezTo>
                  <a:cubicBezTo>
                    <a:pt x="935" y="807"/>
                    <a:pt x="935" y="807"/>
                    <a:pt x="935" y="807"/>
                  </a:cubicBezTo>
                  <a:cubicBezTo>
                    <a:pt x="1064" y="807"/>
                    <a:pt x="1064" y="807"/>
                    <a:pt x="1064" y="807"/>
                  </a:cubicBezTo>
                  <a:cubicBezTo>
                    <a:pt x="1064" y="529"/>
                    <a:pt x="1064" y="529"/>
                    <a:pt x="1064" y="529"/>
                  </a:cubicBezTo>
                  <a:cubicBezTo>
                    <a:pt x="1064" y="463"/>
                    <a:pt x="1094" y="397"/>
                    <a:pt x="1174" y="397"/>
                  </a:cubicBezTo>
                  <a:cubicBezTo>
                    <a:pt x="1249" y="397"/>
                    <a:pt x="1269" y="452"/>
                    <a:pt x="1269" y="517"/>
                  </a:cubicBezTo>
                  <a:cubicBezTo>
                    <a:pt x="1269" y="807"/>
                    <a:pt x="1269" y="807"/>
                    <a:pt x="1269" y="807"/>
                  </a:cubicBezTo>
                  <a:cubicBezTo>
                    <a:pt x="1397" y="807"/>
                    <a:pt x="1397" y="807"/>
                    <a:pt x="1397" y="807"/>
                  </a:cubicBezTo>
                  <a:cubicBezTo>
                    <a:pt x="1397" y="502"/>
                    <a:pt x="1397" y="502"/>
                    <a:pt x="1397" y="502"/>
                  </a:cubicBezTo>
                  <a:cubicBezTo>
                    <a:pt x="1397" y="379"/>
                    <a:pt x="1349" y="282"/>
                    <a:pt x="1212" y="282"/>
                  </a:cubicBezTo>
                  <a:close/>
                  <a:moveTo>
                    <a:pt x="2185" y="146"/>
                  </a:moveTo>
                  <a:cubicBezTo>
                    <a:pt x="2057" y="146"/>
                    <a:pt x="2057" y="146"/>
                    <a:pt x="2057" y="146"/>
                  </a:cubicBezTo>
                  <a:cubicBezTo>
                    <a:pt x="2057" y="294"/>
                    <a:pt x="2057" y="294"/>
                    <a:pt x="2057" y="294"/>
                  </a:cubicBezTo>
                  <a:cubicBezTo>
                    <a:pt x="1951" y="294"/>
                    <a:pt x="1951" y="294"/>
                    <a:pt x="1951" y="294"/>
                  </a:cubicBezTo>
                  <a:cubicBezTo>
                    <a:pt x="1951" y="403"/>
                    <a:pt x="1951" y="403"/>
                    <a:pt x="1951" y="403"/>
                  </a:cubicBezTo>
                  <a:cubicBezTo>
                    <a:pt x="2057" y="403"/>
                    <a:pt x="2057" y="403"/>
                    <a:pt x="2057" y="403"/>
                  </a:cubicBezTo>
                  <a:cubicBezTo>
                    <a:pt x="2057" y="638"/>
                    <a:pt x="2057" y="638"/>
                    <a:pt x="2057" y="638"/>
                  </a:cubicBezTo>
                  <a:cubicBezTo>
                    <a:pt x="2057" y="759"/>
                    <a:pt x="2089" y="820"/>
                    <a:pt x="2224" y="820"/>
                  </a:cubicBezTo>
                  <a:cubicBezTo>
                    <a:pt x="2254" y="820"/>
                    <a:pt x="2299" y="816"/>
                    <a:pt x="2326" y="803"/>
                  </a:cubicBezTo>
                  <a:cubicBezTo>
                    <a:pt x="2326" y="695"/>
                    <a:pt x="2326" y="695"/>
                    <a:pt x="2326" y="695"/>
                  </a:cubicBezTo>
                  <a:cubicBezTo>
                    <a:pt x="2310" y="707"/>
                    <a:pt x="2279" y="711"/>
                    <a:pt x="2256" y="711"/>
                  </a:cubicBezTo>
                  <a:cubicBezTo>
                    <a:pt x="2200" y="711"/>
                    <a:pt x="2185" y="679"/>
                    <a:pt x="2185" y="628"/>
                  </a:cubicBezTo>
                  <a:cubicBezTo>
                    <a:pt x="2185" y="403"/>
                    <a:pt x="2185" y="403"/>
                    <a:pt x="2185" y="403"/>
                  </a:cubicBezTo>
                  <a:cubicBezTo>
                    <a:pt x="2326" y="403"/>
                    <a:pt x="2326" y="403"/>
                    <a:pt x="2326" y="403"/>
                  </a:cubicBezTo>
                  <a:cubicBezTo>
                    <a:pt x="2326" y="294"/>
                    <a:pt x="2326" y="294"/>
                    <a:pt x="2326" y="294"/>
                  </a:cubicBezTo>
                  <a:cubicBezTo>
                    <a:pt x="2185" y="294"/>
                    <a:pt x="2185" y="294"/>
                    <a:pt x="2185" y="294"/>
                  </a:cubicBezTo>
                  <a:lnTo>
                    <a:pt x="2185" y="146"/>
                  </a:lnTo>
                  <a:close/>
                  <a:moveTo>
                    <a:pt x="470" y="512"/>
                  </a:moveTo>
                  <a:cubicBezTo>
                    <a:pt x="470" y="807"/>
                    <a:pt x="470" y="807"/>
                    <a:pt x="470" y="807"/>
                  </a:cubicBezTo>
                  <a:cubicBezTo>
                    <a:pt x="354" y="807"/>
                    <a:pt x="354" y="807"/>
                    <a:pt x="354" y="807"/>
                  </a:cubicBezTo>
                  <a:cubicBezTo>
                    <a:pt x="354" y="737"/>
                    <a:pt x="354" y="737"/>
                    <a:pt x="354" y="737"/>
                  </a:cubicBezTo>
                  <a:cubicBezTo>
                    <a:pt x="351" y="737"/>
                    <a:pt x="351" y="737"/>
                    <a:pt x="351" y="737"/>
                  </a:cubicBezTo>
                  <a:cubicBezTo>
                    <a:pt x="315" y="794"/>
                    <a:pt x="255" y="820"/>
                    <a:pt x="187" y="820"/>
                  </a:cubicBezTo>
                  <a:cubicBezTo>
                    <a:pt x="92" y="820"/>
                    <a:pt x="0" y="767"/>
                    <a:pt x="0" y="666"/>
                  </a:cubicBezTo>
                  <a:cubicBezTo>
                    <a:pt x="0" y="499"/>
                    <a:pt x="194" y="488"/>
                    <a:pt x="322" y="488"/>
                  </a:cubicBezTo>
                  <a:cubicBezTo>
                    <a:pt x="354" y="488"/>
                    <a:pt x="354" y="488"/>
                    <a:pt x="354" y="488"/>
                  </a:cubicBezTo>
                  <a:cubicBezTo>
                    <a:pt x="354" y="474"/>
                    <a:pt x="354" y="474"/>
                    <a:pt x="354" y="474"/>
                  </a:cubicBezTo>
                  <a:cubicBezTo>
                    <a:pt x="354" y="411"/>
                    <a:pt x="305" y="378"/>
                    <a:pt x="237" y="378"/>
                  </a:cubicBezTo>
                  <a:cubicBezTo>
                    <a:pt x="184" y="378"/>
                    <a:pt x="134" y="399"/>
                    <a:pt x="100" y="431"/>
                  </a:cubicBezTo>
                  <a:cubicBezTo>
                    <a:pt x="33" y="364"/>
                    <a:pt x="33" y="364"/>
                    <a:pt x="33" y="364"/>
                  </a:cubicBezTo>
                  <a:cubicBezTo>
                    <a:pt x="90" y="306"/>
                    <a:pt x="170" y="282"/>
                    <a:pt x="251" y="282"/>
                  </a:cubicBezTo>
                  <a:cubicBezTo>
                    <a:pt x="470" y="282"/>
                    <a:pt x="470" y="440"/>
                    <a:pt x="470" y="512"/>
                  </a:cubicBezTo>
                  <a:close/>
                  <a:moveTo>
                    <a:pt x="347" y="577"/>
                  </a:moveTo>
                  <a:cubicBezTo>
                    <a:pt x="320" y="577"/>
                    <a:pt x="320" y="577"/>
                    <a:pt x="320" y="577"/>
                  </a:cubicBezTo>
                  <a:cubicBezTo>
                    <a:pt x="250" y="577"/>
                    <a:pt x="128" y="583"/>
                    <a:pt x="128" y="656"/>
                  </a:cubicBezTo>
                  <a:cubicBezTo>
                    <a:pt x="128" y="703"/>
                    <a:pt x="176" y="724"/>
                    <a:pt x="218" y="724"/>
                  </a:cubicBezTo>
                  <a:cubicBezTo>
                    <a:pt x="305" y="724"/>
                    <a:pt x="347" y="678"/>
                    <a:pt x="347" y="606"/>
                  </a:cubicBezTo>
                  <a:lnTo>
                    <a:pt x="347" y="577"/>
                  </a:lnTo>
                  <a:close/>
                  <a:moveTo>
                    <a:pt x="2909" y="560"/>
                  </a:moveTo>
                  <a:cubicBezTo>
                    <a:pt x="2909" y="596"/>
                    <a:pt x="2909" y="596"/>
                    <a:pt x="2909" y="596"/>
                  </a:cubicBezTo>
                  <a:cubicBezTo>
                    <a:pt x="2518" y="596"/>
                    <a:pt x="2518" y="596"/>
                    <a:pt x="2518" y="596"/>
                  </a:cubicBezTo>
                  <a:cubicBezTo>
                    <a:pt x="2527" y="671"/>
                    <a:pt x="2584" y="717"/>
                    <a:pt x="2656" y="717"/>
                  </a:cubicBezTo>
                  <a:cubicBezTo>
                    <a:pt x="2720" y="717"/>
                    <a:pt x="2762" y="687"/>
                    <a:pt x="2794" y="648"/>
                  </a:cubicBezTo>
                  <a:cubicBezTo>
                    <a:pt x="2885" y="717"/>
                    <a:pt x="2885" y="717"/>
                    <a:pt x="2885" y="717"/>
                  </a:cubicBezTo>
                  <a:cubicBezTo>
                    <a:pt x="2826" y="791"/>
                    <a:pt x="2750" y="820"/>
                    <a:pt x="2669" y="820"/>
                  </a:cubicBezTo>
                  <a:cubicBezTo>
                    <a:pt x="2514" y="820"/>
                    <a:pt x="2390" y="712"/>
                    <a:pt x="2390" y="551"/>
                  </a:cubicBezTo>
                  <a:cubicBezTo>
                    <a:pt x="2390" y="389"/>
                    <a:pt x="2514" y="282"/>
                    <a:pt x="2669" y="282"/>
                  </a:cubicBezTo>
                  <a:cubicBezTo>
                    <a:pt x="2812" y="282"/>
                    <a:pt x="2909" y="382"/>
                    <a:pt x="2909" y="560"/>
                  </a:cubicBezTo>
                  <a:close/>
                  <a:moveTo>
                    <a:pt x="2781" y="499"/>
                  </a:moveTo>
                  <a:cubicBezTo>
                    <a:pt x="2780" y="425"/>
                    <a:pt x="2731" y="378"/>
                    <a:pt x="2651" y="378"/>
                  </a:cubicBezTo>
                  <a:cubicBezTo>
                    <a:pt x="2575" y="378"/>
                    <a:pt x="2528" y="426"/>
                    <a:pt x="2518" y="499"/>
                  </a:cubicBezTo>
                  <a:lnTo>
                    <a:pt x="2781" y="499"/>
                  </a:lnTo>
                  <a:close/>
                  <a:moveTo>
                    <a:pt x="5256" y="282"/>
                  </a:moveTo>
                  <a:cubicBezTo>
                    <a:pt x="5180" y="282"/>
                    <a:pt x="5125" y="311"/>
                    <a:pt x="5088" y="377"/>
                  </a:cubicBezTo>
                  <a:cubicBezTo>
                    <a:pt x="5061" y="313"/>
                    <a:pt x="5007" y="282"/>
                    <a:pt x="4928" y="282"/>
                  </a:cubicBezTo>
                  <a:cubicBezTo>
                    <a:pt x="4842" y="282"/>
                    <a:pt x="4793" y="326"/>
                    <a:pt x="4771" y="374"/>
                  </a:cubicBezTo>
                  <a:cubicBezTo>
                    <a:pt x="4768" y="374"/>
                    <a:pt x="4768" y="374"/>
                    <a:pt x="4768" y="374"/>
                  </a:cubicBezTo>
                  <a:cubicBezTo>
                    <a:pt x="4768" y="294"/>
                    <a:pt x="4768" y="294"/>
                    <a:pt x="4768" y="294"/>
                  </a:cubicBezTo>
                  <a:cubicBezTo>
                    <a:pt x="4647" y="294"/>
                    <a:pt x="4647" y="294"/>
                    <a:pt x="4647" y="294"/>
                  </a:cubicBezTo>
                  <a:cubicBezTo>
                    <a:pt x="4647" y="807"/>
                    <a:pt x="4647" y="807"/>
                    <a:pt x="4647" y="807"/>
                  </a:cubicBezTo>
                  <a:cubicBezTo>
                    <a:pt x="4775" y="807"/>
                    <a:pt x="4775" y="807"/>
                    <a:pt x="4775" y="807"/>
                  </a:cubicBezTo>
                  <a:cubicBezTo>
                    <a:pt x="4775" y="527"/>
                    <a:pt x="4775" y="527"/>
                    <a:pt x="4775" y="527"/>
                  </a:cubicBezTo>
                  <a:cubicBezTo>
                    <a:pt x="4775" y="459"/>
                    <a:pt x="4808" y="397"/>
                    <a:pt x="4892" y="397"/>
                  </a:cubicBezTo>
                  <a:cubicBezTo>
                    <a:pt x="4954" y="397"/>
                    <a:pt x="4980" y="439"/>
                    <a:pt x="4980" y="502"/>
                  </a:cubicBezTo>
                  <a:cubicBezTo>
                    <a:pt x="4980" y="807"/>
                    <a:pt x="4980" y="807"/>
                    <a:pt x="4980" y="807"/>
                  </a:cubicBezTo>
                  <a:cubicBezTo>
                    <a:pt x="5108" y="807"/>
                    <a:pt x="5108" y="807"/>
                    <a:pt x="5108" y="807"/>
                  </a:cubicBezTo>
                  <a:cubicBezTo>
                    <a:pt x="5108" y="529"/>
                    <a:pt x="5108" y="529"/>
                    <a:pt x="5108" y="529"/>
                  </a:cubicBezTo>
                  <a:cubicBezTo>
                    <a:pt x="5108" y="463"/>
                    <a:pt x="5138" y="397"/>
                    <a:pt x="5218" y="397"/>
                  </a:cubicBezTo>
                  <a:cubicBezTo>
                    <a:pt x="5294" y="397"/>
                    <a:pt x="5313" y="452"/>
                    <a:pt x="5313" y="517"/>
                  </a:cubicBezTo>
                  <a:cubicBezTo>
                    <a:pt x="5313" y="807"/>
                    <a:pt x="5313" y="807"/>
                    <a:pt x="5313" y="807"/>
                  </a:cubicBezTo>
                  <a:cubicBezTo>
                    <a:pt x="5441" y="807"/>
                    <a:pt x="5441" y="807"/>
                    <a:pt x="5441" y="807"/>
                  </a:cubicBezTo>
                  <a:cubicBezTo>
                    <a:pt x="5441" y="502"/>
                    <a:pt x="5441" y="502"/>
                    <a:pt x="5441" y="502"/>
                  </a:cubicBezTo>
                  <a:cubicBezTo>
                    <a:pt x="5441" y="379"/>
                    <a:pt x="5393" y="282"/>
                    <a:pt x="5256" y="282"/>
                  </a:cubicBezTo>
                  <a:close/>
                  <a:moveTo>
                    <a:pt x="4514" y="512"/>
                  </a:moveTo>
                  <a:cubicBezTo>
                    <a:pt x="4514" y="807"/>
                    <a:pt x="4514" y="807"/>
                    <a:pt x="4514" y="807"/>
                  </a:cubicBezTo>
                  <a:cubicBezTo>
                    <a:pt x="4399" y="807"/>
                    <a:pt x="4399" y="807"/>
                    <a:pt x="4399" y="807"/>
                  </a:cubicBezTo>
                  <a:cubicBezTo>
                    <a:pt x="4399" y="737"/>
                    <a:pt x="4399" y="737"/>
                    <a:pt x="4399" y="737"/>
                  </a:cubicBezTo>
                  <a:cubicBezTo>
                    <a:pt x="4396" y="737"/>
                    <a:pt x="4396" y="737"/>
                    <a:pt x="4396" y="737"/>
                  </a:cubicBezTo>
                  <a:cubicBezTo>
                    <a:pt x="4359" y="794"/>
                    <a:pt x="4300" y="820"/>
                    <a:pt x="4231" y="820"/>
                  </a:cubicBezTo>
                  <a:cubicBezTo>
                    <a:pt x="4136" y="820"/>
                    <a:pt x="4044" y="767"/>
                    <a:pt x="4044" y="666"/>
                  </a:cubicBezTo>
                  <a:cubicBezTo>
                    <a:pt x="4044" y="499"/>
                    <a:pt x="4239" y="488"/>
                    <a:pt x="4367" y="488"/>
                  </a:cubicBezTo>
                  <a:cubicBezTo>
                    <a:pt x="4399" y="488"/>
                    <a:pt x="4399" y="488"/>
                    <a:pt x="4399" y="488"/>
                  </a:cubicBezTo>
                  <a:cubicBezTo>
                    <a:pt x="4399" y="474"/>
                    <a:pt x="4399" y="474"/>
                    <a:pt x="4399" y="474"/>
                  </a:cubicBezTo>
                  <a:cubicBezTo>
                    <a:pt x="4399" y="411"/>
                    <a:pt x="4350" y="378"/>
                    <a:pt x="4281" y="378"/>
                  </a:cubicBezTo>
                  <a:cubicBezTo>
                    <a:pt x="4228" y="378"/>
                    <a:pt x="4179" y="399"/>
                    <a:pt x="4145" y="431"/>
                  </a:cubicBezTo>
                  <a:cubicBezTo>
                    <a:pt x="4077" y="364"/>
                    <a:pt x="4077" y="364"/>
                    <a:pt x="4077" y="364"/>
                  </a:cubicBezTo>
                  <a:cubicBezTo>
                    <a:pt x="4134" y="306"/>
                    <a:pt x="4214" y="282"/>
                    <a:pt x="4295" y="282"/>
                  </a:cubicBezTo>
                  <a:cubicBezTo>
                    <a:pt x="4514" y="282"/>
                    <a:pt x="4514" y="440"/>
                    <a:pt x="4514" y="512"/>
                  </a:cubicBezTo>
                  <a:close/>
                  <a:moveTo>
                    <a:pt x="4391" y="577"/>
                  </a:moveTo>
                  <a:cubicBezTo>
                    <a:pt x="4365" y="577"/>
                    <a:pt x="4365" y="577"/>
                    <a:pt x="4365" y="577"/>
                  </a:cubicBezTo>
                  <a:cubicBezTo>
                    <a:pt x="4294" y="577"/>
                    <a:pt x="4173" y="583"/>
                    <a:pt x="4173" y="656"/>
                  </a:cubicBezTo>
                  <a:cubicBezTo>
                    <a:pt x="4173" y="703"/>
                    <a:pt x="4221" y="724"/>
                    <a:pt x="4262" y="724"/>
                  </a:cubicBezTo>
                  <a:cubicBezTo>
                    <a:pt x="4350" y="724"/>
                    <a:pt x="4391" y="678"/>
                    <a:pt x="4391" y="606"/>
                  </a:cubicBezTo>
                  <a:lnTo>
                    <a:pt x="4391" y="577"/>
                  </a:lnTo>
                  <a:close/>
                  <a:moveTo>
                    <a:pt x="3150" y="376"/>
                  </a:moveTo>
                  <a:cubicBezTo>
                    <a:pt x="3148" y="376"/>
                    <a:pt x="3148" y="376"/>
                    <a:pt x="3148" y="376"/>
                  </a:cubicBezTo>
                  <a:cubicBezTo>
                    <a:pt x="3148" y="294"/>
                    <a:pt x="3148" y="294"/>
                    <a:pt x="3148" y="294"/>
                  </a:cubicBezTo>
                  <a:cubicBezTo>
                    <a:pt x="3020" y="294"/>
                    <a:pt x="3020" y="294"/>
                    <a:pt x="3020" y="294"/>
                  </a:cubicBezTo>
                  <a:cubicBezTo>
                    <a:pt x="3020" y="807"/>
                    <a:pt x="3020" y="807"/>
                    <a:pt x="3020" y="807"/>
                  </a:cubicBezTo>
                  <a:cubicBezTo>
                    <a:pt x="3148" y="807"/>
                    <a:pt x="3148" y="807"/>
                    <a:pt x="3148" y="807"/>
                  </a:cubicBezTo>
                  <a:cubicBezTo>
                    <a:pt x="3148" y="533"/>
                    <a:pt x="3148" y="533"/>
                    <a:pt x="3148" y="533"/>
                  </a:cubicBezTo>
                  <a:cubicBezTo>
                    <a:pt x="3148" y="505"/>
                    <a:pt x="3165" y="403"/>
                    <a:pt x="3286" y="403"/>
                  </a:cubicBezTo>
                  <a:cubicBezTo>
                    <a:pt x="3306" y="403"/>
                    <a:pt x="3327" y="408"/>
                    <a:pt x="3348" y="413"/>
                  </a:cubicBezTo>
                  <a:cubicBezTo>
                    <a:pt x="3348" y="289"/>
                    <a:pt x="3348" y="289"/>
                    <a:pt x="3348" y="289"/>
                  </a:cubicBezTo>
                  <a:cubicBezTo>
                    <a:pt x="3333" y="285"/>
                    <a:pt x="3318" y="282"/>
                    <a:pt x="3302" y="282"/>
                  </a:cubicBezTo>
                  <a:cubicBezTo>
                    <a:pt x="3235" y="282"/>
                    <a:pt x="3178" y="317"/>
                    <a:pt x="3150" y="376"/>
                  </a:cubicBezTo>
                  <a:close/>
                  <a:moveTo>
                    <a:pt x="3805" y="0"/>
                  </a:moveTo>
                  <a:cubicBezTo>
                    <a:pt x="3933" y="0"/>
                    <a:pt x="3933" y="0"/>
                    <a:pt x="3933" y="0"/>
                  </a:cubicBezTo>
                  <a:cubicBezTo>
                    <a:pt x="3933" y="807"/>
                    <a:pt x="3933" y="807"/>
                    <a:pt x="3933" y="807"/>
                  </a:cubicBezTo>
                  <a:cubicBezTo>
                    <a:pt x="3812" y="807"/>
                    <a:pt x="3812" y="807"/>
                    <a:pt x="3812" y="807"/>
                  </a:cubicBezTo>
                  <a:cubicBezTo>
                    <a:pt x="3812" y="730"/>
                    <a:pt x="3812" y="730"/>
                    <a:pt x="3812" y="730"/>
                  </a:cubicBezTo>
                  <a:cubicBezTo>
                    <a:pt x="3809" y="730"/>
                    <a:pt x="3809" y="730"/>
                    <a:pt x="3809" y="730"/>
                  </a:cubicBezTo>
                  <a:cubicBezTo>
                    <a:pt x="3772" y="792"/>
                    <a:pt x="3705" y="820"/>
                    <a:pt x="3633" y="820"/>
                  </a:cubicBezTo>
                  <a:cubicBezTo>
                    <a:pt x="3475" y="820"/>
                    <a:pt x="3380" y="702"/>
                    <a:pt x="3380" y="551"/>
                  </a:cubicBezTo>
                  <a:cubicBezTo>
                    <a:pt x="3380" y="399"/>
                    <a:pt x="3482" y="282"/>
                    <a:pt x="3628" y="282"/>
                  </a:cubicBezTo>
                  <a:cubicBezTo>
                    <a:pt x="3724" y="282"/>
                    <a:pt x="3775" y="326"/>
                    <a:pt x="3802" y="360"/>
                  </a:cubicBezTo>
                  <a:cubicBezTo>
                    <a:pt x="3805" y="360"/>
                    <a:pt x="3805" y="360"/>
                    <a:pt x="3805" y="360"/>
                  </a:cubicBezTo>
                  <a:lnTo>
                    <a:pt x="3805" y="0"/>
                  </a:lnTo>
                  <a:close/>
                  <a:moveTo>
                    <a:pt x="3809" y="551"/>
                  </a:moveTo>
                  <a:cubicBezTo>
                    <a:pt x="3809" y="471"/>
                    <a:pt x="3753" y="397"/>
                    <a:pt x="3659" y="397"/>
                  </a:cubicBezTo>
                  <a:cubicBezTo>
                    <a:pt x="3565" y="397"/>
                    <a:pt x="3508" y="471"/>
                    <a:pt x="3508" y="551"/>
                  </a:cubicBezTo>
                  <a:cubicBezTo>
                    <a:pt x="3508" y="631"/>
                    <a:pt x="3565" y="704"/>
                    <a:pt x="3659" y="704"/>
                  </a:cubicBezTo>
                  <a:cubicBezTo>
                    <a:pt x="3753" y="704"/>
                    <a:pt x="3809" y="631"/>
                    <a:pt x="3809" y="5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" name="Freeform 6"/>
            <p:cNvSpPr>
              <a:spLocks noSelect="1"/>
            </p:cNvSpPr>
            <p:nvPr userDrawn="1"/>
          </p:nvSpPr>
          <p:spPr bwMode="gray">
            <a:xfrm>
              <a:off x="614" y="232"/>
              <a:ext cx="1020" cy="419"/>
            </a:xfrm>
            <a:custGeom>
              <a:avLst/>
              <a:gdLst>
                <a:gd name="T0" fmla="*/ 1242 w 5100"/>
                <a:gd name="T1" fmla="*/ 1312 h 2093"/>
                <a:gd name="T2" fmla="*/ 1412 w 5100"/>
                <a:gd name="T3" fmla="*/ 1769 h 2093"/>
                <a:gd name="T4" fmla="*/ 1252 w 5100"/>
                <a:gd name="T5" fmla="*/ 1978 h 2093"/>
                <a:gd name="T6" fmla="*/ 1253 w 5100"/>
                <a:gd name="T7" fmla="*/ 2093 h 2093"/>
                <a:gd name="T8" fmla="*/ 1420 w 5100"/>
                <a:gd name="T9" fmla="*/ 1324 h 2093"/>
                <a:gd name="T10" fmla="*/ 1117 w 5100"/>
                <a:gd name="T11" fmla="*/ 1580 h 2093"/>
                <a:gd name="T12" fmla="*/ 1268 w 5100"/>
                <a:gd name="T13" fmla="*/ 1728 h 2093"/>
                <a:gd name="T14" fmla="*/ 655 w 5100"/>
                <a:gd name="T15" fmla="*/ 1850 h 2093"/>
                <a:gd name="T16" fmla="*/ 642 w 5100"/>
                <a:gd name="T17" fmla="*/ 1747 h 2093"/>
                <a:gd name="T18" fmla="*/ 895 w 5100"/>
                <a:gd name="T19" fmla="*/ 1590 h 2093"/>
                <a:gd name="T20" fmla="*/ 637 w 5100"/>
                <a:gd name="T21" fmla="*/ 1408 h 2093"/>
                <a:gd name="T22" fmla="*/ 287 w 5100"/>
                <a:gd name="T23" fmla="*/ 1312 h 2093"/>
                <a:gd name="T24" fmla="*/ 271 w 5100"/>
                <a:gd name="T25" fmla="*/ 1433 h 2093"/>
                <a:gd name="T26" fmla="*/ 5 w 5100"/>
                <a:gd name="T27" fmla="*/ 1837 h 2093"/>
                <a:gd name="T28" fmla="*/ 133 w 5100"/>
                <a:gd name="T29" fmla="*/ 1406 h 2093"/>
                <a:gd name="T30" fmla="*/ 1689 w 5100"/>
                <a:gd name="T31" fmla="*/ 1324 h 2093"/>
                <a:gd name="T32" fmla="*/ 1689 w 5100"/>
                <a:gd name="T33" fmla="*/ 1837 h 2093"/>
                <a:gd name="T34" fmla="*/ 1752 w 5100"/>
                <a:gd name="T35" fmla="*/ 1227 h 2093"/>
                <a:gd name="T36" fmla="*/ 1836 w 5100"/>
                <a:gd name="T37" fmla="*/ 1150 h 2093"/>
                <a:gd name="T38" fmla="*/ 2218 w 5100"/>
                <a:gd name="T39" fmla="*/ 1850 h 2093"/>
                <a:gd name="T40" fmla="*/ 2218 w 5100"/>
                <a:gd name="T41" fmla="*/ 1734 h 2093"/>
                <a:gd name="T42" fmla="*/ 2369 w 5100"/>
                <a:gd name="T43" fmla="*/ 1581 h 2093"/>
                <a:gd name="T44" fmla="*/ 333 w 5100"/>
                <a:gd name="T45" fmla="*/ 502 h 2093"/>
                <a:gd name="T46" fmla="*/ 128 w 5100"/>
                <a:gd name="T47" fmla="*/ 808 h 2093"/>
                <a:gd name="T48" fmla="*/ 122 w 5100"/>
                <a:gd name="T49" fmla="*/ 295 h 2093"/>
                <a:gd name="T50" fmla="*/ 281 w 5100"/>
                <a:gd name="T51" fmla="*/ 282 h 2093"/>
                <a:gd name="T52" fmla="*/ 794 w 5100"/>
                <a:gd name="T53" fmla="*/ 502 h 2093"/>
                <a:gd name="T54" fmla="*/ 666 w 5100"/>
                <a:gd name="T55" fmla="*/ 517 h 2093"/>
                <a:gd name="T56" fmla="*/ 461 w 5100"/>
                <a:gd name="T57" fmla="*/ 808 h 2093"/>
                <a:gd name="T58" fmla="*/ 3642 w 5100"/>
                <a:gd name="T59" fmla="*/ 551 h 2093"/>
                <a:gd name="T60" fmla="*/ 3920 w 5100"/>
                <a:gd name="T61" fmla="*/ 282 h 2093"/>
                <a:gd name="T62" fmla="*/ 3920 w 5100"/>
                <a:gd name="T63" fmla="*/ 397 h 2093"/>
                <a:gd name="T64" fmla="*/ 2596 w 5100"/>
                <a:gd name="T65" fmla="*/ 282 h 2093"/>
                <a:gd name="T66" fmla="*/ 2875 w 5100"/>
                <a:gd name="T67" fmla="*/ 551 h 2093"/>
                <a:gd name="T68" fmla="*/ 2446 w 5100"/>
                <a:gd name="T69" fmla="*/ 551 h 2093"/>
                <a:gd name="T70" fmla="*/ 2596 w 5100"/>
                <a:gd name="T71" fmla="*/ 705 h 2093"/>
                <a:gd name="T72" fmla="*/ 1952 w 5100"/>
                <a:gd name="T73" fmla="*/ 295 h 2093"/>
                <a:gd name="T74" fmla="*/ 2082 w 5100"/>
                <a:gd name="T75" fmla="*/ 376 h 2093"/>
                <a:gd name="T76" fmla="*/ 2280 w 5100"/>
                <a:gd name="T77" fmla="*/ 413 h 2093"/>
                <a:gd name="T78" fmla="*/ 2080 w 5100"/>
                <a:gd name="T79" fmla="*/ 808 h 2093"/>
                <a:gd name="T80" fmla="*/ 1312 w 5100"/>
                <a:gd name="T81" fmla="*/ 648 h 2093"/>
                <a:gd name="T82" fmla="*/ 1428 w 5100"/>
                <a:gd name="T83" fmla="*/ 596 h 2093"/>
                <a:gd name="T84" fmla="*/ 909 w 5100"/>
                <a:gd name="T85" fmla="*/ 551 h 2093"/>
                <a:gd name="T86" fmla="*/ 1299 w 5100"/>
                <a:gd name="T87" fmla="*/ 500 h 2093"/>
                <a:gd name="T88" fmla="*/ 1711 w 5100"/>
                <a:gd name="T89" fmla="*/ 295 h 2093"/>
                <a:gd name="T90" fmla="*/ 1711 w 5100"/>
                <a:gd name="T91" fmla="*/ 404 h 2093"/>
                <a:gd name="T92" fmla="*/ 1852 w 5100"/>
                <a:gd name="T93" fmla="*/ 695 h 2093"/>
                <a:gd name="T94" fmla="*/ 1583 w 5100"/>
                <a:gd name="T95" fmla="*/ 639 h 2093"/>
                <a:gd name="T96" fmla="*/ 1477 w 5100"/>
                <a:gd name="T97" fmla="*/ 295 h 2093"/>
                <a:gd name="T98" fmla="*/ 1711 w 5100"/>
                <a:gd name="T99" fmla="*/ 147 h 2093"/>
                <a:gd name="T100" fmla="*/ 4293 w 5100"/>
                <a:gd name="T101" fmla="*/ 551 h 2093"/>
                <a:gd name="T102" fmla="*/ 4572 w 5100"/>
                <a:gd name="T103" fmla="*/ 282 h 2093"/>
                <a:gd name="T104" fmla="*/ 4572 w 5100"/>
                <a:gd name="T105" fmla="*/ 397 h 2093"/>
                <a:gd name="T106" fmla="*/ 3295 w 5100"/>
                <a:gd name="T107" fmla="*/ 282 h 2093"/>
                <a:gd name="T108" fmla="*/ 3116 w 5100"/>
                <a:gd name="T109" fmla="*/ 295 h 2093"/>
                <a:gd name="T110" fmla="*/ 3123 w 5100"/>
                <a:gd name="T111" fmla="*/ 1051 h 2093"/>
                <a:gd name="T112" fmla="*/ 3300 w 5100"/>
                <a:gd name="T113" fmla="*/ 820 h 2093"/>
                <a:gd name="T114" fmla="*/ 3269 w 5100"/>
                <a:gd name="T115" fmla="*/ 705 h 2093"/>
                <a:gd name="T116" fmla="*/ 3420 w 5100"/>
                <a:gd name="T117" fmla="*/ 551 h 2093"/>
                <a:gd name="T118" fmla="*/ 5100 w 5100"/>
                <a:gd name="T119" fmla="*/ 808 h 2093"/>
                <a:gd name="T120" fmla="*/ 5100 w 5100"/>
                <a:gd name="T121" fmla="*/ 0 h 2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00" h="2093">
                  <a:moveTo>
                    <a:pt x="1420" y="1401"/>
                  </a:moveTo>
                  <a:cubicBezTo>
                    <a:pt x="1418" y="1401"/>
                    <a:pt x="1418" y="1401"/>
                    <a:pt x="1418" y="1401"/>
                  </a:cubicBezTo>
                  <a:cubicBezTo>
                    <a:pt x="1381" y="1339"/>
                    <a:pt x="1314" y="1312"/>
                    <a:pt x="1242" y="1312"/>
                  </a:cubicBezTo>
                  <a:cubicBezTo>
                    <a:pt x="1084" y="1312"/>
                    <a:pt x="989" y="1429"/>
                    <a:pt x="989" y="1581"/>
                  </a:cubicBezTo>
                  <a:cubicBezTo>
                    <a:pt x="989" y="1726"/>
                    <a:pt x="1090" y="1843"/>
                    <a:pt x="1244" y="1843"/>
                  </a:cubicBezTo>
                  <a:cubicBezTo>
                    <a:pt x="1308" y="1843"/>
                    <a:pt x="1374" y="1819"/>
                    <a:pt x="1412" y="1769"/>
                  </a:cubicBezTo>
                  <a:cubicBezTo>
                    <a:pt x="1414" y="1769"/>
                    <a:pt x="1414" y="1769"/>
                    <a:pt x="1414" y="1769"/>
                  </a:cubicBezTo>
                  <a:cubicBezTo>
                    <a:pt x="1414" y="1806"/>
                    <a:pt x="1414" y="1806"/>
                    <a:pt x="1414" y="1806"/>
                  </a:cubicBezTo>
                  <a:cubicBezTo>
                    <a:pt x="1414" y="1907"/>
                    <a:pt x="1375" y="1978"/>
                    <a:pt x="1252" y="1978"/>
                  </a:cubicBezTo>
                  <a:cubicBezTo>
                    <a:pt x="1180" y="1978"/>
                    <a:pt x="1127" y="1951"/>
                    <a:pt x="1075" y="1904"/>
                  </a:cubicBezTo>
                  <a:cubicBezTo>
                    <a:pt x="999" y="2009"/>
                    <a:pt x="999" y="2009"/>
                    <a:pt x="999" y="2009"/>
                  </a:cubicBezTo>
                  <a:cubicBezTo>
                    <a:pt x="1071" y="2073"/>
                    <a:pt x="1158" y="2093"/>
                    <a:pt x="1253" y="2093"/>
                  </a:cubicBezTo>
                  <a:cubicBezTo>
                    <a:pt x="1452" y="2093"/>
                    <a:pt x="1542" y="1976"/>
                    <a:pt x="1542" y="1791"/>
                  </a:cubicBezTo>
                  <a:cubicBezTo>
                    <a:pt x="1542" y="1324"/>
                    <a:pt x="1542" y="1324"/>
                    <a:pt x="1542" y="1324"/>
                  </a:cubicBezTo>
                  <a:cubicBezTo>
                    <a:pt x="1420" y="1324"/>
                    <a:pt x="1420" y="1324"/>
                    <a:pt x="1420" y="1324"/>
                  </a:cubicBezTo>
                  <a:lnTo>
                    <a:pt x="1420" y="1401"/>
                  </a:lnTo>
                  <a:close/>
                  <a:moveTo>
                    <a:pt x="1268" y="1728"/>
                  </a:moveTo>
                  <a:cubicBezTo>
                    <a:pt x="1181" y="1728"/>
                    <a:pt x="1117" y="1661"/>
                    <a:pt x="1117" y="1580"/>
                  </a:cubicBezTo>
                  <a:cubicBezTo>
                    <a:pt x="1117" y="1489"/>
                    <a:pt x="1179" y="1427"/>
                    <a:pt x="1269" y="1427"/>
                  </a:cubicBezTo>
                  <a:cubicBezTo>
                    <a:pt x="1362" y="1427"/>
                    <a:pt x="1420" y="1489"/>
                    <a:pt x="1420" y="1577"/>
                  </a:cubicBezTo>
                  <a:cubicBezTo>
                    <a:pt x="1420" y="1663"/>
                    <a:pt x="1363" y="1728"/>
                    <a:pt x="1268" y="1728"/>
                  </a:cubicBezTo>
                  <a:close/>
                  <a:moveTo>
                    <a:pt x="655" y="1312"/>
                  </a:moveTo>
                  <a:cubicBezTo>
                    <a:pt x="500" y="1312"/>
                    <a:pt x="376" y="1419"/>
                    <a:pt x="376" y="1581"/>
                  </a:cubicBezTo>
                  <a:cubicBezTo>
                    <a:pt x="376" y="1742"/>
                    <a:pt x="500" y="1850"/>
                    <a:pt x="655" y="1850"/>
                  </a:cubicBezTo>
                  <a:cubicBezTo>
                    <a:pt x="736" y="1850"/>
                    <a:pt x="812" y="1821"/>
                    <a:pt x="871" y="1747"/>
                  </a:cubicBezTo>
                  <a:cubicBezTo>
                    <a:pt x="780" y="1678"/>
                    <a:pt x="780" y="1678"/>
                    <a:pt x="780" y="1678"/>
                  </a:cubicBezTo>
                  <a:cubicBezTo>
                    <a:pt x="748" y="1717"/>
                    <a:pt x="706" y="1747"/>
                    <a:pt x="642" y="1747"/>
                  </a:cubicBezTo>
                  <a:cubicBezTo>
                    <a:pt x="570" y="1747"/>
                    <a:pt x="513" y="1701"/>
                    <a:pt x="504" y="1626"/>
                  </a:cubicBezTo>
                  <a:cubicBezTo>
                    <a:pt x="895" y="1626"/>
                    <a:pt x="895" y="1626"/>
                    <a:pt x="895" y="1626"/>
                  </a:cubicBezTo>
                  <a:cubicBezTo>
                    <a:pt x="895" y="1590"/>
                    <a:pt x="895" y="1590"/>
                    <a:pt x="895" y="1590"/>
                  </a:cubicBezTo>
                  <a:cubicBezTo>
                    <a:pt x="895" y="1412"/>
                    <a:pt x="798" y="1312"/>
                    <a:pt x="655" y="1312"/>
                  </a:cubicBezTo>
                  <a:close/>
                  <a:moveTo>
                    <a:pt x="504" y="1529"/>
                  </a:moveTo>
                  <a:cubicBezTo>
                    <a:pt x="514" y="1456"/>
                    <a:pt x="561" y="1408"/>
                    <a:pt x="637" y="1408"/>
                  </a:cubicBezTo>
                  <a:cubicBezTo>
                    <a:pt x="717" y="1408"/>
                    <a:pt x="766" y="1455"/>
                    <a:pt x="767" y="1529"/>
                  </a:cubicBezTo>
                  <a:lnTo>
                    <a:pt x="504" y="1529"/>
                  </a:lnTo>
                  <a:close/>
                  <a:moveTo>
                    <a:pt x="287" y="1312"/>
                  </a:moveTo>
                  <a:cubicBezTo>
                    <a:pt x="303" y="1312"/>
                    <a:pt x="318" y="1315"/>
                    <a:pt x="333" y="1319"/>
                  </a:cubicBezTo>
                  <a:cubicBezTo>
                    <a:pt x="333" y="1443"/>
                    <a:pt x="333" y="1443"/>
                    <a:pt x="333" y="1443"/>
                  </a:cubicBezTo>
                  <a:cubicBezTo>
                    <a:pt x="312" y="1438"/>
                    <a:pt x="291" y="1433"/>
                    <a:pt x="271" y="1433"/>
                  </a:cubicBezTo>
                  <a:cubicBezTo>
                    <a:pt x="150" y="1433"/>
                    <a:pt x="133" y="1535"/>
                    <a:pt x="133" y="1563"/>
                  </a:cubicBezTo>
                  <a:cubicBezTo>
                    <a:pt x="133" y="1837"/>
                    <a:pt x="133" y="1837"/>
                    <a:pt x="133" y="1837"/>
                  </a:cubicBezTo>
                  <a:cubicBezTo>
                    <a:pt x="5" y="1837"/>
                    <a:pt x="5" y="1837"/>
                    <a:pt x="5" y="1837"/>
                  </a:cubicBezTo>
                  <a:cubicBezTo>
                    <a:pt x="5" y="1324"/>
                    <a:pt x="5" y="1324"/>
                    <a:pt x="5" y="1324"/>
                  </a:cubicBezTo>
                  <a:cubicBezTo>
                    <a:pt x="133" y="1324"/>
                    <a:pt x="133" y="1324"/>
                    <a:pt x="133" y="1324"/>
                  </a:cubicBezTo>
                  <a:cubicBezTo>
                    <a:pt x="133" y="1406"/>
                    <a:pt x="133" y="1406"/>
                    <a:pt x="133" y="1406"/>
                  </a:cubicBezTo>
                  <a:cubicBezTo>
                    <a:pt x="135" y="1406"/>
                    <a:pt x="135" y="1406"/>
                    <a:pt x="135" y="1406"/>
                  </a:cubicBezTo>
                  <a:cubicBezTo>
                    <a:pt x="163" y="1347"/>
                    <a:pt x="220" y="1312"/>
                    <a:pt x="287" y="1312"/>
                  </a:cubicBezTo>
                  <a:close/>
                  <a:moveTo>
                    <a:pt x="1689" y="1324"/>
                  </a:moveTo>
                  <a:cubicBezTo>
                    <a:pt x="1818" y="1324"/>
                    <a:pt x="1818" y="1324"/>
                    <a:pt x="1818" y="1324"/>
                  </a:cubicBezTo>
                  <a:cubicBezTo>
                    <a:pt x="1818" y="1837"/>
                    <a:pt x="1818" y="1837"/>
                    <a:pt x="1818" y="1837"/>
                  </a:cubicBezTo>
                  <a:cubicBezTo>
                    <a:pt x="1689" y="1837"/>
                    <a:pt x="1689" y="1837"/>
                    <a:pt x="1689" y="1837"/>
                  </a:cubicBezTo>
                  <a:lnTo>
                    <a:pt x="1689" y="1324"/>
                  </a:lnTo>
                  <a:close/>
                  <a:moveTo>
                    <a:pt x="1836" y="1150"/>
                  </a:moveTo>
                  <a:cubicBezTo>
                    <a:pt x="1836" y="1194"/>
                    <a:pt x="1799" y="1227"/>
                    <a:pt x="1752" y="1227"/>
                  </a:cubicBezTo>
                  <a:cubicBezTo>
                    <a:pt x="1705" y="1227"/>
                    <a:pt x="1671" y="1191"/>
                    <a:pt x="1671" y="1150"/>
                  </a:cubicBezTo>
                  <a:cubicBezTo>
                    <a:pt x="1671" y="1110"/>
                    <a:pt x="1705" y="1073"/>
                    <a:pt x="1752" y="1073"/>
                  </a:cubicBezTo>
                  <a:cubicBezTo>
                    <a:pt x="1799" y="1073"/>
                    <a:pt x="1836" y="1107"/>
                    <a:pt x="1836" y="1150"/>
                  </a:cubicBezTo>
                  <a:close/>
                  <a:moveTo>
                    <a:pt x="2218" y="1312"/>
                  </a:moveTo>
                  <a:cubicBezTo>
                    <a:pt x="2063" y="1312"/>
                    <a:pt x="1939" y="1419"/>
                    <a:pt x="1939" y="1581"/>
                  </a:cubicBezTo>
                  <a:cubicBezTo>
                    <a:pt x="1939" y="1742"/>
                    <a:pt x="2063" y="1850"/>
                    <a:pt x="2218" y="1850"/>
                  </a:cubicBezTo>
                  <a:cubicBezTo>
                    <a:pt x="2373" y="1850"/>
                    <a:pt x="2497" y="1742"/>
                    <a:pt x="2497" y="1581"/>
                  </a:cubicBezTo>
                  <a:cubicBezTo>
                    <a:pt x="2497" y="1419"/>
                    <a:pt x="2373" y="1312"/>
                    <a:pt x="2218" y="1312"/>
                  </a:cubicBezTo>
                  <a:close/>
                  <a:moveTo>
                    <a:pt x="2218" y="1734"/>
                  </a:moveTo>
                  <a:cubicBezTo>
                    <a:pt x="2124" y="1734"/>
                    <a:pt x="2068" y="1661"/>
                    <a:pt x="2068" y="1581"/>
                  </a:cubicBezTo>
                  <a:cubicBezTo>
                    <a:pt x="2068" y="1501"/>
                    <a:pt x="2124" y="1427"/>
                    <a:pt x="2218" y="1427"/>
                  </a:cubicBezTo>
                  <a:cubicBezTo>
                    <a:pt x="2312" y="1427"/>
                    <a:pt x="2369" y="1501"/>
                    <a:pt x="2369" y="1581"/>
                  </a:cubicBezTo>
                  <a:cubicBezTo>
                    <a:pt x="2369" y="1661"/>
                    <a:pt x="2312" y="1734"/>
                    <a:pt x="2218" y="1734"/>
                  </a:cubicBezTo>
                  <a:close/>
                  <a:moveTo>
                    <a:pt x="333" y="808"/>
                  </a:moveTo>
                  <a:cubicBezTo>
                    <a:pt x="333" y="502"/>
                    <a:pt x="333" y="502"/>
                    <a:pt x="333" y="502"/>
                  </a:cubicBezTo>
                  <a:cubicBezTo>
                    <a:pt x="333" y="439"/>
                    <a:pt x="307" y="397"/>
                    <a:pt x="245" y="397"/>
                  </a:cubicBezTo>
                  <a:cubicBezTo>
                    <a:pt x="161" y="397"/>
                    <a:pt x="128" y="459"/>
                    <a:pt x="128" y="528"/>
                  </a:cubicBezTo>
                  <a:cubicBezTo>
                    <a:pt x="128" y="808"/>
                    <a:pt x="128" y="808"/>
                    <a:pt x="128" y="808"/>
                  </a:cubicBezTo>
                  <a:cubicBezTo>
                    <a:pt x="0" y="808"/>
                    <a:pt x="0" y="808"/>
                    <a:pt x="0" y="808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22" y="295"/>
                    <a:pt x="122" y="295"/>
                    <a:pt x="122" y="295"/>
                  </a:cubicBezTo>
                  <a:cubicBezTo>
                    <a:pt x="122" y="375"/>
                    <a:pt x="122" y="375"/>
                    <a:pt x="122" y="375"/>
                  </a:cubicBezTo>
                  <a:cubicBezTo>
                    <a:pt x="124" y="375"/>
                    <a:pt x="124" y="375"/>
                    <a:pt x="124" y="375"/>
                  </a:cubicBezTo>
                  <a:cubicBezTo>
                    <a:pt x="146" y="327"/>
                    <a:pt x="195" y="282"/>
                    <a:pt x="281" y="282"/>
                  </a:cubicBezTo>
                  <a:cubicBezTo>
                    <a:pt x="360" y="282"/>
                    <a:pt x="414" y="313"/>
                    <a:pt x="441" y="377"/>
                  </a:cubicBezTo>
                  <a:cubicBezTo>
                    <a:pt x="478" y="312"/>
                    <a:pt x="533" y="282"/>
                    <a:pt x="610" y="282"/>
                  </a:cubicBezTo>
                  <a:cubicBezTo>
                    <a:pt x="746" y="282"/>
                    <a:pt x="794" y="379"/>
                    <a:pt x="794" y="502"/>
                  </a:cubicBezTo>
                  <a:cubicBezTo>
                    <a:pt x="794" y="808"/>
                    <a:pt x="794" y="808"/>
                    <a:pt x="794" y="808"/>
                  </a:cubicBezTo>
                  <a:cubicBezTo>
                    <a:pt x="666" y="808"/>
                    <a:pt x="666" y="808"/>
                    <a:pt x="666" y="808"/>
                  </a:cubicBezTo>
                  <a:cubicBezTo>
                    <a:pt x="666" y="517"/>
                    <a:pt x="666" y="517"/>
                    <a:pt x="666" y="517"/>
                  </a:cubicBezTo>
                  <a:cubicBezTo>
                    <a:pt x="666" y="453"/>
                    <a:pt x="647" y="397"/>
                    <a:pt x="571" y="397"/>
                  </a:cubicBezTo>
                  <a:cubicBezTo>
                    <a:pt x="491" y="397"/>
                    <a:pt x="461" y="464"/>
                    <a:pt x="461" y="530"/>
                  </a:cubicBezTo>
                  <a:cubicBezTo>
                    <a:pt x="461" y="808"/>
                    <a:pt x="461" y="808"/>
                    <a:pt x="461" y="808"/>
                  </a:cubicBezTo>
                  <a:lnTo>
                    <a:pt x="333" y="808"/>
                  </a:lnTo>
                  <a:close/>
                  <a:moveTo>
                    <a:pt x="3920" y="282"/>
                  </a:moveTo>
                  <a:cubicBezTo>
                    <a:pt x="3766" y="282"/>
                    <a:pt x="3642" y="390"/>
                    <a:pt x="3642" y="551"/>
                  </a:cubicBezTo>
                  <a:cubicBezTo>
                    <a:pt x="3642" y="713"/>
                    <a:pt x="3766" y="820"/>
                    <a:pt x="3920" y="820"/>
                  </a:cubicBezTo>
                  <a:cubicBezTo>
                    <a:pt x="4075" y="820"/>
                    <a:pt x="4199" y="713"/>
                    <a:pt x="4199" y="551"/>
                  </a:cubicBezTo>
                  <a:cubicBezTo>
                    <a:pt x="4199" y="390"/>
                    <a:pt x="4075" y="282"/>
                    <a:pt x="3920" y="282"/>
                  </a:cubicBezTo>
                  <a:close/>
                  <a:moveTo>
                    <a:pt x="3920" y="705"/>
                  </a:moveTo>
                  <a:cubicBezTo>
                    <a:pt x="3826" y="705"/>
                    <a:pt x="3770" y="631"/>
                    <a:pt x="3770" y="551"/>
                  </a:cubicBezTo>
                  <a:cubicBezTo>
                    <a:pt x="3770" y="471"/>
                    <a:pt x="3826" y="397"/>
                    <a:pt x="3920" y="397"/>
                  </a:cubicBezTo>
                  <a:cubicBezTo>
                    <a:pt x="4014" y="397"/>
                    <a:pt x="4071" y="471"/>
                    <a:pt x="4071" y="551"/>
                  </a:cubicBezTo>
                  <a:cubicBezTo>
                    <a:pt x="4071" y="631"/>
                    <a:pt x="4014" y="705"/>
                    <a:pt x="3920" y="705"/>
                  </a:cubicBezTo>
                  <a:close/>
                  <a:moveTo>
                    <a:pt x="2596" y="282"/>
                  </a:moveTo>
                  <a:cubicBezTo>
                    <a:pt x="2441" y="282"/>
                    <a:pt x="2317" y="390"/>
                    <a:pt x="2317" y="551"/>
                  </a:cubicBezTo>
                  <a:cubicBezTo>
                    <a:pt x="2317" y="713"/>
                    <a:pt x="2441" y="820"/>
                    <a:pt x="2596" y="820"/>
                  </a:cubicBezTo>
                  <a:cubicBezTo>
                    <a:pt x="2751" y="820"/>
                    <a:pt x="2875" y="713"/>
                    <a:pt x="2875" y="551"/>
                  </a:cubicBezTo>
                  <a:cubicBezTo>
                    <a:pt x="2875" y="390"/>
                    <a:pt x="2751" y="282"/>
                    <a:pt x="2596" y="282"/>
                  </a:cubicBezTo>
                  <a:close/>
                  <a:moveTo>
                    <a:pt x="2596" y="705"/>
                  </a:moveTo>
                  <a:cubicBezTo>
                    <a:pt x="2502" y="705"/>
                    <a:pt x="2446" y="631"/>
                    <a:pt x="2446" y="551"/>
                  </a:cubicBezTo>
                  <a:cubicBezTo>
                    <a:pt x="2446" y="471"/>
                    <a:pt x="2502" y="397"/>
                    <a:pt x="2596" y="397"/>
                  </a:cubicBezTo>
                  <a:cubicBezTo>
                    <a:pt x="2690" y="397"/>
                    <a:pt x="2747" y="471"/>
                    <a:pt x="2747" y="551"/>
                  </a:cubicBezTo>
                  <a:cubicBezTo>
                    <a:pt x="2747" y="631"/>
                    <a:pt x="2690" y="705"/>
                    <a:pt x="2596" y="705"/>
                  </a:cubicBezTo>
                  <a:close/>
                  <a:moveTo>
                    <a:pt x="2080" y="808"/>
                  </a:moveTo>
                  <a:cubicBezTo>
                    <a:pt x="1952" y="808"/>
                    <a:pt x="1952" y="808"/>
                    <a:pt x="1952" y="808"/>
                  </a:cubicBezTo>
                  <a:cubicBezTo>
                    <a:pt x="1952" y="295"/>
                    <a:pt x="1952" y="295"/>
                    <a:pt x="1952" y="295"/>
                  </a:cubicBezTo>
                  <a:cubicBezTo>
                    <a:pt x="2080" y="295"/>
                    <a:pt x="2080" y="295"/>
                    <a:pt x="2080" y="295"/>
                  </a:cubicBezTo>
                  <a:cubicBezTo>
                    <a:pt x="2080" y="376"/>
                    <a:pt x="2080" y="376"/>
                    <a:pt x="2080" y="376"/>
                  </a:cubicBezTo>
                  <a:cubicBezTo>
                    <a:pt x="2082" y="376"/>
                    <a:pt x="2082" y="376"/>
                    <a:pt x="2082" y="376"/>
                  </a:cubicBezTo>
                  <a:cubicBezTo>
                    <a:pt x="2110" y="317"/>
                    <a:pt x="2167" y="282"/>
                    <a:pt x="2234" y="282"/>
                  </a:cubicBezTo>
                  <a:cubicBezTo>
                    <a:pt x="2250" y="282"/>
                    <a:pt x="2265" y="285"/>
                    <a:pt x="2280" y="290"/>
                  </a:cubicBezTo>
                  <a:cubicBezTo>
                    <a:pt x="2280" y="413"/>
                    <a:pt x="2280" y="413"/>
                    <a:pt x="2280" y="413"/>
                  </a:cubicBezTo>
                  <a:cubicBezTo>
                    <a:pt x="2258" y="408"/>
                    <a:pt x="2238" y="404"/>
                    <a:pt x="2218" y="404"/>
                  </a:cubicBezTo>
                  <a:cubicBezTo>
                    <a:pt x="2097" y="404"/>
                    <a:pt x="2080" y="505"/>
                    <a:pt x="2080" y="533"/>
                  </a:cubicBezTo>
                  <a:lnTo>
                    <a:pt x="2080" y="808"/>
                  </a:lnTo>
                  <a:close/>
                  <a:moveTo>
                    <a:pt x="1187" y="820"/>
                  </a:moveTo>
                  <a:cubicBezTo>
                    <a:pt x="1269" y="820"/>
                    <a:pt x="1344" y="792"/>
                    <a:pt x="1404" y="718"/>
                  </a:cubicBezTo>
                  <a:cubicBezTo>
                    <a:pt x="1312" y="648"/>
                    <a:pt x="1312" y="648"/>
                    <a:pt x="1312" y="648"/>
                  </a:cubicBezTo>
                  <a:cubicBezTo>
                    <a:pt x="1280" y="688"/>
                    <a:pt x="1239" y="718"/>
                    <a:pt x="1175" y="718"/>
                  </a:cubicBezTo>
                  <a:cubicBezTo>
                    <a:pt x="1103" y="718"/>
                    <a:pt x="1045" y="672"/>
                    <a:pt x="1037" y="596"/>
                  </a:cubicBezTo>
                  <a:cubicBezTo>
                    <a:pt x="1428" y="596"/>
                    <a:pt x="1428" y="596"/>
                    <a:pt x="1428" y="596"/>
                  </a:cubicBezTo>
                  <a:cubicBezTo>
                    <a:pt x="1428" y="561"/>
                    <a:pt x="1428" y="561"/>
                    <a:pt x="1428" y="561"/>
                  </a:cubicBezTo>
                  <a:cubicBezTo>
                    <a:pt x="1428" y="383"/>
                    <a:pt x="1330" y="282"/>
                    <a:pt x="1187" y="282"/>
                  </a:cubicBezTo>
                  <a:cubicBezTo>
                    <a:pt x="1033" y="282"/>
                    <a:pt x="909" y="390"/>
                    <a:pt x="909" y="551"/>
                  </a:cubicBezTo>
                  <a:cubicBezTo>
                    <a:pt x="909" y="713"/>
                    <a:pt x="1033" y="820"/>
                    <a:pt x="1187" y="820"/>
                  </a:cubicBezTo>
                  <a:close/>
                  <a:moveTo>
                    <a:pt x="1169" y="378"/>
                  </a:moveTo>
                  <a:cubicBezTo>
                    <a:pt x="1249" y="378"/>
                    <a:pt x="1298" y="425"/>
                    <a:pt x="1299" y="500"/>
                  </a:cubicBezTo>
                  <a:cubicBezTo>
                    <a:pt x="1037" y="500"/>
                    <a:pt x="1037" y="500"/>
                    <a:pt x="1037" y="500"/>
                  </a:cubicBezTo>
                  <a:cubicBezTo>
                    <a:pt x="1046" y="426"/>
                    <a:pt x="1093" y="378"/>
                    <a:pt x="1169" y="378"/>
                  </a:cubicBezTo>
                  <a:close/>
                  <a:moveTo>
                    <a:pt x="1711" y="295"/>
                  </a:moveTo>
                  <a:cubicBezTo>
                    <a:pt x="1852" y="295"/>
                    <a:pt x="1852" y="295"/>
                    <a:pt x="1852" y="295"/>
                  </a:cubicBezTo>
                  <a:cubicBezTo>
                    <a:pt x="1852" y="404"/>
                    <a:pt x="1852" y="404"/>
                    <a:pt x="1852" y="404"/>
                  </a:cubicBezTo>
                  <a:cubicBezTo>
                    <a:pt x="1711" y="404"/>
                    <a:pt x="1711" y="404"/>
                    <a:pt x="1711" y="404"/>
                  </a:cubicBezTo>
                  <a:cubicBezTo>
                    <a:pt x="1711" y="628"/>
                    <a:pt x="1711" y="628"/>
                    <a:pt x="1711" y="628"/>
                  </a:cubicBezTo>
                  <a:cubicBezTo>
                    <a:pt x="1711" y="679"/>
                    <a:pt x="1726" y="711"/>
                    <a:pt x="1782" y="711"/>
                  </a:cubicBezTo>
                  <a:cubicBezTo>
                    <a:pt x="1805" y="711"/>
                    <a:pt x="1836" y="707"/>
                    <a:pt x="1852" y="695"/>
                  </a:cubicBezTo>
                  <a:cubicBezTo>
                    <a:pt x="1852" y="803"/>
                    <a:pt x="1852" y="803"/>
                    <a:pt x="1852" y="803"/>
                  </a:cubicBezTo>
                  <a:cubicBezTo>
                    <a:pt x="1825" y="816"/>
                    <a:pt x="1780" y="820"/>
                    <a:pt x="1750" y="820"/>
                  </a:cubicBezTo>
                  <a:cubicBezTo>
                    <a:pt x="1615" y="820"/>
                    <a:pt x="1583" y="759"/>
                    <a:pt x="1583" y="639"/>
                  </a:cubicBezTo>
                  <a:cubicBezTo>
                    <a:pt x="1583" y="404"/>
                    <a:pt x="1583" y="404"/>
                    <a:pt x="1583" y="404"/>
                  </a:cubicBezTo>
                  <a:cubicBezTo>
                    <a:pt x="1477" y="404"/>
                    <a:pt x="1477" y="404"/>
                    <a:pt x="1477" y="404"/>
                  </a:cubicBezTo>
                  <a:cubicBezTo>
                    <a:pt x="1477" y="295"/>
                    <a:pt x="1477" y="295"/>
                    <a:pt x="1477" y="295"/>
                  </a:cubicBezTo>
                  <a:cubicBezTo>
                    <a:pt x="1583" y="295"/>
                    <a:pt x="1583" y="295"/>
                    <a:pt x="1583" y="295"/>
                  </a:cubicBezTo>
                  <a:cubicBezTo>
                    <a:pt x="1583" y="147"/>
                    <a:pt x="1583" y="147"/>
                    <a:pt x="1583" y="147"/>
                  </a:cubicBezTo>
                  <a:cubicBezTo>
                    <a:pt x="1711" y="147"/>
                    <a:pt x="1711" y="147"/>
                    <a:pt x="1711" y="147"/>
                  </a:cubicBezTo>
                  <a:lnTo>
                    <a:pt x="1711" y="295"/>
                  </a:lnTo>
                  <a:close/>
                  <a:moveTo>
                    <a:pt x="4572" y="282"/>
                  </a:moveTo>
                  <a:cubicBezTo>
                    <a:pt x="4417" y="282"/>
                    <a:pt x="4293" y="390"/>
                    <a:pt x="4293" y="551"/>
                  </a:cubicBezTo>
                  <a:cubicBezTo>
                    <a:pt x="4293" y="713"/>
                    <a:pt x="4417" y="820"/>
                    <a:pt x="4572" y="820"/>
                  </a:cubicBezTo>
                  <a:cubicBezTo>
                    <a:pt x="4727" y="820"/>
                    <a:pt x="4851" y="713"/>
                    <a:pt x="4851" y="551"/>
                  </a:cubicBezTo>
                  <a:cubicBezTo>
                    <a:pt x="4851" y="390"/>
                    <a:pt x="4727" y="282"/>
                    <a:pt x="4572" y="282"/>
                  </a:cubicBezTo>
                  <a:close/>
                  <a:moveTo>
                    <a:pt x="4572" y="705"/>
                  </a:moveTo>
                  <a:cubicBezTo>
                    <a:pt x="4478" y="705"/>
                    <a:pt x="4421" y="631"/>
                    <a:pt x="4421" y="551"/>
                  </a:cubicBezTo>
                  <a:cubicBezTo>
                    <a:pt x="4421" y="471"/>
                    <a:pt x="4478" y="397"/>
                    <a:pt x="4572" y="397"/>
                  </a:cubicBezTo>
                  <a:cubicBezTo>
                    <a:pt x="4666" y="397"/>
                    <a:pt x="4722" y="471"/>
                    <a:pt x="4722" y="551"/>
                  </a:cubicBezTo>
                  <a:cubicBezTo>
                    <a:pt x="4722" y="631"/>
                    <a:pt x="4666" y="705"/>
                    <a:pt x="4572" y="705"/>
                  </a:cubicBezTo>
                  <a:close/>
                  <a:moveTo>
                    <a:pt x="3295" y="282"/>
                  </a:moveTo>
                  <a:cubicBezTo>
                    <a:pt x="3223" y="282"/>
                    <a:pt x="3156" y="310"/>
                    <a:pt x="3118" y="372"/>
                  </a:cubicBezTo>
                  <a:cubicBezTo>
                    <a:pt x="3116" y="372"/>
                    <a:pt x="3116" y="372"/>
                    <a:pt x="3116" y="372"/>
                  </a:cubicBezTo>
                  <a:cubicBezTo>
                    <a:pt x="3116" y="295"/>
                    <a:pt x="3116" y="295"/>
                    <a:pt x="3116" y="295"/>
                  </a:cubicBezTo>
                  <a:cubicBezTo>
                    <a:pt x="2994" y="295"/>
                    <a:pt x="2994" y="295"/>
                    <a:pt x="2994" y="295"/>
                  </a:cubicBezTo>
                  <a:cubicBezTo>
                    <a:pt x="2994" y="1051"/>
                    <a:pt x="2994" y="1051"/>
                    <a:pt x="2994" y="1051"/>
                  </a:cubicBezTo>
                  <a:cubicBezTo>
                    <a:pt x="3123" y="1051"/>
                    <a:pt x="3123" y="1051"/>
                    <a:pt x="3123" y="1051"/>
                  </a:cubicBezTo>
                  <a:cubicBezTo>
                    <a:pt x="3123" y="742"/>
                    <a:pt x="3123" y="742"/>
                    <a:pt x="3123" y="742"/>
                  </a:cubicBezTo>
                  <a:cubicBezTo>
                    <a:pt x="3126" y="742"/>
                    <a:pt x="3126" y="742"/>
                    <a:pt x="3126" y="742"/>
                  </a:cubicBezTo>
                  <a:cubicBezTo>
                    <a:pt x="3153" y="776"/>
                    <a:pt x="3204" y="820"/>
                    <a:pt x="3300" y="820"/>
                  </a:cubicBezTo>
                  <a:cubicBezTo>
                    <a:pt x="3446" y="820"/>
                    <a:pt x="3548" y="703"/>
                    <a:pt x="3548" y="551"/>
                  </a:cubicBezTo>
                  <a:cubicBezTo>
                    <a:pt x="3548" y="400"/>
                    <a:pt x="3453" y="282"/>
                    <a:pt x="3295" y="282"/>
                  </a:cubicBezTo>
                  <a:close/>
                  <a:moveTo>
                    <a:pt x="3269" y="705"/>
                  </a:moveTo>
                  <a:cubicBezTo>
                    <a:pt x="3175" y="705"/>
                    <a:pt x="3118" y="631"/>
                    <a:pt x="3118" y="551"/>
                  </a:cubicBezTo>
                  <a:cubicBezTo>
                    <a:pt x="3118" y="471"/>
                    <a:pt x="3175" y="397"/>
                    <a:pt x="3269" y="397"/>
                  </a:cubicBezTo>
                  <a:cubicBezTo>
                    <a:pt x="3363" y="397"/>
                    <a:pt x="3420" y="471"/>
                    <a:pt x="3420" y="551"/>
                  </a:cubicBezTo>
                  <a:cubicBezTo>
                    <a:pt x="3420" y="631"/>
                    <a:pt x="3363" y="705"/>
                    <a:pt x="3269" y="705"/>
                  </a:cubicBezTo>
                  <a:close/>
                  <a:moveTo>
                    <a:pt x="5100" y="0"/>
                  </a:moveTo>
                  <a:cubicBezTo>
                    <a:pt x="5100" y="808"/>
                    <a:pt x="5100" y="808"/>
                    <a:pt x="5100" y="808"/>
                  </a:cubicBezTo>
                  <a:cubicBezTo>
                    <a:pt x="4972" y="808"/>
                    <a:pt x="4972" y="808"/>
                    <a:pt x="4972" y="808"/>
                  </a:cubicBezTo>
                  <a:cubicBezTo>
                    <a:pt x="4972" y="0"/>
                    <a:pt x="4972" y="0"/>
                    <a:pt x="4972" y="0"/>
                  </a:cubicBezTo>
                  <a:lnTo>
                    <a:pt x="51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930287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Select="1"/>
          </p:cNvSpPr>
          <p:nvPr>
            <p:ph type="dt" sz="half" idx="10"/>
          </p:nvPr>
        </p:nvSpPr>
        <p:spPr bwMode="gray"/>
        <p:txBody>
          <a:bodyPr/>
          <a:lstStyle/>
          <a:p>
            <a:fld id="{C38362C3-DDA5-43CC-8722-861BE90BAA26}" type="datetime1">
              <a:rPr lang="nl-NL" smtClean="0"/>
              <a:t>23-06-2025</a:t>
            </a:fld>
            <a:endParaRPr lang="nl-NL" dirty="0"/>
          </a:p>
        </p:txBody>
      </p:sp>
      <p:sp>
        <p:nvSpPr>
          <p:cNvPr id="3" name="Footer Placeholder 2"/>
          <p:cNvSpPr>
            <a:spLocks noGrp="1" noSelect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nl-NL"/>
              <a:t>Via Invoegen | Koptekst en voettekst kunt u de tekst wijzigen</a:t>
            </a:r>
            <a:endParaRPr lang="nl-NL" dirty="0"/>
          </a:p>
        </p:txBody>
      </p:sp>
      <p:sp>
        <p:nvSpPr>
          <p:cNvPr id="4" name="Slide Number Placeholder 3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pPr algn="l"/>
            <a:r>
              <a:rPr lang="nl-NL"/>
              <a:t>| </a:t>
            </a:r>
            <a:fld id="{6C885DEC-5AE5-4403-A92E-278225061E43}" type="slidenum">
              <a:rPr lang="nl-NL" smtClean="0"/>
              <a:pPr algn="l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309130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a Figuur met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Select="1"/>
          </p:cNvSpPr>
          <p:nvPr>
            <p:ph type="dt" sz="half" idx="10"/>
          </p:nvPr>
        </p:nvSpPr>
        <p:spPr bwMode="gray"/>
        <p:txBody>
          <a:bodyPr/>
          <a:lstStyle/>
          <a:p>
            <a:fld id="{6BF79426-F050-4566-86A1-BDDE621606B5}" type="datetime1">
              <a:rPr lang="nl-NL" smtClean="0"/>
              <a:t>23-06-2025</a:t>
            </a:fld>
            <a:endParaRPr lang="nl-NL" dirty="0"/>
          </a:p>
        </p:txBody>
      </p:sp>
      <p:sp>
        <p:nvSpPr>
          <p:cNvPr id="3" name="Footer Placeholder 2"/>
          <p:cNvSpPr>
            <a:spLocks noGrp="1" noSelect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nl-NL"/>
              <a:t>Via Invoegen | Koptekst en voettekst kunt u de tekst wijzigen</a:t>
            </a:r>
            <a:endParaRPr lang="nl-NL" dirty="0"/>
          </a:p>
        </p:txBody>
      </p:sp>
      <p:sp>
        <p:nvSpPr>
          <p:cNvPr id="4" name="Slide Number Placeholder 3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pPr algn="l"/>
            <a:r>
              <a:rPr lang="nl-NL"/>
              <a:t>| </a:t>
            </a:r>
            <a:fld id="{6C885DEC-5AE5-4403-A92E-278225061E43}" type="slidenum">
              <a:rPr lang="nl-NL" smtClean="0"/>
              <a:pPr algn="l"/>
              <a:t>‹nr.›</a:t>
            </a:fld>
            <a:endParaRPr lang="nl-NL" dirty="0"/>
          </a:p>
        </p:txBody>
      </p:sp>
      <p:grpSp>
        <p:nvGrpSpPr>
          <p:cNvPr id="5" name="Group 4"/>
          <p:cNvGrpSpPr>
            <a:grpSpLocks noSelect="1" noChangeAspect="1"/>
          </p:cNvGrpSpPr>
          <p:nvPr userDrawn="1"/>
        </p:nvGrpSpPr>
        <p:grpSpPr bwMode="auto">
          <a:xfrm>
            <a:off x="1073957" y="368300"/>
            <a:ext cx="2554288" cy="665163"/>
            <a:chOff x="614" y="232"/>
            <a:chExt cx="1609" cy="419"/>
          </a:xfrm>
        </p:grpSpPr>
        <p:sp>
          <p:nvSpPr>
            <p:cNvPr id="6" name="Freeform 5"/>
            <p:cNvSpPr>
              <a:spLocks noSelect="1"/>
            </p:cNvSpPr>
            <p:nvPr userDrawn="1"/>
          </p:nvSpPr>
          <p:spPr bwMode="auto">
            <a:xfrm>
              <a:off x="1136" y="438"/>
              <a:ext cx="1087" cy="164"/>
            </a:xfrm>
            <a:custGeom>
              <a:avLst/>
              <a:gdLst>
                <a:gd name="T0" fmla="*/ 1491 w 5441"/>
                <a:gd name="T1" fmla="*/ 741 h 820"/>
                <a:gd name="T2" fmla="*/ 1783 w 5441"/>
                <a:gd name="T3" fmla="*/ 665 h 820"/>
                <a:gd name="T4" fmla="*/ 1896 w 5441"/>
                <a:gd name="T5" fmla="*/ 360 h 820"/>
                <a:gd name="T6" fmla="*/ 1635 w 5441"/>
                <a:gd name="T7" fmla="*/ 439 h 820"/>
                <a:gd name="T8" fmla="*/ 1043 w 5441"/>
                <a:gd name="T9" fmla="*/ 377 h 820"/>
                <a:gd name="T10" fmla="*/ 724 w 5441"/>
                <a:gd name="T11" fmla="*/ 374 h 820"/>
                <a:gd name="T12" fmla="*/ 602 w 5441"/>
                <a:gd name="T13" fmla="*/ 807 h 820"/>
                <a:gd name="T14" fmla="*/ 848 w 5441"/>
                <a:gd name="T15" fmla="*/ 397 h 820"/>
                <a:gd name="T16" fmla="*/ 1064 w 5441"/>
                <a:gd name="T17" fmla="*/ 807 h 820"/>
                <a:gd name="T18" fmla="*/ 1269 w 5441"/>
                <a:gd name="T19" fmla="*/ 517 h 820"/>
                <a:gd name="T20" fmla="*/ 1397 w 5441"/>
                <a:gd name="T21" fmla="*/ 502 h 820"/>
                <a:gd name="T22" fmla="*/ 2057 w 5441"/>
                <a:gd name="T23" fmla="*/ 146 h 820"/>
                <a:gd name="T24" fmla="*/ 1951 w 5441"/>
                <a:gd name="T25" fmla="*/ 403 h 820"/>
                <a:gd name="T26" fmla="*/ 2224 w 5441"/>
                <a:gd name="T27" fmla="*/ 820 h 820"/>
                <a:gd name="T28" fmla="*/ 2256 w 5441"/>
                <a:gd name="T29" fmla="*/ 711 h 820"/>
                <a:gd name="T30" fmla="*/ 2326 w 5441"/>
                <a:gd name="T31" fmla="*/ 403 h 820"/>
                <a:gd name="T32" fmla="*/ 2185 w 5441"/>
                <a:gd name="T33" fmla="*/ 146 h 820"/>
                <a:gd name="T34" fmla="*/ 354 w 5441"/>
                <a:gd name="T35" fmla="*/ 807 h 820"/>
                <a:gd name="T36" fmla="*/ 187 w 5441"/>
                <a:gd name="T37" fmla="*/ 820 h 820"/>
                <a:gd name="T38" fmla="*/ 354 w 5441"/>
                <a:gd name="T39" fmla="*/ 488 h 820"/>
                <a:gd name="T40" fmla="*/ 100 w 5441"/>
                <a:gd name="T41" fmla="*/ 431 h 820"/>
                <a:gd name="T42" fmla="*/ 470 w 5441"/>
                <a:gd name="T43" fmla="*/ 512 h 820"/>
                <a:gd name="T44" fmla="*/ 128 w 5441"/>
                <a:gd name="T45" fmla="*/ 656 h 820"/>
                <a:gd name="T46" fmla="*/ 347 w 5441"/>
                <a:gd name="T47" fmla="*/ 577 h 820"/>
                <a:gd name="T48" fmla="*/ 2518 w 5441"/>
                <a:gd name="T49" fmla="*/ 596 h 820"/>
                <a:gd name="T50" fmla="*/ 2885 w 5441"/>
                <a:gd name="T51" fmla="*/ 717 h 820"/>
                <a:gd name="T52" fmla="*/ 2669 w 5441"/>
                <a:gd name="T53" fmla="*/ 282 h 820"/>
                <a:gd name="T54" fmla="*/ 2651 w 5441"/>
                <a:gd name="T55" fmla="*/ 378 h 820"/>
                <a:gd name="T56" fmla="*/ 5256 w 5441"/>
                <a:gd name="T57" fmla="*/ 282 h 820"/>
                <a:gd name="T58" fmla="*/ 4771 w 5441"/>
                <a:gd name="T59" fmla="*/ 374 h 820"/>
                <a:gd name="T60" fmla="*/ 4647 w 5441"/>
                <a:gd name="T61" fmla="*/ 294 h 820"/>
                <a:gd name="T62" fmla="*/ 4775 w 5441"/>
                <a:gd name="T63" fmla="*/ 527 h 820"/>
                <a:gd name="T64" fmla="*/ 4980 w 5441"/>
                <a:gd name="T65" fmla="*/ 807 h 820"/>
                <a:gd name="T66" fmla="*/ 5218 w 5441"/>
                <a:gd name="T67" fmla="*/ 397 h 820"/>
                <a:gd name="T68" fmla="*/ 5441 w 5441"/>
                <a:gd name="T69" fmla="*/ 807 h 820"/>
                <a:gd name="T70" fmla="*/ 4514 w 5441"/>
                <a:gd name="T71" fmla="*/ 512 h 820"/>
                <a:gd name="T72" fmla="*/ 4399 w 5441"/>
                <a:gd name="T73" fmla="*/ 737 h 820"/>
                <a:gd name="T74" fmla="*/ 4044 w 5441"/>
                <a:gd name="T75" fmla="*/ 666 h 820"/>
                <a:gd name="T76" fmla="*/ 4399 w 5441"/>
                <a:gd name="T77" fmla="*/ 474 h 820"/>
                <a:gd name="T78" fmla="*/ 4077 w 5441"/>
                <a:gd name="T79" fmla="*/ 364 h 820"/>
                <a:gd name="T80" fmla="*/ 4391 w 5441"/>
                <a:gd name="T81" fmla="*/ 577 h 820"/>
                <a:gd name="T82" fmla="*/ 4262 w 5441"/>
                <a:gd name="T83" fmla="*/ 724 h 820"/>
                <a:gd name="T84" fmla="*/ 3150 w 5441"/>
                <a:gd name="T85" fmla="*/ 376 h 820"/>
                <a:gd name="T86" fmla="*/ 3020 w 5441"/>
                <a:gd name="T87" fmla="*/ 294 h 820"/>
                <a:gd name="T88" fmla="*/ 3148 w 5441"/>
                <a:gd name="T89" fmla="*/ 533 h 820"/>
                <a:gd name="T90" fmla="*/ 3348 w 5441"/>
                <a:gd name="T91" fmla="*/ 289 h 820"/>
                <a:gd name="T92" fmla="*/ 3805 w 5441"/>
                <a:gd name="T93" fmla="*/ 0 h 820"/>
                <a:gd name="T94" fmla="*/ 3812 w 5441"/>
                <a:gd name="T95" fmla="*/ 807 h 820"/>
                <a:gd name="T96" fmla="*/ 3633 w 5441"/>
                <a:gd name="T97" fmla="*/ 820 h 820"/>
                <a:gd name="T98" fmla="*/ 3802 w 5441"/>
                <a:gd name="T99" fmla="*/ 360 h 820"/>
                <a:gd name="T100" fmla="*/ 3809 w 5441"/>
                <a:gd name="T101" fmla="*/ 551 h 820"/>
                <a:gd name="T102" fmla="*/ 3659 w 5441"/>
                <a:gd name="T103" fmla="*/ 704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441" h="820">
                  <a:moveTo>
                    <a:pt x="1912" y="655"/>
                  </a:moveTo>
                  <a:cubicBezTo>
                    <a:pt x="1912" y="777"/>
                    <a:pt x="1795" y="820"/>
                    <a:pt x="1690" y="820"/>
                  </a:cubicBezTo>
                  <a:cubicBezTo>
                    <a:pt x="1611" y="820"/>
                    <a:pt x="1543" y="800"/>
                    <a:pt x="1491" y="741"/>
                  </a:cubicBezTo>
                  <a:cubicBezTo>
                    <a:pt x="1576" y="661"/>
                    <a:pt x="1576" y="661"/>
                    <a:pt x="1576" y="661"/>
                  </a:cubicBezTo>
                  <a:cubicBezTo>
                    <a:pt x="1609" y="697"/>
                    <a:pt x="1643" y="724"/>
                    <a:pt x="1698" y="724"/>
                  </a:cubicBezTo>
                  <a:cubicBezTo>
                    <a:pt x="1735" y="724"/>
                    <a:pt x="1783" y="706"/>
                    <a:pt x="1783" y="665"/>
                  </a:cubicBezTo>
                  <a:cubicBezTo>
                    <a:pt x="1783" y="559"/>
                    <a:pt x="1507" y="643"/>
                    <a:pt x="1507" y="447"/>
                  </a:cubicBezTo>
                  <a:cubicBezTo>
                    <a:pt x="1507" y="333"/>
                    <a:pt x="1609" y="282"/>
                    <a:pt x="1713" y="282"/>
                  </a:cubicBezTo>
                  <a:cubicBezTo>
                    <a:pt x="1781" y="282"/>
                    <a:pt x="1854" y="303"/>
                    <a:pt x="1896" y="360"/>
                  </a:cubicBezTo>
                  <a:cubicBezTo>
                    <a:pt x="1810" y="436"/>
                    <a:pt x="1810" y="436"/>
                    <a:pt x="1810" y="436"/>
                  </a:cubicBezTo>
                  <a:cubicBezTo>
                    <a:pt x="1786" y="402"/>
                    <a:pt x="1753" y="384"/>
                    <a:pt x="1710" y="384"/>
                  </a:cubicBezTo>
                  <a:cubicBezTo>
                    <a:pt x="1676" y="384"/>
                    <a:pt x="1635" y="400"/>
                    <a:pt x="1635" y="439"/>
                  </a:cubicBezTo>
                  <a:cubicBezTo>
                    <a:pt x="1635" y="530"/>
                    <a:pt x="1912" y="456"/>
                    <a:pt x="1912" y="655"/>
                  </a:cubicBezTo>
                  <a:close/>
                  <a:moveTo>
                    <a:pt x="1212" y="282"/>
                  </a:moveTo>
                  <a:cubicBezTo>
                    <a:pt x="1135" y="282"/>
                    <a:pt x="1081" y="311"/>
                    <a:pt x="1043" y="377"/>
                  </a:cubicBezTo>
                  <a:cubicBezTo>
                    <a:pt x="1017" y="313"/>
                    <a:pt x="962" y="282"/>
                    <a:pt x="883" y="282"/>
                  </a:cubicBezTo>
                  <a:cubicBezTo>
                    <a:pt x="798" y="282"/>
                    <a:pt x="749" y="326"/>
                    <a:pt x="726" y="374"/>
                  </a:cubicBezTo>
                  <a:cubicBezTo>
                    <a:pt x="724" y="374"/>
                    <a:pt x="724" y="374"/>
                    <a:pt x="724" y="374"/>
                  </a:cubicBezTo>
                  <a:cubicBezTo>
                    <a:pt x="724" y="294"/>
                    <a:pt x="724" y="294"/>
                    <a:pt x="724" y="294"/>
                  </a:cubicBezTo>
                  <a:cubicBezTo>
                    <a:pt x="602" y="294"/>
                    <a:pt x="602" y="294"/>
                    <a:pt x="602" y="294"/>
                  </a:cubicBezTo>
                  <a:cubicBezTo>
                    <a:pt x="602" y="807"/>
                    <a:pt x="602" y="807"/>
                    <a:pt x="602" y="807"/>
                  </a:cubicBezTo>
                  <a:cubicBezTo>
                    <a:pt x="730" y="807"/>
                    <a:pt x="730" y="807"/>
                    <a:pt x="730" y="807"/>
                  </a:cubicBezTo>
                  <a:cubicBezTo>
                    <a:pt x="730" y="527"/>
                    <a:pt x="730" y="527"/>
                    <a:pt x="730" y="527"/>
                  </a:cubicBezTo>
                  <a:cubicBezTo>
                    <a:pt x="730" y="459"/>
                    <a:pt x="764" y="397"/>
                    <a:pt x="848" y="397"/>
                  </a:cubicBezTo>
                  <a:cubicBezTo>
                    <a:pt x="910" y="397"/>
                    <a:pt x="935" y="439"/>
                    <a:pt x="935" y="502"/>
                  </a:cubicBezTo>
                  <a:cubicBezTo>
                    <a:pt x="935" y="807"/>
                    <a:pt x="935" y="807"/>
                    <a:pt x="935" y="807"/>
                  </a:cubicBezTo>
                  <a:cubicBezTo>
                    <a:pt x="1064" y="807"/>
                    <a:pt x="1064" y="807"/>
                    <a:pt x="1064" y="807"/>
                  </a:cubicBezTo>
                  <a:cubicBezTo>
                    <a:pt x="1064" y="529"/>
                    <a:pt x="1064" y="529"/>
                    <a:pt x="1064" y="529"/>
                  </a:cubicBezTo>
                  <a:cubicBezTo>
                    <a:pt x="1064" y="463"/>
                    <a:pt x="1094" y="397"/>
                    <a:pt x="1174" y="397"/>
                  </a:cubicBezTo>
                  <a:cubicBezTo>
                    <a:pt x="1249" y="397"/>
                    <a:pt x="1269" y="452"/>
                    <a:pt x="1269" y="517"/>
                  </a:cubicBezTo>
                  <a:cubicBezTo>
                    <a:pt x="1269" y="807"/>
                    <a:pt x="1269" y="807"/>
                    <a:pt x="1269" y="807"/>
                  </a:cubicBezTo>
                  <a:cubicBezTo>
                    <a:pt x="1397" y="807"/>
                    <a:pt x="1397" y="807"/>
                    <a:pt x="1397" y="807"/>
                  </a:cubicBezTo>
                  <a:cubicBezTo>
                    <a:pt x="1397" y="502"/>
                    <a:pt x="1397" y="502"/>
                    <a:pt x="1397" y="502"/>
                  </a:cubicBezTo>
                  <a:cubicBezTo>
                    <a:pt x="1397" y="379"/>
                    <a:pt x="1349" y="282"/>
                    <a:pt x="1212" y="282"/>
                  </a:cubicBezTo>
                  <a:close/>
                  <a:moveTo>
                    <a:pt x="2185" y="146"/>
                  </a:moveTo>
                  <a:cubicBezTo>
                    <a:pt x="2057" y="146"/>
                    <a:pt x="2057" y="146"/>
                    <a:pt x="2057" y="146"/>
                  </a:cubicBezTo>
                  <a:cubicBezTo>
                    <a:pt x="2057" y="294"/>
                    <a:pt x="2057" y="294"/>
                    <a:pt x="2057" y="294"/>
                  </a:cubicBezTo>
                  <a:cubicBezTo>
                    <a:pt x="1951" y="294"/>
                    <a:pt x="1951" y="294"/>
                    <a:pt x="1951" y="294"/>
                  </a:cubicBezTo>
                  <a:cubicBezTo>
                    <a:pt x="1951" y="403"/>
                    <a:pt x="1951" y="403"/>
                    <a:pt x="1951" y="403"/>
                  </a:cubicBezTo>
                  <a:cubicBezTo>
                    <a:pt x="2057" y="403"/>
                    <a:pt x="2057" y="403"/>
                    <a:pt x="2057" y="403"/>
                  </a:cubicBezTo>
                  <a:cubicBezTo>
                    <a:pt x="2057" y="638"/>
                    <a:pt x="2057" y="638"/>
                    <a:pt x="2057" y="638"/>
                  </a:cubicBezTo>
                  <a:cubicBezTo>
                    <a:pt x="2057" y="759"/>
                    <a:pt x="2089" y="820"/>
                    <a:pt x="2224" y="820"/>
                  </a:cubicBezTo>
                  <a:cubicBezTo>
                    <a:pt x="2254" y="820"/>
                    <a:pt x="2299" y="816"/>
                    <a:pt x="2326" y="803"/>
                  </a:cubicBezTo>
                  <a:cubicBezTo>
                    <a:pt x="2326" y="695"/>
                    <a:pt x="2326" y="695"/>
                    <a:pt x="2326" y="695"/>
                  </a:cubicBezTo>
                  <a:cubicBezTo>
                    <a:pt x="2310" y="707"/>
                    <a:pt x="2279" y="711"/>
                    <a:pt x="2256" y="711"/>
                  </a:cubicBezTo>
                  <a:cubicBezTo>
                    <a:pt x="2200" y="711"/>
                    <a:pt x="2185" y="679"/>
                    <a:pt x="2185" y="628"/>
                  </a:cubicBezTo>
                  <a:cubicBezTo>
                    <a:pt x="2185" y="403"/>
                    <a:pt x="2185" y="403"/>
                    <a:pt x="2185" y="403"/>
                  </a:cubicBezTo>
                  <a:cubicBezTo>
                    <a:pt x="2326" y="403"/>
                    <a:pt x="2326" y="403"/>
                    <a:pt x="2326" y="403"/>
                  </a:cubicBezTo>
                  <a:cubicBezTo>
                    <a:pt x="2326" y="294"/>
                    <a:pt x="2326" y="294"/>
                    <a:pt x="2326" y="294"/>
                  </a:cubicBezTo>
                  <a:cubicBezTo>
                    <a:pt x="2185" y="294"/>
                    <a:pt x="2185" y="294"/>
                    <a:pt x="2185" y="294"/>
                  </a:cubicBezTo>
                  <a:lnTo>
                    <a:pt x="2185" y="146"/>
                  </a:lnTo>
                  <a:close/>
                  <a:moveTo>
                    <a:pt x="470" y="512"/>
                  </a:moveTo>
                  <a:cubicBezTo>
                    <a:pt x="470" y="807"/>
                    <a:pt x="470" y="807"/>
                    <a:pt x="470" y="807"/>
                  </a:cubicBezTo>
                  <a:cubicBezTo>
                    <a:pt x="354" y="807"/>
                    <a:pt x="354" y="807"/>
                    <a:pt x="354" y="807"/>
                  </a:cubicBezTo>
                  <a:cubicBezTo>
                    <a:pt x="354" y="737"/>
                    <a:pt x="354" y="737"/>
                    <a:pt x="354" y="737"/>
                  </a:cubicBezTo>
                  <a:cubicBezTo>
                    <a:pt x="351" y="737"/>
                    <a:pt x="351" y="737"/>
                    <a:pt x="351" y="737"/>
                  </a:cubicBezTo>
                  <a:cubicBezTo>
                    <a:pt x="315" y="794"/>
                    <a:pt x="255" y="820"/>
                    <a:pt x="187" y="820"/>
                  </a:cubicBezTo>
                  <a:cubicBezTo>
                    <a:pt x="92" y="820"/>
                    <a:pt x="0" y="767"/>
                    <a:pt x="0" y="666"/>
                  </a:cubicBezTo>
                  <a:cubicBezTo>
                    <a:pt x="0" y="499"/>
                    <a:pt x="194" y="488"/>
                    <a:pt x="322" y="488"/>
                  </a:cubicBezTo>
                  <a:cubicBezTo>
                    <a:pt x="354" y="488"/>
                    <a:pt x="354" y="488"/>
                    <a:pt x="354" y="488"/>
                  </a:cubicBezTo>
                  <a:cubicBezTo>
                    <a:pt x="354" y="474"/>
                    <a:pt x="354" y="474"/>
                    <a:pt x="354" y="474"/>
                  </a:cubicBezTo>
                  <a:cubicBezTo>
                    <a:pt x="354" y="411"/>
                    <a:pt x="305" y="378"/>
                    <a:pt x="237" y="378"/>
                  </a:cubicBezTo>
                  <a:cubicBezTo>
                    <a:pt x="184" y="378"/>
                    <a:pt x="134" y="399"/>
                    <a:pt x="100" y="431"/>
                  </a:cubicBezTo>
                  <a:cubicBezTo>
                    <a:pt x="33" y="364"/>
                    <a:pt x="33" y="364"/>
                    <a:pt x="33" y="364"/>
                  </a:cubicBezTo>
                  <a:cubicBezTo>
                    <a:pt x="90" y="306"/>
                    <a:pt x="170" y="282"/>
                    <a:pt x="251" y="282"/>
                  </a:cubicBezTo>
                  <a:cubicBezTo>
                    <a:pt x="470" y="282"/>
                    <a:pt x="470" y="440"/>
                    <a:pt x="470" y="512"/>
                  </a:cubicBezTo>
                  <a:close/>
                  <a:moveTo>
                    <a:pt x="347" y="577"/>
                  </a:moveTo>
                  <a:cubicBezTo>
                    <a:pt x="320" y="577"/>
                    <a:pt x="320" y="577"/>
                    <a:pt x="320" y="577"/>
                  </a:cubicBezTo>
                  <a:cubicBezTo>
                    <a:pt x="250" y="577"/>
                    <a:pt x="128" y="583"/>
                    <a:pt x="128" y="656"/>
                  </a:cubicBezTo>
                  <a:cubicBezTo>
                    <a:pt x="128" y="703"/>
                    <a:pt x="176" y="724"/>
                    <a:pt x="218" y="724"/>
                  </a:cubicBezTo>
                  <a:cubicBezTo>
                    <a:pt x="305" y="724"/>
                    <a:pt x="347" y="678"/>
                    <a:pt x="347" y="606"/>
                  </a:cubicBezTo>
                  <a:lnTo>
                    <a:pt x="347" y="577"/>
                  </a:lnTo>
                  <a:close/>
                  <a:moveTo>
                    <a:pt x="2909" y="560"/>
                  </a:moveTo>
                  <a:cubicBezTo>
                    <a:pt x="2909" y="596"/>
                    <a:pt x="2909" y="596"/>
                    <a:pt x="2909" y="596"/>
                  </a:cubicBezTo>
                  <a:cubicBezTo>
                    <a:pt x="2518" y="596"/>
                    <a:pt x="2518" y="596"/>
                    <a:pt x="2518" y="596"/>
                  </a:cubicBezTo>
                  <a:cubicBezTo>
                    <a:pt x="2527" y="671"/>
                    <a:pt x="2584" y="717"/>
                    <a:pt x="2656" y="717"/>
                  </a:cubicBezTo>
                  <a:cubicBezTo>
                    <a:pt x="2720" y="717"/>
                    <a:pt x="2762" y="687"/>
                    <a:pt x="2794" y="648"/>
                  </a:cubicBezTo>
                  <a:cubicBezTo>
                    <a:pt x="2885" y="717"/>
                    <a:pt x="2885" y="717"/>
                    <a:pt x="2885" y="717"/>
                  </a:cubicBezTo>
                  <a:cubicBezTo>
                    <a:pt x="2826" y="791"/>
                    <a:pt x="2750" y="820"/>
                    <a:pt x="2669" y="820"/>
                  </a:cubicBezTo>
                  <a:cubicBezTo>
                    <a:pt x="2514" y="820"/>
                    <a:pt x="2390" y="712"/>
                    <a:pt x="2390" y="551"/>
                  </a:cubicBezTo>
                  <a:cubicBezTo>
                    <a:pt x="2390" y="389"/>
                    <a:pt x="2514" y="282"/>
                    <a:pt x="2669" y="282"/>
                  </a:cubicBezTo>
                  <a:cubicBezTo>
                    <a:pt x="2812" y="282"/>
                    <a:pt x="2909" y="382"/>
                    <a:pt x="2909" y="560"/>
                  </a:cubicBezTo>
                  <a:close/>
                  <a:moveTo>
                    <a:pt x="2781" y="499"/>
                  </a:moveTo>
                  <a:cubicBezTo>
                    <a:pt x="2780" y="425"/>
                    <a:pt x="2731" y="378"/>
                    <a:pt x="2651" y="378"/>
                  </a:cubicBezTo>
                  <a:cubicBezTo>
                    <a:pt x="2575" y="378"/>
                    <a:pt x="2528" y="426"/>
                    <a:pt x="2518" y="499"/>
                  </a:cubicBezTo>
                  <a:lnTo>
                    <a:pt x="2781" y="499"/>
                  </a:lnTo>
                  <a:close/>
                  <a:moveTo>
                    <a:pt x="5256" y="282"/>
                  </a:moveTo>
                  <a:cubicBezTo>
                    <a:pt x="5180" y="282"/>
                    <a:pt x="5125" y="311"/>
                    <a:pt x="5088" y="377"/>
                  </a:cubicBezTo>
                  <a:cubicBezTo>
                    <a:pt x="5061" y="313"/>
                    <a:pt x="5007" y="282"/>
                    <a:pt x="4928" y="282"/>
                  </a:cubicBezTo>
                  <a:cubicBezTo>
                    <a:pt x="4842" y="282"/>
                    <a:pt x="4793" y="326"/>
                    <a:pt x="4771" y="374"/>
                  </a:cubicBezTo>
                  <a:cubicBezTo>
                    <a:pt x="4768" y="374"/>
                    <a:pt x="4768" y="374"/>
                    <a:pt x="4768" y="374"/>
                  </a:cubicBezTo>
                  <a:cubicBezTo>
                    <a:pt x="4768" y="294"/>
                    <a:pt x="4768" y="294"/>
                    <a:pt x="4768" y="294"/>
                  </a:cubicBezTo>
                  <a:cubicBezTo>
                    <a:pt x="4647" y="294"/>
                    <a:pt x="4647" y="294"/>
                    <a:pt x="4647" y="294"/>
                  </a:cubicBezTo>
                  <a:cubicBezTo>
                    <a:pt x="4647" y="807"/>
                    <a:pt x="4647" y="807"/>
                    <a:pt x="4647" y="807"/>
                  </a:cubicBezTo>
                  <a:cubicBezTo>
                    <a:pt x="4775" y="807"/>
                    <a:pt x="4775" y="807"/>
                    <a:pt x="4775" y="807"/>
                  </a:cubicBezTo>
                  <a:cubicBezTo>
                    <a:pt x="4775" y="527"/>
                    <a:pt x="4775" y="527"/>
                    <a:pt x="4775" y="527"/>
                  </a:cubicBezTo>
                  <a:cubicBezTo>
                    <a:pt x="4775" y="459"/>
                    <a:pt x="4808" y="397"/>
                    <a:pt x="4892" y="397"/>
                  </a:cubicBezTo>
                  <a:cubicBezTo>
                    <a:pt x="4954" y="397"/>
                    <a:pt x="4980" y="439"/>
                    <a:pt x="4980" y="502"/>
                  </a:cubicBezTo>
                  <a:cubicBezTo>
                    <a:pt x="4980" y="807"/>
                    <a:pt x="4980" y="807"/>
                    <a:pt x="4980" y="807"/>
                  </a:cubicBezTo>
                  <a:cubicBezTo>
                    <a:pt x="5108" y="807"/>
                    <a:pt x="5108" y="807"/>
                    <a:pt x="5108" y="807"/>
                  </a:cubicBezTo>
                  <a:cubicBezTo>
                    <a:pt x="5108" y="529"/>
                    <a:pt x="5108" y="529"/>
                    <a:pt x="5108" y="529"/>
                  </a:cubicBezTo>
                  <a:cubicBezTo>
                    <a:pt x="5108" y="463"/>
                    <a:pt x="5138" y="397"/>
                    <a:pt x="5218" y="397"/>
                  </a:cubicBezTo>
                  <a:cubicBezTo>
                    <a:pt x="5294" y="397"/>
                    <a:pt x="5313" y="452"/>
                    <a:pt x="5313" y="517"/>
                  </a:cubicBezTo>
                  <a:cubicBezTo>
                    <a:pt x="5313" y="807"/>
                    <a:pt x="5313" y="807"/>
                    <a:pt x="5313" y="807"/>
                  </a:cubicBezTo>
                  <a:cubicBezTo>
                    <a:pt x="5441" y="807"/>
                    <a:pt x="5441" y="807"/>
                    <a:pt x="5441" y="807"/>
                  </a:cubicBezTo>
                  <a:cubicBezTo>
                    <a:pt x="5441" y="502"/>
                    <a:pt x="5441" y="502"/>
                    <a:pt x="5441" y="502"/>
                  </a:cubicBezTo>
                  <a:cubicBezTo>
                    <a:pt x="5441" y="379"/>
                    <a:pt x="5393" y="282"/>
                    <a:pt x="5256" y="282"/>
                  </a:cubicBezTo>
                  <a:close/>
                  <a:moveTo>
                    <a:pt x="4514" y="512"/>
                  </a:moveTo>
                  <a:cubicBezTo>
                    <a:pt x="4514" y="807"/>
                    <a:pt x="4514" y="807"/>
                    <a:pt x="4514" y="807"/>
                  </a:cubicBezTo>
                  <a:cubicBezTo>
                    <a:pt x="4399" y="807"/>
                    <a:pt x="4399" y="807"/>
                    <a:pt x="4399" y="807"/>
                  </a:cubicBezTo>
                  <a:cubicBezTo>
                    <a:pt x="4399" y="737"/>
                    <a:pt x="4399" y="737"/>
                    <a:pt x="4399" y="737"/>
                  </a:cubicBezTo>
                  <a:cubicBezTo>
                    <a:pt x="4396" y="737"/>
                    <a:pt x="4396" y="737"/>
                    <a:pt x="4396" y="737"/>
                  </a:cubicBezTo>
                  <a:cubicBezTo>
                    <a:pt x="4359" y="794"/>
                    <a:pt x="4300" y="820"/>
                    <a:pt x="4231" y="820"/>
                  </a:cubicBezTo>
                  <a:cubicBezTo>
                    <a:pt x="4136" y="820"/>
                    <a:pt x="4044" y="767"/>
                    <a:pt x="4044" y="666"/>
                  </a:cubicBezTo>
                  <a:cubicBezTo>
                    <a:pt x="4044" y="499"/>
                    <a:pt x="4239" y="488"/>
                    <a:pt x="4367" y="488"/>
                  </a:cubicBezTo>
                  <a:cubicBezTo>
                    <a:pt x="4399" y="488"/>
                    <a:pt x="4399" y="488"/>
                    <a:pt x="4399" y="488"/>
                  </a:cubicBezTo>
                  <a:cubicBezTo>
                    <a:pt x="4399" y="474"/>
                    <a:pt x="4399" y="474"/>
                    <a:pt x="4399" y="474"/>
                  </a:cubicBezTo>
                  <a:cubicBezTo>
                    <a:pt x="4399" y="411"/>
                    <a:pt x="4350" y="378"/>
                    <a:pt x="4281" y="378"/>
                  </a:cubicBezTo>
                  <a:cubicBezTo>
                    <a:pt x="4228" y="378"/>
                    <a:pt x="4179" y="399"/>
                    <a:pt x="4145" y="431"/>
                  </a:cubicBezTo>
                  <a:cubicBezTo>
                    <a:pt x="4077" y="364"/>
                    <a:pt x="4077" y="364"/>
                    <a:pt x="4077" y="364"/>
                  </a:cubicBezTo>
                  <a:cubicBezTo>
                    <a:pt x="4134" y="306"/>
                    <a:pt x="4214" y="282"/>
                    <a:pt x="4295" y="282"/>
                  </a:cubicBezTo>
                  <a:cubicBezTo>
                    <a:pt x="4514" y="282"/>
                    <a:pt x="4514" y="440"/>
                    <a:pt x="4514" y="512"/>
                  </a:cubicBezTo>
                  <a:close/>
                  <a:moveTo>
                    <a:pt x="4391" y="577"/>
                  </a:moveTo>
                  <a:cubicBezTo>
                    <a:pt x="4365" y="577"/>
                    <a:pt x="4365" y="577"/>
                    <a:pt x="4365" y="577"/>
                  </a:cubicBezTo>
                  <a:cubicBezTo>
                    <a:pt x="4294" y="577"/>
                    <a:pt x="4173" y="583"/>
                    <a:pt x="4173" y="656"/>
                  </a:cubicBezTo>
                  <a:cubicBezTo>
                    <a:pt x="4173" y="703"/>
                    <a:pt x="4221" y="724"/>
                    <a:pt x="4262" y="724"/>
                  </a:cubicBezTo>
                  <a:cubicBezTo>
                    <a:pt x="4350" y="724"/>
                    <a:pt x="4391" y="678"/>
                    <a:pt x="4391" y="606"/>
                  </a:cubicBezTo>
                  <a:lnTo>
                    <a:pt x="4391" y="577"/>
                  </a:lnTo>
                  <a:close/>
                  <a:moveTo>
                    <a:pt x="3150" y="376"/>
                  </a:moveTo>
                  <a:cubicBezTo>
                    <a:pt x="3148" y="376"/>
                    <a:pt x="3148" y="376"/>
                    <a:pt x="3148" y="376"/>
                  </a:cubicBezTo>
                  <a:cubicBezTo>
                    <a:pt x="3148" y="294"/>
                    <a:pt x="3148" y="294"/>
                    <a:pt x="3148" y="294"/>
                  </a:cubicBezTo>
                  <a:cubicBezTo>
                    <a:pt x="3020" y="294"/>
                    <a:pt x="3020" y="294"/>
                    <a:pt x="3020" y="294"/>
                  </a:cubicBezTo>
                  <a:cubicBezTo>
                    <a:pt x="3020" y="807"/>
                    <a:pt x="3020" y="807"/>
                    <a:pt x="3020" y="807"/>
                  </a:cubicBezTo>
                  <a:cubicBezTo>
                    <a:pt x="3148" y="807"/>
                    <a:pt x="3148" y="807"/>
                    <a:pt x="3148" y="807"/>
                  </a:cubicBezTo>
                  <a:cubicBezTo>
                    <a:pt x="3148" y="533"/>
                    <a:pt x="3148" y="533"/>
                    <a:pt x="3148" y="533"/>
                  </a:cubicBezTo>
                  <a:cubicBezTo>
                    <a:pt x="3148" y="505"/>
                    <a:pt x="3165" y="403"/>
                    <a:pt x="3286" y="403"/>
                  </a:cubicBezTo>
                  <a:cubicBezTo>
                    <a:pt x="3306" y="403"/>
                    <a:pt x="3327" y="408"/>
                    <a:pt x="3348" y="413"/>
                  </a:cubicBezTo>
                  <a:cubicBezTo>
                    <a:pt x="3348" y="289"/>
                    <a:pt x="3348" y="289"/>
                    <a:pt x="3348" y="289"/>
                  </a:cubicBezTo>
                  <a:cubicBezTo>
                    <a:pt x="3333" y="285"/>
                    <a:pt x="3318" y="282"/>
                    <a:pt x="3302" y="282"/>
                  </a:cubicBezTo>
                  <a:cubicBezTo>
                    <a:pt x="3235" y="282"/>
                    <a:pt x="3178" y="317"/>
                    <a:pt x="3150" y="376"/>
                  </a:cubicBezTo>
                  <a:close/>
                  <a:moveTo>
                    <a:pt x="3805" y="0"/>
                  </a:moveTo>
                  <a:cubicBezTo>
                    <a:pt x="3933" y="0"/>
                    <a:pt x="3933" y="0"/>
                    <a:pt x="3933" y="0"/>
                  </a:cubicBezTo>
                  <a:cubicBezTo>
                    <a:pt x="3933" y="807"/>
                    <a:pt x="3933" y="807"/>
                    <a:pt x="3933" y="807"/>
                  </a:cubicBezTo>
                  <a:cubicBezTo>
                    <a:pt x="3812" y="807"/>
                    <a:pt x="3812" y="807"/>
                    <a:pt x="3812" y="807"/>
                  </a:cubicBezTo>
                  <a:cubicBezTo>
                    <a:pt x="3812" y="730"/>
                    <a:pt x="3812" y="730"/>
                    <a:pt x="3812" y="730"/>
                  </a:cubicBezTo>
                  <a:cubicBezTo>
                    <a:pt x="3809" y="730"/>
                    <a:pt x="3809" y="730"/>
                    <a:pt x="3809" y="730"/>
                  </a:cubicBezTo>
                  <a:cubicBezTo>
                    <a:pt x="3772" y="792"/>
                    <a:pt x="3705" y="820"/>
                    <a:pt x="3633" y="820"/>
                  </a:cubicBezTo>
                  <a:cubicBezTo>
                    <a:pt x="3475" y="820"/>
                    <a:pt x="3380" y="702"/>
                    <a:pt x="3380" y="551"/>
                  </a:cubicBezTo>
                  <a:cubicBezTo>
                    <a:pt x="3380" y="399"/>
                    <a:pt x="3482" y="282"/>
                    <a:pt x="3628" y="282"/>
                  </a:cubicBezTo>
                  <a:cubicBezTo>
                    <a:pt x="3724" y="282"/>
                    <a:pt x="3775" y="326"/>
                    <a:pt x="3802" y="360"/>
                  </a:cubicBezTo>
                  <a:cubicBezTo>
                    <a:pt x="3805" y="360"/>
                    <a:pt x="3805" y="360"/>
                    <a:pt x="3805" y="360"/>
                  </a:cubicBezTo>
                  <a:lnTo>
                    <a:pt x="3805" y="0"/>
                  </a:lnTo>
                  <a:close/>
                  <a:moveTo>
                    <a:pt x="3809" y="551"/>
                  </a:moveTo>
                  <a:cubicBezTo>
                    <a:pt x="3809" y="471"/>
                    <a:pt x="3753" y="397"/>
                    <a:pt x="3659" y="397"/>
                  </a:cubicBezTo>
                  <a:cubicBezTo>
                    <a:pt x="3565" y="397"/>
                    <a:pt x="3508" y="471"/>
                    <a:pt x="3508" y="551"/>
                  </a:cubicBezTo>
                  <a:cubicBezTo>
                    <a:pt x="3508" y="631"/>
                    <a:pt x="3565" y="704"/>
                    <a:pt x="3659" y="704"/>
                  </a:cubicBezTo>
                  <a:cubicBezTo>
                    <a:pt x="3753" y="704"/>
                    <a:pt x="3809" y="631"/>
                    <a:pt x="3809" y="5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" name="Freeform 6"/>
            <p:cNvSpPr>
              <a:spLocks noSelect="1"/>
            </p:cNvSpPr>
            <p:nvPr userDrawn="1"/>
          </p:nvSpPr>
          <p:spPr bwMode="auto">
            <a:xfrm>
              <a:off x="614" y="232"/>
              <a:ext cx="1020" cy="419"/>
            </a:xfrm>
            <a:custGeom>
              <a:avLst/>
              <a:gdLst>
                <a:gd name="T0" fmla="*/ 1242 w 5100"/>
                <a:gd name="T1" fmla="*/ 1312 h 2093"/>
                <a:gd name="T2" fmla="*/ 1412 w 5100"/>
                <a:gd name="T3" fmla="*/ 1769 h 2093"/>
                <a:gd name="T4" fmla="*/ 1252 w 5100"/>
                <a:gd name="T5" fmla="*/ 1978 h 2093"/>
                <a:gd name="T6" fmla="*/ 1253 w 5100"/>
                <a:gd name="T7" fmla="*/ 2093 h 2093"/>
                <a:gd name="T8" fmla="*/ 1420 w 5100"/>
                <a:gd name="T9" fmla="*/ 1324 h 2093"/>
                <a:gd name="T10" fmla="*/ 1117 w 5100"/>
                <a:gd name="T11" fmla="*/ 1580 h 2093"/>
                <a:gd name="T12" fmla="*/ 1268 w 5100"/>
                <a:gd name="T13" fmla="*/ 1728 h 2093"/>
                <a:gd name="T14" fmla="*/ 655 w 5100"/>
                <a:gd name="T15" fmla="*/ 1850 h 2093"/>
                <a:gd name="T16" fmla="*/ 642 w 5100"/>
                <a:gd name="T17" fmla="*/ 1747 h 2093"/>
                <a:gd name="T18" fmla="*/ 895 w 5100"/>
                <a:gd name="T19" fmla="*/ 1590 h 2093"/>
                <a:gd name="T20" fmla="*/ 637 w 5100"/>
                <a:gd name="T21" fmla="*/ 1408 h 2093"/>
                <a:gd name="T22" fmla="*/ 287 w 5100"/>
                <a:gd name="T23" fmla="*/ 1312 h 2093"/>
                <a:gd name="T24" fmla="*/ 271 w 5100"/>
                <a:gd name="T25" fmla="*/ 1433 h 2093"/>
                <a:gd name="T26" fmla="*/ 5 w 5100"/>
                <a:gd name="T27" fmla="*/ 1837 h 2093"/>
                <a:gd name="T28" fmla="*/ 133 w 5100"/>
                <a:gd name="T29" fmla="*/ 1406 h 2093"/>
                <a:gd name="T30" fmla="*/ 1689 w 5100"/>
                <a:gd name="T31" fmla="*/ 1324 h 2093"/>
                <a:gd name="T32" fmla="*/ 1689 w 5100"/>
                <a:gd name="T33" fmla="*/ 1837 h 2093"/>
                <a:gd name="T34" fmla="*/ 1752 w 5100"/>
                <a:gd name="T35" fmla="*/ 1227 h 2093"/>
                <a:gd name="T36" fmla="*/ 1836 w 5100"/>
                <a:gd name="T37" fmla="*/ 1150 h 2093"/>
                <a:gd name="T38" fmla="*/ 2218 w 5100"/>
                <a:gd name="T39" fmla="*/ 1850 h 2093"/>
                <a:gd name="T40" fmla="*/ 2218 w 5100"/>
                <a:gd name="T41" fmla="*/ 1734 h 2093"/>
                <a:gd name="T42" fmla="*/ 2369 w 5100"/>
                <a:gd name="T43" fmla="*/ 1581 h 2093"/>
                <a:gd name="T44" fmla="*/ 333 w 5100"/>
                <a:gd name="T45" fmla="*/ 502 h 2093"/>
                <a:gd name="T46" fmla="*/ 128 w 5100"/>
                <a:gd name="T47" fmla="*/ 808 h 2093"/>
                <a:gd name="T48" fmla="*/ 122 w 5100"/>
                <a:gd name="T49" fmla="*/ 295 h 2093"/>
                <a:gd name="T50" fmla="*/ 281 w 5100"/>
                <a:gd name="T51" fmla="*/ 282 h 2093"/>
                <a:gd name="T52" fmla="*/ 794 w 5100"/>
                <a:gd name="T53" fmla="*/ 502 h 2093"/>
                <a:gd name="T54" fmla="*/ 666 w 5100"/>
                <a:gd name="T55" fmla="*/ 517 h 2093"/>
                <a:gd name="T56" fmla="*/ 461 w 5100"/>
                <a:gd name="T57" fmla="*/ 808 h 2093"/>
                <a:gd name="T58" fmla="*/ 3642 w 5100"/>
                <a:gd name="T59" fmla="*/ 551 h 2093"/>
                <a:gd name="T60" fmla="*/ 3920 w 5100"/>
                <a:gd name="T61" fmla="*/ 282 h 2093"/>
                <a:gd name="T62" fmla="*/ 3920 w 5100"/>
                <a:gd name="T63" fmla="*/ 397 h 2093"/>
                <a:gd name="T64" fmla="*/ 2596 w 5100"/>
                <a:gd name="T65" fmla="*/ 282 h 2093"/>
                <a:gd name="T66" fmla="*/ 2875 w 5100"/>
                <a:gd name="T67" fmla="*/ 551 h 2093"/>
                <a:gd name="T68" fmla="*/ 2446 w 5100"/>
                <a:gd name="T69" fmla="*/ 551 h 2093"/>
                <a:gd name="T70" fmla="*/ 2596 w 5100"/>
                <a:gd name="T71" fmla="*/ 705 h 2093"/>
                <a:gd name="T72" fmla="*/ 1952 w 5100"/>
                <a:gd name="T73" fmla="*/ 295 h 2093"/>
                <a:gd name="T74" fmla="*/ 2082 w 5100"/>
                <a:gd name="T75" fmla="*/ 376 h 2093"/>
                <a:gd name="T76" fmla="*/ 2280 w 5100"/>
                <a:gd name="T77" fmla="*/ 413 h 2093"/>
                <a:gd name="T78" fmla="*/ 2080 w 5100"/>
                <a:gd name="T79" fmla="*/ 808 h 2093"/>
                <a:gd name="T80" fmla="*/ 1312 w 5100"/>
                <a:gd name="T81" fmla="*/ 648 h 2093"/>
                <a:gd name="T82" fmla="*/ 1428 w 5100"/>
                <a:gd name="T83" fmla="*/ 596 h 2093"/>
                <a:gd name="T84" fmla="*/ 909 w 5100"/>
                <a:gd name="T85" fmla="*/ 551 h 2093"/>
                <a:gd name="T86" fmla="*/ 1299 w 5100"/>
                <a:gd name="T87" fmla="*/ 500 h 2093"/>
                <a:gd name="T88" fmla="*/ 1711 w 5100"/>
                <a:gd name="T89" fmla="*/ 295 h 2093"/>
                <a:gd name="T90" fmla="*/ 1711 w 5100"/>
                <a:gd name="T91" fmla="*/ 404 h 2093"/>
                <a:gd name="T92" fmla="*/ 1852 w 5100"/>
                <a:gd name="T93" fmla="*/ 695 h 2093"/>
                <a:gd name="T94" fmla="*/ 1583 w 5100"/>
                <a:gd name="T95" fmla="*/ 639 h 2093"/>
                <a:gd name="T96" fmla="*/ 1477 w 5100"/>
                <a:gd name="T97" fmla="*/ 295 h 2093"/>
                <a:gd name="T98" fmla="*/ 1711 w 5100"/>
                <a:gd name="T99" fmla="*/ 147 h 2093"/>
                <a:gd name="T100" fmla="*/ 4293 w 5100"/>
                <a:gd name="T101" fmla="*/ 551 h 2093"/>
                <a:gd name="T102" fmla="*/ 4572 w 5100"/>
                <a:gd name="T103" fmla="*/ 282 h 2093"/>
                <a:gd name="T104" fmla="*/ 4572 w 5100"/>
                <a:gd name="T105" fmla="*/ 397 h 2093"/>
                <a:gd name="T106" fmla="*/ 3295 w 5100"/>
                <a:gd name="T107" fmla="*/ 282 h 2093"/>
                <a:gd name="T108" fmla="*/ 3116 w 5100"/>
                <a:gd name="T109" fmla="*/ 295 h 2093"/>
                <a:gd name="T110" fmla="*/ 3123 w 5100"/>
                <a:gd name="T111" fmla="*/ 1051 h 2093"/>
                <a:gd name="T112" fmla="*/ 3300 w 5100"/>
                <a:gd name="T113" fmla="*/ 820 h 2093"/>
                <a:gd name="T114" fmla="*/ 3269 w 5100"/>
                <a:gd name="T115" fmla="*/ 705 h 2093"/>
                <a:gd name="T116" fmla="*/ 3420 w 5100"/>
                <a:gd name="T117" fmla="*/ 551 h 2093"/>
                <a:gd name="T118" fmla="*/ 5100 w 5100"/>
                <a:gd name="T119" fmla="*/ 808 h 2093"/>
                <a:gd name="T120" fmla="*/ 5100 w 5100"/>
                <a:gd name="T121" fmla="*/ 0 h 2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00" h="2093">
                  <a:moveTo>
                    <a:pt x="1420" y="1401"/>
                  </a:moveTo>
                  <a:cubicBezTo>
                    <a:pt x="1418" y="1401"/>
                    <a:pt x="1418" y="1401"/>
                    <a:pt x="1418" y="1401"/>
                  </a:cubicBezTo>
                  <a:cubicBezTo>
                    <a:pt x="1381" y="1339"/>
                    <a:pt x="1314" y="1312"/>
                    <a:pt x="1242" y="1312"/>
                  </a:cubicBezTo>
                  <a:cubicBezTo>
                    <a:pt x="1084" y="1312"/>
                    <a:pt x="989" y="1429"/>
                    <a:pt x="989" y="1581"/>
                  </a:cubicBezTo>
                  <a:cubicBezTo>
                    <a:pt x="989" y="1726"/>
                    <a:pt x="1090" y="1843"/>
                    <a:pt x="1244" y="1843"/>
                  </a:cubicBezTo>
                  <a:cubicBezTo>
                    <a:pt x="1308" y="1843"/>
                    <a:pt x="1374" y="1819"/>
                    <a:pt x="1412" y="1769"/>
                  </a:cubicBezTo>
                  <a:cubicBezTo>
                    <a:pt x="1414" y="1769"/>
                    <a:pt x="1414" y="1769"/>
                    <a:pt x="1414" y="1769"/>
                  </a:cubicBezTo>
                  <a:cubicBezTo>
                    <a:pt x="1414" y="1806"/>
                    <a:pt x="1414" y="1806"/>
                    <a:pt x="1414" y="1806"/>
                  </a:cubicBezTo>
                  <a:cubicBezTo>
                    <a:pt x="1414" y="1907"/>
                    <a:pt x="1375" y="1978"/>
                    <a:pt x="1252" y="1978"/>
                  </a:cubicBezTo>
                  <a:cubicBezTo>
                    <a:pt x="1180" y="1978"/>
                    <a:pt x="1127" y="1951"/>
                    <a:pt x="1075" y="1904"/>
                  </a:cubicBezTo>
                  <a:cubicBezTo>
                    <a:pt x="999" y="2009"/>
                    <a:pt x="999" y="2009"/>
                    <a:pt x="999" y="2009"/>
                  </a:cubicBezTo>
                  <a:cubicBezTo>
                    <a:pt x="1071" y="2073"/>
                    <a:pt x="1158" y="2093"/>
                    <a:pt x="1253" y="2093"/>
                  </a:cubicBezTo>
                  <a:cubicBezTo>
                    <a:pt x="1452" y="2093"/>
                    <a:pt x="1542" y="1976"/>
                    <a:pt x="1542" y="1791"/>
                  </a:cubicBezTo>
                  <a:cubicBezTo>
                    <a:pt x="1542" y="1324"/>
                    <a:pt x="1542" y="1324"/>
                    <a:pt x="1542" y="1324"/>
                  </a:cubicBezTo>
                  <a:cubicBezTo>
                    <a:pt x="1420" y="1324"/>
                    <a:pt x="1420" y="1324"/>
                    <a:pt x="1420" y="1324"/>
                  </a:cubicBezTo>
                  <a:lnTo>
                    <a:pt x="1420" y="1401"/>
                  </a:lnTo>
                  <a:close/>
                  <a:moveTo>
                    <a:pt x="1268" y="1728"/>
                  </a:moveTo>
                  <a:cubicBezTo>
                    <a:pt x="1181" y="1728"/>
                    <a:pt x="1117" y="1661"/>
                    <a:pt x="1117" y="1580"/>
                  </a:cubicBezTo>
                  <a:cubicBezTo>
                    <a:pt x="1117" y="1489"/>
                    <a:pt x="1179" y="1427"/>
                    <a:pt x="1269" y="1427"/>
                  </a:cubicBezTo>
                  <a:cubicBezTo>
                    <a:pt x="1362" y="1427"/>
                    <a:pt x="1420" y="1489"/>
                    <a:pt x="1420" y="1577"/>
                  </a:cubicBezTo>
                  <a:cubicBezTo>
                    <a:pt x="1420" y="1663"/>
                    <a:pt x="1363" y="1728"/>
                    <a:pt x="1268" y="1728"/>
                  </a:cubicBezTo>
                  <a:close/>
                  <a:moveTo>
                    <a:pt x="655" y="1312"/>
                  </a:moveTo>
                  <a:cubicBezTo>
                    <a:pt x="500" y="1312"/>
                    <a:pt x="376" y="1419"/>
                    <a:pt x="376" y="1581"/>
                  </a:cubicBezTo>
                  <a:cubicBezTo>
                    <a:pt x="376" y="1742"/>
                    <a:pt x="500" y="1850"/>
                    <a:pt x="655" y="1850"/>
                  </a:cubicBezTo>
                  <a:cubicBezTo>
                    <a:pt x="736" y="1850"/>
                    <a:pt x="812" y="1821"/>
                    <a:pt x="871" y="1747"/>
                  </a:cubicBezTo>
                  <a:cubicBezTo>
                    <a:pt x="780" y="1678"/>
                    <a:pt x="780" y="1678"/>
                    <a:pt x="780" y="1678"/>
                  </a:cubicBezTo>
                  <a:cubicBezTo>
                    <a:pt x="748" y="1717"/>
                    <a:pt x="706" y="1747"/>
                    <a:pt x="642" y="1747"/>
                  </a:cubicBezTo>
                  <a:cubicBezTo>
                    <a:pt x="570" y="1747"/>
                    <a:pt x="513" y="1701"/>
                    <a:pt x="504" y="1626"/>
                  </a:cubicBezTo>
                  <a:cubicBezTo>
                    <a:pt x="895" y="1626"/>
                    <a:pt x="895" y="1626"/>
                    <a:pt x="895" y="1626"/>
                  </a:cubicBezTo>
                  <a:cubicBezTo>
                    <a:pt x="895" y="1590"/>
                    <a:pt x="895" y="1590"/>
                    <a:pt x="895" y="1590"/>
                  </a:cubicBezTo>
                  <a:cubicBezTo>
                    <a:pt x="895" y="1412"/>
                    <a:pt x="798" y="1312"/>
                    <a:pt x="655" y="1312"/>
                  </a:cubicBezTo>
                  <a:close/>
                  <a:moveTo>
                    <a:pt x="504" y="1529"/>
                  </a:moveTo>
                  <a:cubicBezTo>
                    <a:pt x="514" y="1456"/>
                    <a:pt x="561" y="1408"/>
                    <a:pt x="637" y="1408"/>
                  </a:cubicBezTo>
                  <a:cubicBezTo>
                    <a:pt x="717" y="1408"/>
                    <a:pt x="766" y="1455"/>
                    <a:pt x="767" y="1529"/>
                  </a:cubicBezTo>
                  <a:lnTo>
                    <a:pt x="504" y="1529"/>
                  </a:lnTo>
                  <a:close/>
                  <a:moveTo>
                    <a:pt x="287" y="1312"/>
                  </a:moveTo>
                  <a:cubicBezTo>
                    <a:pt x="303" y="1312"/>
                    <a:pt x="318" y="1315"/>
                    <a:pt x="333" y="1319"/>
                  </a:cubicBezTo>
                  <a:cubicBezTo>
                    <a:pt x="333" y="1443"/>
                    <a:pt x="333" y="1443"/>
                    <a:pt x="333" y="1443"/>
                  </a:cubicBezTo>
                  <a:cubicBezTo>
                    <a:pt x="312" y="1438"/>
                    <a:pt x="291" y="1433"/>
                    <a:pt x="271" y="1433"/>
                  </a:cubicBezTo>
                  <a:cubicBezTo>
                    <a:pt x="150" y="1433"/>
                    <a:pt x="133" y="1535"/>
                    <a:pt x="133" y="1563"/>
                  </a:cubicBezTo>
                  <a:cubicBezTo>
                    <a:pt x="133" y="1837"/>
                    <a:pt x="133" y="1837"/>
                    <a:pt x="133" y="1837"/>
                  </a:cubicBezTo>
                  <a:cubicBezTo>
                    <a:pt x="5" y="1837"/>
                    <a:pt x="5" y="1837"/>
                    <a:pt x="5" y="1837"/>
                  </a:cubicBezTo>
                  <a:cubicBezTo>
                    <a:pt x="5" y="1324"/>
                    <a:pt x="5" y="1324"/>
                    <a:pt x="5" y="1324"/>
                  </a:cubicBezTo>
                  <a:cubicBezTo>
                    <a:pt x="133" y="1324"/>
                    <a:pt x="133" y="1324"/>
                    <a:pt x="133" y="1324"/>
                  </a:cubicBezTo>
                  <a:cubicBezTo>
                    <a:pt x="133" y="1406"/>
                    <a:pt x="133" y="1406"/>
                    <a:pt x="133" y="1406"/>
                  </a:cubicBezTo>
                  <a:cubicBezTo>
                    <a:pt x="135" y="1406"/>
                    <a:pt x="135" y="1406"/>
                    <a:pt x="135" y="1406"/>
                  </a:cubicBezTo>
                  <a:cubicBezTo>
                    <a:pt x="163" y="1347"/>
                    <a:pt x="220" y="1312"/>
                    <a:pt x="287" y="1312"/>
                  </a:cubicBezTo>
                  <a:close/>
                  <a:moveTo>
                    <a:pt x="1689" y="1324"/>
                  </a:moveTo>
                  <a:cubicBezTo>
                    <a:pt x="1818" y="1324"/>
                    <a:pt x="1818" y="1324"/>
                    <a:pt x="1818" y="1324"/>
                  </a:cubicBezTo>
                  <a:cubicBezTo>
                    <a:pt x="1818" y="1837"/>
                    <a:pt x="1818" y="1837"/>
                    <a:pt x="1818" y="1837"/>
                  </a:cubicBezTo>
                  <a:cubicBezTo>
                    <a:pt x="1689" y="1837"/>
                    <a:pt x="1689" y="1837"/>
                    <a:pt x="1689" y="1837"/>
                  </a:cubicBezTo>
                  <a:lnTo>
                    <a:pt x="1689" y="1324"/>
                  </a:lnTo>
                  <a:close/>
                  <a:moveTo>
                    <a:pt x="1836" y="1150"/>
                  </a:moveTo>
                  <a:cubicBezTo>
                    <a:pt x="1836" y="1194"/>
                    <a:pt x="1799" y="1227"/>
                    <a:pt x="1752" y="1227"/>
                  </a:cubicBezTo>
                  <a:cubicBezTo>
                    <a:pt x="1705" y="1227"/>
                    <a:pt x="1671" y="1191"/>
                    <a:pt x="1671" y="1150"/>
                  </a:cubicBezTo>
                  <a:cubicBezTo>
                    <a:pt x="1671" y="1110"/>
                    <a:pt x="1705" y="1073"/>
                    <a:pt x="1752" y="1073"/>
                  </a:cubicBezTo>
                  <a:cubicBezTo>
                    <a:pt x="1799" y="1073"/>
                    <a:pt x="1836" y="1107"/>
                    <a:pt x="1836" y="1150"/>
                  </a:cubicBezTo>
                  <a:close/>
                  <a:moveTo>
                    <a:pt x="2218" y="1312"/>
                  </a:moveTo>
                  <a:cubicBezTo>
                    <a:pt x="2063" y="1312"/>
                    <a:pt x="1939" y="1419"/>
                    <a:pt x="1939" y="1581"/>
                  </a:cubicBezTo>
                  <a:cubicBezTo>
                    <a:pt x="1939" y="1742"/>
                    <a:pt x="2063" y="1850"/>
                    <a:pt x="2218" y="1850"/>
                  </a:cubicBezTo>
                  <a:cubicBezTo>
                    <a:pt x="2373" y="1850"/>
                    <a:pt x="2497" y="1742"/>
                    <a:pt x="2497" y="1581"/>
                  </a:cubicBezTo>
                  <a:cubicBezTo>
                    <a:pt x="2497" y="1419"/>
                    <a:pt x="2373" y="1312"/>
                    <a:pt x="2218" y="1312"/>
                  </a:cubicBezTo>
                  <a:close/>
                  <a:moveTo>
                    <a:pt x="2218" y="1734"/>
                  </a:moveTo>
                  <a:cubicBezTo>
                    <a:pt x="2124" y="1734"/>
                    <a:pt x="2068" y="1661"/>
                    <a:pt x="2068" y="1581"/>
                  </a:cubicBezTo>
                  <a:cubicBezTo>
                    <a:pt x="2068" y="1501"/>
                    <a:pt x="2124" y="1427"/>
                    <a:pt x="2218" y="1427"/>
                  </a:cubicBezTo>
                  <a:cubicBezTo>
                    <a:pt x="2312" y="1427"/>
                    <a:pt x="2369" y="1501"/>
                    <a:pt x="2369" y="1581"/>
                  </a:cubicBezTo>
                  <a:cubicBezTo>
                    <a:pt x="2369" y="1661"/>
                    <a:pt x="2312" y="1734"/>
                    <a:pt x="2218" y="1734"/>
                  </a:cubicBezTo>
                  <a:close/>
                  <a:moveTo>
                    <a:pt x="333" y="808"/>
                  </a:moveTo>
                  <a:cubicBezTo>
                    <a:pt x="333" y="502"/>
                    <a:pt x="333" y="502"/>
                    <a:pt x="333" y="502"/>
                  </a:cubicBezTo>
                  <a:cubicBezTo>
                    <a:pt x="333" y="439"/>
                    <a:pt x="307" y="397"/>
                    <a:pt x="245" y="397"/>
                  </a:cubicBezTo>
                  <a:cubicBezTo>
                    <a:pt x="161" y="397"/>
                    <a:pt x="128" y="459"/>
                    <a:pt x="128" y="528"/>
                  </a:cubicBezTo>
                  <a:cubicBezTo>
                    <a:pt x="128" y="808"/>
                    <a:pt x="128" y="808"/>
                    <a:pt x="128" y="808"/>
                  </a:cubicBezTo>
                  <a:cubicBezTo>
                    <a:pt x="0" y="808"/>
                    <a:pt x="0" y="808"/>
                    <a:pt x="0" y="808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22" y="295"/>
                    <a:pt x="122" y="295"/>
                    <a:pt x="122" y="295"/>
                  </a:cubicBezTo>
                  <a:cubicBezTo>
                    <a:pt x="122" y="375"/>
                    <a:pt x="122" y="375"/>
                    <a:pt x="122" y="375"/>
                  </a:cubicBezTo>
                  <a:cubicBezTo>
                    <a:pt x="124" y="375"/>
                    <a:pt x="124" y="375"/>
                    <a:pt x="124" y="375"/>
                  </a:cubicBezTo>
                  <a:cubicBezTo>
                    <a:pt x="146" y="327"/>
                    <a:pt x="195" y="282"/>
                    <a:pt x="281" y="282"/>
                  </a:cubicBezTo>
                  <a:cubicBezTo>
                    <a:pt x="360" y="282"/>
                    <a:pt x="414" y="313"/>
                    <a:pt x="441" y="377"/>
                  </a:cubicBezTo>
                  <a:cubicBezTo>
                    <a:pt x="478" y="312"/>
                    <a:pt x="533" y="282"/>
                    <a:pt x="610" y="282"/>
                  </a:cubicBezTo>
                  <a:cubicBezTo>
                    <a:pt x="746" y="282"/>
                    <a:pt x="794" y="379"/>
                    <a:pt x="794" y="502"/>
                  </a:cubicBezTo>
                  <a:cubicBezTo>
                    <a:pt x="794" y="808"/>
                    <a:pt x="794" y="808"/>
                    <a:pt x="794" y="808"/>
                  </a:cubicBezTo>
                  <a:cubicBezTo>
                    <a:pt x="666" y="808"/>
                    <a:pt x="666" y="808"/>
                    <a:pt x="666" y="808"/>
                  </a:cubicBezTo>
                  <a:cubicBezTo>
                    <a:pt x="666" y="517"/>
                    <a:pt x="666" y="517"/>
                    <a:pt x="666" y="517"/>
                  </a:cubicBezTo>
                  <a:cubicBezTo>
                    <a:pt x="666" y="453"/>
                    <a:pt x="647" y="397"/>
                    <a:pt x="571" y="397"/>
                  </a:cubicBezTo>
                  <a:cubicBezTo>
                    <a:pt x="491" y="397"/>
                    <a:pt x="461" y="464"/>
                    <a:pt x="461" y="530"/>
                  </a:cubicBezTo>
                  <a:cubicBezTo>
                    <a:pt x="461" y="808"/>
                    <a:pt x="461" y="808"/>
                    <a:pt x="461" y="808"/>
                  </a:cubicBezTo>
                  <a:lnTo>
                    <a:pt x="333" y="808"/>
                  </a:lnTo>
                  <a:close/>
                  <a:moveTo>
                    <a:pt x="3920" y="282"/>
                  </a:moveTo>
                  <a:cubicBezTo>
                    <a:pt x="3766" y="282"/>
                    <a:pt x="3642" y="390"/>
                    <a:pt x="3642" y="551"/>
                  </a:cubicBezTo>
                  <a:cubicBezTo>
                    <a:pt x="3642" y="713"/>
                    <a:pt x="3766" y="820"/>
                    <a:pt x="3920" y="820"/>
                  </a:cubicBezTo>
                  <a:cubicBezTo>
                    <a:pt x="4075" y="820"/>
                    <a:pt x="4199" y="713"/>
                    <a:pt x="4199" y="551"/>
                  </a:cubicBezTo>
                  <a:cubicBezTo>
                    <a:pt x="4199" y="390"/>
                    <a:pt x="4075" y="282"/>
                    <a:pt x="3920" y="282"/>
                  </a:cubicBezTo>
                  <a:close/>
                  <a:moveTo>
                    <a:pt x="3920" y="705"/>
                  </a:moveTo>
                  <a:cubicBezTo>
                    <a:pt x="3826" y="705"/>
                    <a:pt x="3770" y="631"/>
                    <a:pt x="3770" y="551"/>
                  </a:cubicBezTo>
                  <a:cubicBezTo>
                    <a:pt x="3770" y="471"/>
                    <a:pt x="3826" y="397"/>
                    <a:pt x="3920" y="397"/>
                  </a:cubicBezTo>
                  <a:cubicBezTo>
                    <a:pt x="4014" y="397"/>
                    <a:pt x="4071" y="471"/>
                    <a:pt x="4071" y="551"/>
                  </a:cubicBezTo>
                  <a:cubicBezTo>
                    <a:pt x="4071" y="631"/>
                    <a:pt x="4014" y="705"/>
                    <a:pt x="3920" y="705"/>
                  </a:cubicBezTo>
                  <a:close/>
                  <a:moveTo>
                    <a:pt x="2596" y="282"/>
                  </a:moveTo>
                  <a:cubicBezTo>
                    <a:pt x="2441" y="282"/>
                    <a:pt x="2317" y="390"/>
                    <a:pt x="2317" y="551"/>
                  </a:cubicBezTo>
                  <a:cubicBezTo>
                    <a:pt x="2317" y="713"/>
                    <a:pt x="2441" y="820"/>
                    <a:pt x="2596" y="820"/>
                  </a:cubicBezTo>
                  <a:cubicBezTo>
                    <a:pt x="2751" y="820"/>
                    <a:pt x="2875" y="713"/>
                    <a:pt x="2875" y="551"/>
                  </a:cubicBezTo>
                  <a:cubicBezTo>
                    <a:pt x="2875" y="390"/>
                    <a:pt x="2751" y="282"/>
                    <a:pt x="2596" y="282"/>
                  </a:cubicBezTo>
                  <a:close/>
                  <a:moveTo>
                    <a:pt x="2596" y="705"/>
                  </a:moveTo>
                  <a:cubicBezTo>
                    <a:pt x="2502" y="705"/>
                    <a:pt x="2446" y="631"/>
                    <a:pt x="2446" y="551"/>
                  </a:cubicBezTo>
                  <a:cubicBezTo>
                    <a:pt x="2446" y="471"/>
                    <a:pt x="2502" y="397"/>
                    <a:pt x="2596" y="397"/>
                  </a:cubicBezTo>
                  <a:cubicBezTo>
                    <a:pt x="2690" y="397"/>
                    <a:pt x="2747" y="471"/>
                    <a:pt x="2747" y="551"/>
                  </a:cubicBezTo>
                  <a:cubicBezTo>
                    <a:pt x="2747" y="631"/>
                    <a:pt x="2690" y="705"/>
                    <a:pt x="2596" y="705"/>
                  </a:cubicBezTo>
                  <a:close/>
                  <a:moveTo>
                    <a:pt x="2080" y="808"/>
                  </a:moveTo>
                  <a:cubicBezTo>
                    <a:pt x="1952" y="808"/>
                    <a:pt x="1952" y="808"/>
                    <a:pt x="1952" y="808"/>
                  </a:cubicBezTo>
                  <a:cubicBezTo>
                    <a:pt x="1952" y="295"/>
                    <a:pt x="1952" y="295"/>
                    <a:pt x="1952" y="295"/>
                  </a:cubicBezTo>
                  <a:cubicBezTo>
                    <a:pt x="2080" y="295"/>
                    <a:pt x="2080" y="295"/>
                    <a:pt x="2080" y="295"/>
                  </a:cubicBezTo>
                  <a:cubicBezTo>
                    <a:pt x="2080" y="376"/>
                    <a:pt x="2080" y="376"/>
                    <a:pt x="2080" y="376"/>
                  </a:cubicBezTo>
                  <a:cubicBezTo>
                    <a:pt x="2082" y="376"/>
                    <a:pt x="2082" y="376"/>
                    <a:pt x="2082" y="376"/>
                  </a:cubicBezTo>
                  <a:cubicBezTo>
                    <a:pt x="2110" y="317"/>
                    <a:pt x="2167" y="282"/>
                    <a:pt x="2234" y="282"/>
                  </a:cubicBezTo>
                  <a:cubicBezTo>
                    <a:pt x="2250" y="282"/>
                    <a:pt x="2265" y="285"/>
                    <a:pt x="2280" y="290"/>
                  </a:cubicBezTo>
                  <a:cubicBezTo>
                    <a:pt x="2280" y="413"/>
                    <a:pt x="2280" y="413"/>
                    <a:pt x="2280" y="413"/>
                  </a:cubicBezTo>
                  <a:cubicBezTo>
                    <a:pt x="2258" y="408"/>
                    <a:pt x="2238" y="404"/>
                    <a:pt x="2218" y="404"/>
                  </a:cubicBezTo>
                  <a:cubicBezTo>
                    <a:pt x="2097" y="404"/>
                    <a:pt x="2080" y="505"/>
                    <a:pt x="2080" y="533"/>
                  </a:cubicBezTo>
                  <a:lnTo>
                    <a:pt x="2080" y="808"/>
                  </a:lnTo>
                  <a:close/>
                  <a:moveTo>
                    <a:pt x="1187" y="820"/>
                  </a:moveTo>
                  <a:cubicBezTo>
                    <a:pt x="1269" y="820"/>
                    <a:pt x="1344" y="792"/>
                    <a:pt x="1404" y="718"/>
                  </a:cubicBezTo>
                  <a:cubicBezTo>
                    <a:pt x="1312" y="648"/>
                    <a:pt x="1312" y="648"/>
                    <a:pt x="1312" y="648"/>
                  </a:cubicBezTo>
                  <a:cubicBezTo>
                    <a:pt x="1280" y="688"/>
                    <a:pt x="1239" y="718"/>
                    <a:pt x="1175" y="718"/>
                  </a:cubicBezTo>
                  <a:cubicBezTo>
                    <a:pt x="1103" y="718"/>
                    <a:pt x="1045" y="672"/>
                    <a:pt x="1037" y="596"/>
                  </a:cubicBezTo>
                  <a:cubicBezTo>
                    <a:pt x="1428" y="596"/>
                    <a:pt x="1428" y="596"/>
                    <a:pt x="1428" y="596"/>
                  </a:cubicBezTo>
                  <a:cubicBezTo>
                    <a:pt x="1428" y="561"/>
                    <a:pt x="1428" y="561"/>
                    <a:pt x="1428" y="561"/>
                  </a:cubicBezTo>
                  <a:cubicBezTo>
                    <a:pt x="1428" y="383"/>
                    <a:pt x="1330" y="282"/>
                    <a:pt x="1187" y="282"/>
                  </a:cubicBezTo>
                  <a:cubicBezTo>
                    <a:pt x="1033" y="282"/>
                    <a:pt x="909" y="390"/>
                    <a:pt x="909" y="551"/>
                  </a:cubicBezTo>
                  <a:cubicBezTo>
                    <a:pt x="909" y="713"/>
                    <a:pt x="1033" y="820"/>
                    <a:pt x="1187" y="820"/>
                  </a:cubicBezTo>
                  <a:close/>
                  <a:moveTo>
                    <a:pt x="1169" y="378"/>
                  </a:moveTo>
                  <a:cubicBezTo>
                    <a:pt x="1249" y="378"/>
                    <a:pt x="1298" y="425"/>
                    <a:pt x="1299" y="500"/>
                  </a:cubicBezTo>
                  <a:cubicBezTo>
                    <a:pt x="1037" y="500"/>
                    <a:pt x="1037" y="500"/>
                    <a:pt x="1037" y="500"/>
                  </a:cubicBezTo>
                  <a:cubicBezTo>
                    <a:pt x="1046" y="426"/>
                    <a:pt x="1093" y="378"/>
                    <a:pt x="1169" y="378"/>
                  </a:cubicBezTo>
                  <a:close/>
                  <a:moveTo>
                    <a:pt x="1711" y="295"/>
                  </a:moveTo>
                  <a:cubicBezTo>
                    <a:pt x="1852" y="295"/>
                    <a:pt x="1852" y="295"/>
                    <a:pt x="1852" y="295"/>
                  </a:cubicBezTo>
                  <a:cubicBezTo>
                    <a:pt x="1852" y="404"/>
                    <a:pt x="1852" y="404"/>
                    <a:pt x="1852" y="404"/>
                  </a:cubicBezTo>
                  <a:cubicBezTo>
                    <a:pt x="1711" y="404"/>
                    <a:pt x="1711" y="404"/>
                    <a:pt x="1711" y="404"/>
                  </a:cubicBezTo>
                  <a:cubicBezTo>
                    <a:pt x="1711" y="628"/>
                    <a:pt x="1711" y="628"/>
                    <a:pt x="1711" y="628"/>
                  </a:cubicBezTo>
                  <a:cubicBezTo>
                    <a:pt x="1711" y="679"/>
                    <a:pt x="1726" y="711"/>
                    <a:pt x="1782" y="711"/>
                  </a:cubicBezTo>
                  <a:cubicBezTo>
                    <a:pt x="1805" y="711"/>
                    <a:pt x="1836" y="707"/>
                    <a:pt x="1852" y="695"/>
                  </a:cubicBezTo>
                  <a:cubicBezTo>
                    <a:pt x="1852" y="803"/>
                    <a:pt x="1852" y="803"/>
                    <a:pt x="1852" y="803"/>
                  </a:cubicBezTo>
                  <a:cubicBezTo>
                    <a:pt x="1825" y="816"/>
                    <a:pt x="1780" y="820"/>
                    <a:pt x="1750" y="820"/>
                  </a:cubicBezTo>
                  <a:cubicBezTo>
                    <a:pt x="1615" y="820"/>
                    <a:pt x="1583" y="759"/>
                    <a:pt x="1583" y="639"/>
                  </a:cubicBezTo>
                  <a:cubicBezTo>
                    <a:pt x="1583" y="404"/>
                    <a:pt x="1583" y="404"/>
                    <a:pt x="1583" y="404"/>
                  </a:cubicBezTo>
                  <a:cubicBezTo>
                    <a:pt x="1477" y="404"/>
                    <a:pt x="1477" y="404"/>
                    <a:pt x="1477" y="404"/>
                  </a:cubicBezTo>
                  <a:cubicBezTo>
                    <a:pt x="1477" y="295"/>
                    <a:pt x="1477" y="295"/>
                    <a:pt x="1477" y="295"/>
                  </a:cubicBezTo>
                  <a:cubicBezTo>
                    <a:pt x="1583" y="295"/>
                    <a:pt x="1583" y="295"/>
                    <a:pt x="1583" y="295"/>
                  </a:cubicBezTo>
                  <a:cubicBezTo>
                    <a:pt x="1583" y="147"/>
                    <a:pt x="1583" y="147"/>
                    <a:pt x="1583" y="147"/>
                  </a:cubicBezTo>
                  <a:cubicBezTo>
                    <a:pt x="1711" y="147"/>
                    <a:pt x="1711" y="147"/>
                    <a:pt x="1711" y="147"/>
                  </a:cubicBezTo>
                  <a:lnTo>
                    <a:pt x="1711" y="295"/>
                  </a:lnTo>
                  <a:close/>
                  <a:moveTo>
                    <a:pt x="4572" y="282"/>
                  </a:moveTo>
                  <a:cubicBezTo>
                    <a:pt x="4417" y="282"/>
                    <a:pt x="4293" y="390"/>
                    <a:pt x="4293" y="551"/>
                  </a:cubicBezTo>
                  <a:cubicBezTo>
                    <a:pt x="4293" y="713"/>
                    <a:pt x="4417" y="820"/>
                    <a:pt x="4572" y="820"/>
                  </a:cubicBezTo>
                  <a:cubicBezTo>
                    <a:pt x="4727" y="820"/>
                    <a:pt x="4851" y="713"/>
                    <a:pt x="4851" y="551"/>
                  </a:cubicBezTo>
                  <a:cubicBezTo>
                    <a:pt x="4851" y="390"/>
                    <a:pt x="4727" y="282"/>
                    <a:pt x="4572" y="282"/>
                  </a:cubicBezTo>
                  <a:close/>
                  <a:moveTo>
                    <a:pt x="4572" y="705"/>
                  </a:moveTo>
                  <a:cubicBezTo>
                    <a:pt x="4478" y="705"/>
                    <a:pt x="4421" y="631"/>
                    <a:pt x="4421" y="551"/>
                  </a:cubicBezTo>
                  <a:cubicBezTo>
                    <a:pt x="4421" y="471"/>
                    <a:pt x="4478" y="397"/>
                    <a:pt x="4572" y="397"/>
                  </a:cubicBezTo>
                  <a:cubicBezTo>
                    <a:pt x="4666" y="397"/>
                    <a:pt x="4722" y="471"/>
                    <a:pt x="4722" y="551"/>
                  </a:cubicBezTo>
                  <a:cubicBezTo>
                    <a:pt x="4722" y="631"/>
                    <a:pt x="4666" y="705"/>
                    <a:pt x="4572" y="705"/>
                  </a:cubicBezTo>
                  <a:close/>
                  <a:moveTo>
                    <a:pt x="3295" y="282"/>
                  </a:moveTo>
                  <a:cubicBezTo>
                    <a:pt x="3223" y="282"/>
                    <a:pt x="3156" y="310"/>
                    <a:pt x="3118" y="372"/>
                  </a:cubicBezTo>
                  <a:cubicBezTo>
                    <a:pt x="3116" y="372"/>
                    <a:pt x="3116" y="372"/>
                    <a:pt x="3116" y="372"/>
                  </a:cubicBezTo>
                  <a:cubicBezTo>
                    <a:pt x="3116" y="295"/>
                    <a:pt x="3116" y="295"/>
                    <a:pt x="3116" y="295"/>
                  </a:cubicBezTo>
                  <a:cubicBezTo>
                    <a:pt x="2994" y="295"/>
                    <a:pt x="2994" y="295"/>
                    <a:pt x="2994" y="295"/>
                  </a:cubicBezTo>
                  <a:cubicBezTo>
                    <a:pt x="2994" y="1051"/>
                    <a:pt x="2994" y="1051"/>
                    <a:pt x="2994" y="1051"/>
                  </a:cubicBezTo>
                  <a:cubicBezTo>
                    <a:pt x="3123" y="1051"/>
                    <a:pt x="3123" y="1051"/>
                    <a:pt x="3123" y="1051"/>
                  </a:cubicBezTo>
                  <a:cubicBezTo>
                    <a:pt x="3123" y="742"/>
                    <a:pt x="3123" y="742"/>
                    <a:pt x="3123" y="742"/>
                  </a:cubicBezTo>
                  <a:cubicBezTo>
                    <a:pt x="3126" y="742"/>
                    <a:pt x="3126" y="742"/>
                    <a:pt x="3126" y="742"/>
                  </a:cubicBezTo>
                  <a:cubicBezTo>
                    <a:pt x="3153" y="776"/>
                    <a:pt x="3204" y="820"/>
                    <a:pt x="3300" y="820"/>
                  </a:cubicBezTo>
                  <a:cubicBezTo>
                    <a:pt x="3446" y="820"/>
                    <a:pt x="3548" y="703"/>
                    <a:pt x="3548" y="551"/>
                  </a:cubicBezTo>
                  <a:cubicBezTo>
                    <a:pt x="3548" y="400"/>
                    <a:pt x="3453" y="282"/>
                    <a:pt x="3295" y="282"/>
                  </a:cubicBezTo>
                  <a:close/>
                  <a:moveTo>
                    <a:pt x="3269" y="705"/>
                  </a:moveTo>
                  <a:cubicBezTo>
                    <a:pt x="3175" y="705"/>
                    <a:pt x="3118" y="631"/>
                    <a:pt x="3118" y="551"/>
                  </a:cubicBezTo>
                  <a:cubicBezTo>
                    <a:pt x="3118" y="471"/>
                    <a:pt x="3175" y="397"/>
                    <a:pt x="3269" y="397"/>
                  </a:cubicBezTo>
                  <a:cubicBezTo>
                    <a:pt x="3363" y="397"/>
                    <a:pt x="3420" y="471"/>
                    <a:pt x="3420" y="551"/>
                  </a:cubicBezTo>
                  <a:cubicBezTo>
                    <a:pt x="3420" y="631"/>
                    <a:pt x="3363" y="705"/>
                    <a:pt x="3269" y="705"/>
                  </a:cubicBezTo>
                  <a:close/>
                  <a:moveTo>
                    <a:pt x="5100" y="0"/>
                  </a:moveTo>
                  <a:cubicBezTo>
                    <a:pt x="5100" y="808"/>
                    <a:pt x="5100" y="808"/>
                    <a:pt x="5100" y="808"/>
                  </a:cubicBezTo>
                  <a:cubicBezTo>
                    <a:pt x="4972" y="808"/>
                    <a:pt x="4972" y="808"/>
                    <a:pt x="4972" y="808"/>
                  </a:cubicBezTo>
                  <a:cubicBezTo>
                    <a:pt x="4972" y="0"/>
                    <a:pt x="4972" y="0"/>
                    <a:pt x="4972" y="0"/>
                  </a:cubicBezTo>
                  <a:lnTo>
                    <a:pt x="51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099675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1972515-70A5-C145-84CB-2B434480C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88385-0AF6-40D8-BD2D-6BEEF66999C8}" type="datetime1">
              <a:rPr lang="nl-NL" smtClean="0"/>
              <a:t>23-06-2025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D1A444C-2AD1-C547-AEB2-708F290C3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Via Invoegen | Koptekst en voettekst kunt u de tekst wijzigen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DAD9643-28DA-CD47-AC63-365C9E533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nl-NL"/>
              <a:t>| </a:t>
            </a:r>
            <a:fld id="{6C885DEC-5AE5-4403-A92E-278225061E43}" type="slidenum">
              <a:rPr lang="nl-NL" smtClean="0"/>
              <a:pPr algn="l"/>
              <a:t>‹nr.›</a:t>
            </a:fld>
            <a:endParaRPr lang="nl-NL" dirty="0"/>
          </a:p>
        </p:txBody>
      </p:sp>
      <p:sp>
        <p:nvSpPr>
          <p:cNvPr id="6" name="Rechthoek">
            <a:extLst>
              <a:ext uri="{FF2B5EF4-FFF2-40B4-BE49-F238E27FC236}">
                <a16:creationId xmlns:a16="http://schemas.microsoft.com/office/drawing/2014/main" id="{23D73CE4-02FA-E347-A81C-1430CFF1A335}"/>
              </a:ext>
            </a:extLst>
          </p:cNvPr>
          <p:cNvSpPr/>
          <p:nvPr userDrawn="1"/>
        </p:nvSpPr>
        <p:spPr>
          <a:xfrm>
            <a:off x="3890203" y="1"/>
            <a:ext cx="8300210" cy="1125538"/>
          </a:xfrm>
          <a:prstGeom prst="rect">
            <a:avLst/>
          </a:prstGeom>
          <a:solidFill>
            <a:srgbClr val="ECECEC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9" name="Tijdelijke aanduiding voor afbeelding 12">
            <a:extLst>
              <a:ext uri="{FF2B5EF4-FFF2-40B4-BE49-F238E27FC236}">
                <a16:creationId xmlns:a16="http://schemas.microsoft.com/office/drawing/2014/main" id="{3A02D2DF-3AA8-0746-8F97-ACCFA98439B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3200" y="327470"/>
            <a:ext cx="7923600" cy="5874248"/>
          </a:xfrm>
        </p:spPr>
        <p:txBody>
          <a:bodyPr/>
          <a:lstStyle>
            <a:lvl1pPr>
              <a:buNone/>
              <a:defRPr/>
            </a:lvl1pPr>
          </a:lstStyle>
          <a:p>
            <a:endParaRPr lang="nl-NL" dirty="0"/>
          </a:p>
        </p:txBody>
      </p:sp>
      <p:sp>
        <p:nvSpPr>
          <p:cNvPr id="10" name="Rechthoek">
            <a:extLst>
              <a:ext uri="{FF2B5EF4-FFF2-40B4-BE49-F238E27FC236}">
                <a16:creationId xmlns:a16="http://schemas.microsoft.com/office/drawing/2014/main" id="{31ADAF2C-643A-874C-84CC-5B5AA950DE9C}"/>
              </a:ext>
            </a:extLst>
          </p:cNvPr>
          <p:cNvSpPr/>
          <p:nvPr userDrawn="1"/>
        </p:nvSpPr>
        <p:spPr>
          <a:xfrm>
            <a:off x="0" y="1"/>
            <a:ext cx="3890203" cy="1125538"/>
          </a:xfrm>
          <a:prstGeom prst="rect">
            <a:avLst/>
          </a:prstGeom>
          <a:solidFill>
            <a:srgbClr val="E11B22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11" name="Vrije vorm 10">
            <a:extLst>
              <a:ext uri="{FF2B5EF4-FFF2-40B4-BE49-F238E27FC236}">
                <a16:creationId xmlns:a16="http://schemas.microsoft.com/office/drawing/2014/main" id="{A3B016EC-6368-BE43-925B-87E2BD6703A7}"/>
              </a:ext>
            </a:extLst>
          </p:cNvPr>
          <p:cNvSpPr/>
          <p:nvPr userDrawn="1"/>
        </p:nvSpPr>
        <p:spPr>
          <a:xfrm>
            <a:off x="3440203" y="670769"/>
            <a:ext cx="900000" cy="900000"/>
          </a:xfrm>
          <a:custGeom>
            <a:avLst/>
            <a:gdLst>
              <a:gd name="connsiteX0" fmla="*/ 894598 w 2073277"/>
              <a:gd name="connsiteY0" fmla="*/ 0 h 2073277"/>
              <a:gd name="connsiteX1" fmla="*/ 1178679 w 2073277"/>
              <a:gd name="connsiteY1" fmla="*/ 0 h 2073277"/>
              <a:gd name="connsiteX2" fmla="*/ 1178679 w 2073277"/>
              <a:gd name="connsiteY2" fmla="*/ 894599 h 2073277"/>
              <a:gd name="connsiteX3" fmla="*/ 2073277 w 2073277"/>
              <a:gd name="connsiteY3" fmla="*/ 894599 h 2073277"/>
              <a:gd name="connsiteX4" fmla="*/ 2073277 w 2073277"/>
              <a:gd name="connsiteY4" fmla="*/ 1178680 h 2073277"/>
              <a:gd name="connsiteX5" fmla="*/ 1178679 w 2073277"/>
              <a:gd name="connsiteY5" fmla="*/ 1178680 h 2073277"/>
              <a:gd name="connsiteX6" fmla="*/ 1178679 w 2073277"/>
              <a:gd name="connsiteY6" fmla="*/ 2073277 h 2073277"/>
              <a:gd name="connsiteX7" fmla="*/ 894598 w 2073277"/>
              <a:gd name="connsiteY7" fmla="*/ 2073277 h 2073277"/>
              <a:gd name="connsiteX8" fmla="*/ 894598 w 2073277"/>
              <a:gd name="connsiteY8" fmla="*/ 1178680 h 2073277"/>
              <a:gd name="connsiteX9" fmla="*/ 0 w 2073277"/>
              <a:gd name="connsiteY9" fmla="*/ 1178680 h 2073277"/>
              <a:gd name="connsiteX10" fmla="*/ 0 w 2073277"/>
              <a:gd name="connsiteY10" fmla="*/ 894599 h 2073277"/>
              <a:gd name="connsiteX11" fmla="*/ 894598 w 2073277"/>
              <a:gd name="connsiteY11" fmla="*/ 894599 h 2073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73277" h="2073277">
                <a:moveTo>
                  <a:pt x="894598" y="0"/>
                </a:moveTo>
                <a:lnTo>
                  <a:pt x="1178679" y="0"/>
                </a:lnTo>
                <a:lnTo>
                  <a:pt x="1178679" y="894599"/>
                </a:lnTo>
                <a:lnTo>
                  <a:pt x="2073277" y="894599"/>
                </a:lnTo>
                <a:lnTo>
                  <a:pt x="2073277" y="1178680"/>
                </a:lnTo>
                <a:lnTo>
                  <a:pt x="1178679" y="1178680"/>
                </a:lnTo>
                <a:lnTo>
                  <a:pt x="1178679" y="2073277"/>
                </a:lnTo>
                <a:lnTo>
                  <a:pt x="894598" y="2073277"/>
                </a:lnTo>
                <a:lnTo>
                  <a:pt x="894598" y="1178680"/>
                </a:lnTo>
                <a:lnTo>
                  <a:pt x="0" y="1178680"/>
                </a:lnTo>
                <a:lnTo>
                  <a:pt x="0" y="894599"/>
                </a:lnTo>
                <a:lnTo>
                  <a:pt x="894598" y="894599"/>
                </a:lnTo>
                <a:close/>
              </a:path>
            </a:pathLst>
          </a:custGeom>
          <a:solidFill>
            <a:schemeClr val="tx1"/>
          </a:solidFill>
          <a:ln w="12700" cap="flat">
            <a:noFill/>
            <a:miter lim="400000"/>
          </a:ln>
          <a:effectLst/>
        </p:spPr>
        <p:txBody>
          <a:bodyPr wrap="square" lIns="71437" tIns="71437" rIns="71437" bIns="71437" numCol="1" anchor="ctr">
            <a:noAutofit/>
          </a:bodyPr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" name="Tijdelijke aanduiding voor tekst 8">
            <a:extLst>
              <a:ext uri="{FF2B5EF4-FFF2-40B4-BE49-F238E27FC236}">
                <a16:creationId xmlns:a16="http://schemas.microsoft.com/office/drawing/2014/main" id="{FF7FF929-C52D-994C-AFC2-F299E6BD33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8582" y="1809104"/>
            <a:ext cx="3163952" cy="683792"/>
          </a:xfrm>
        </p:spPr>
        <p:txBody>
          <a:bodyPr/>
          <a:lstStyle>
            <a:lvl1pPr>
              <a:buNone/>
              <a:defRPr sz="2600" b="1" i="0" baseline="0">
                <a:latin typeface="Zilla Slab" pitchFamily="2" charset="77"/>
                <a:ea typeface="Zilla Slab" pitchFamily="2" charset="77"/>
              </a:defRPr>
            </a:lvl1pPr>
          </a:lstStyle>
          <a:p>
            <a:pPr lvl="0"/>
            <a:r>
              <a:rPr lang="nl-NL" dirty="0"/>
              <a:t>[figuur </a:t>
            </a:r>
            <a:r>
              <a:rPr lang="nl-NL" dirty="0" err="1"/>
              <a:t>x.x</a:t>
            </a:r>
            <a:r>
              <a:rPr lang="nl-NL" dirty="0"/>
              <a:t>]</a:t>
            </a:r>
          </a:p>
          <a:p>
            <a:pPr lvl="0"/>
            <a:endParaRPr lang="nl-NL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4E68911-95A2-694A-A868-8F8735E29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8582" y="327469"/>
            <a:ext cx="1800000" cy="462162"/>
          </a:xfrm>
          <a:prstGeom prst="rect">
            <a:avLst/>
          </a:prstGeom>
        </p:spPr>
      </p:pic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091640F2-0B44-6E49-A49E-72026FF6F8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582" y="2684042"/>
            <a:ext cx="3163950" cy="3503189"/>
          </a:xfrm>
        </p:spPr>
        <p:txBody>
          <a:bodyPr/>
          <a:lstStyle>
            <a:lvl1pPr>
              <a:buSzPct val="125000"/>
              <a:buFont typeface="Systeemlettertype"/>
              <a:buChar char="+"/>
              <a:defRPr/>
            </a:lvl1pPr>
          </a:lstStyle>
          <a:p>
            <a:pPr lvl="0"/>
            <a:r>
              <a:rPr lang="nl-NL" dirty="0"/>
              <a:t>[Tekst]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1631377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1972515-70A5-C145-84CB-2B434480C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88385-0AF6-40D8-BD2D-6BEEF66999C8}" type="datetime1">
              <a:rPr lang="nl-NL" smtClean="0"/>
              <a:t>23-06-2025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D1A444C-2AD1-C547-AEB2-708F290C3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Via Invoegen | Koptekst en voettekst kunt u de tekst wijzigen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DAD9643-28DA-CD47-AC63-365C9E533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nl-NL"/>
              <a:t>| </a:t>
            </a:r>
            <a:fld id="{6C885DEC-5AE5-4403-A92E-278225061E43}" type="slidenum">
              <a:rPr lang="nl-NL" smtClean="0"/>
              <a:pPr algn="l"/>
              <a:t>‹nr.›</a:t>
            </a:fld>
            <a:endParaRPr lang="nl-NL" dirty="0"/>
          </a:p>
        </p:txBody>
      </p:sp>
      <p:sp>
        <p:nvSpPr>
          <p:cNvPr id="6" name="Rechthoek">
            <a:extLst>
              <a:ext uri="{FF2B5EF4-FFF2-40B4-BE49-F238E27FC236}">
                <a16:creationId xmlns:a16="http://schemas.microsoft.com/office/drawing/2014/main" id="{23D73CE4-02FA-E347-A81C-1430CFF1A335}"/>
              </a:ext>
            </a:extLst>
          </p:cNvPr>
          <p:cNvSpPr/>
          <p:nvPr userDrawn="1"/>
        </p:nvSpPr>
        <p:spPr>
          <a:xfrm>
            <a:off x="2664295" y="1"/>
            <a:ext cx="9526118" cy="1125538"/>
          </a:xfrm>
          <a:prstGeom prst="rect">
            <a:avLst/>
          </a:prstGeom>
          <a:solidFill>
            <a:srgbClr val="ECECEC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10" name="Rechthoek">
            <a:extLst>
              <a:ext uri="{FF2B5EF4-FFF2-40B4-BE49-F238E27FC236}">
                <a16:creationId xmlns:a16="http://schemas.microsoft.com/office/drawing/2014/main" id="{31ADAF2C-643A-874C-84CC-5B5AA950DE9C}"/>
              </a:ext>
            </a:extLst>
          </p:cNvPr>
          <p:cNvSpPr/>
          <p:nvPr userDrawn="1"/>
        </p:nvSpPr>
        <p:spPr>
          <a:xfrm>
            <a:off x="0" y="1"/>
            <a:ext cx="2736303" cy="1125538"/>
          </a:xfrm>
          <a:prstGeom prst="rect">
            <a:avLst/>
          </a:prstGeom>
          <a:solidFill>
            <a:srgbClr val="E11B22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15" name="Vrije vorm 14">
            <a:extLst>
              <a:ext uri="{FF2B5EF4-FFF2-40B4-BE49-F238E27FC236}">
                <a16:creationId xmlns:a16="http://schemas.microsoft.com/office/drawing/2014/main" id="{FCDBD13B-245F-8C4E-A2C3-4CFFA69C3AA0}"/>
              </a:ext>
            </a:extLst>
          </p:cNvPr>
          <p:cNvSpPr/>
          <p:nvPr userDrawn="1"/>
        </p:nvSpPr>
        <p:spPr>
          <a:xfrm>
            <a:off x="2286303" y="675539"/>
            <a:ext cx="900000" cy="900000"/>
          </a:xfrm>
          <a:custGeom>
            <a:avLst/>
            <a:gdLst>
              <a:gd name="connsiteX0" fmla="*/ 894598 w 2073277"/>
              <a:gd name="connsiteY0" fmla="*/ 0 h 2073277"/>
              <a:gd name="connsiteX1" fmla="*/ 1178679 w 2073277"/>
              <a:gd name="connsiteY1" fmla="*/ 0 h 2073277"/>
              <a:gd name="connsiteX2" fmla="*/ 1178679 w 2073277"/>
              <a:gd name="connsiteY2" fmla="*/ 894599 h 2073277"/>
              <a:gd name="connsiteX3" fmla="*/ 2073277 w 2073277"/>
              <a:gd name="connsiteY3" fmla="*/ 894599 h 2073277"/>
              <a:gd name="connsiteX4" fmla="*/ 2073277 w 2073277"/>
              <a:gd name="connsiteY4" fmla="*/ 1178680 h 2073277"/>
              <a:gd name="connsiteX5" fmla="*/ 1178679 w 2073277"/>
              <a:gd name="connsiteY5" fmla="*/ 1178680 h 2073277"/>
              <a:gd name="connsiteX6" fmla="*/ 1178679 w 2073277"/>
              <a:gd name="connsiteY6" fmla="*/ 2073277 h 2073277"/>
              <a:gd name="connsiteX7" fmla="*/ 894598 w 2073277"/>
              <a:gd name="connsiteY7" fmla="*/ 2073277 h 2073277"/>
              <a:gd name="connsiteX8" fmla="*/ 894598 w 2073277"/>
              <a:gd name="connsiteY8" fmla="*/ 1178680 h 2073277"/>
              <a:gd name="connsiteX9" fmla="*/ 0 w 2073277"/>
              <a:gd name="connsiteY9" fmla="*/ 1178680 h 2073277"/>
              <a:gd name="connsiteX10" fmla="*/ 0 w 2073277"/>
              <a:gd name="connsiteY10" fmla="*/ 894599 h 2073277"/>
              <a:gd name="connsiteX11" fmla="*/ 894598 w 2073277"/>
              <a:gd name="connsiteY11" fmla="*/ 894599 h 2073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73277" h="2073277">
                <a:moveTo>
                  <a:pt x="894598" y="0"/>
                </a:moveTo>
                <a:lnTo>
                  <a:pt x="1178679" y="0"/>
                </a:lnTo>
                <a:lnTo>
                  <a:pt x="1178679" y="894599"/>
                </a:lnTo>
                <a:lnTo>
                  <a:pt x="2073277" y="894599"/>
                </a:lnTo>
                <a:lnTo>
                  <a:pt x="2073277" y="1178680"/>
                </a:lnTo>
                <a:lnTo>
                  <a:pt x="1178679" y="1178680"/>
                </a:lnTo>
                <a:lnTo>
                  <a:pt x="1178679" y="2073277"/>
                </a:lnTo>
                <a:lnTo>
                  <a:pt x="894598" y="2073277"/>
                </a:lnTo>
                <a:lnTo>
                  <a:pt x="894598" y="1178680"/>
                </a:lnTo>
                <a:lnTo>
                  <a:pt x="0" y="1178680"/>
                </a:lnTo>
                <a:lnTo>
                  <a:pt x="0" y="894599"/>
                </a:lnTo>
                <a:lnTo>
                  <a:pt x="894598" y="894599"/>
                </a:lnTo>
                <a:close/>
              </a:path>
            </a:pathLst>
          </a:custGeom>
          <a:solidFill>
            <a:schemeClr val="tx1"/>
          </a:solidFill>
          <a:ln w="12700" cap="flat">
            <a:noFill/>
            <a:miter lim="400000"/>
          </a:ln>
          <a:effectLst/>
        </p:spPr>
        <p:txBody>
          <a:bodyPr wrap="square" lIns="71437" tIns="71437" rIns="71437" bIns="71437" numCol="1" anchor="ctr">
            <a:noAutofit/>
          </a:bodyPr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" name="Tijdelijke aanduiding voor tekst 10">
            <a:extLst>
              <a:ext uri="{FF2B5EF4-FFF2-40B4-BE49-F238E27FC236}">
                <a16:creationId xmlns:a16="http://schemas.microsoft.com/office/drawing/2014/main" id="{3C1FFCE8-AC27-084B-ABAB-1176C4B381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8902" y="1809104"/>
            <a:ext cx="8358128" cy="4087469"/>
          </a:xfrm>
        </p:spPr>
        <p:txBody>
          <a:bodyPr/>
          <a:lstStyle>
            <a:lvl2pPr>
              <a:lnSpc>
                <a:spcPts val="2400"/>
              </a:lnSpc>
              <a:defRPr/>
            </a:lvl2pPr>
          </a:lstStyle>
          <a:p>
            <a:pPr lvl="0"/>
            <a:r>
              <a:rPr lang="nl-NL" dirty="0"/>
              <a:t>[Tekst]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17" name="Tijdelijke aanduiding voor tekst 8">
            <a:extLst>
              <a:ext uri="{FF2B5EF4-FFF2-40B4-BE49-F238E27FC236}">
                <a16:creationId xmlns:a16="http://schemas.microsoft.com/office/drawing/2014/main" id="{C701A269-F154-3842-BBC0-352D3EF2C7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902" y="223490"/>
            <a:ext cx="8358437" cy="757238"/>
          </a:xfrm>
        </p:spPr>
        <p:txBody>
          <a:bodyPr/>
          <a:lstStyle>
            <a:lvl1pPr>
              <a:buNone/>
              <a:defRPr sz="2400" b="1" i="0" baseline="0">
                <a:latin typeface="Zilla Slab" pitchFamily="2" charset="77"/>
                <a:ea typeface="Zilla Slab" pitchFamily="2" charset="77"/>
              </a:defRPr>
            </a:lvl1pPr>
          </a:lstStyle>
          <a:p>
            <a:pPr lvl="0"/>
            <a:r>
              <a:rPr lang="nl-NL" dirty="0"/>
              <a:t>[Titel]</a:t>
            </a:r>
          </a:p>
          <a:p>
            <a:pPr lvl="0"/>
            <a:endParaRPr lang="nl-NL" dirty="0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E7A67AD0-8F95-2B42-8088-06EDA68A46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8582" y="327469"/>
            <a:ext cx="1800000" cy="462162"/>
          </a:xfrm>
          <a:prstGeom prst="rect">
            <a:avLst/>
          </a:prstGeom>
        </p:spPr>
      </p:pic>
      <p:sp>
        <p:nvSpPr>
          <p:cNvPr id="11" name="Rechthoek">
            <a:extLst>
              <a:ext uri="{FF2B5EF4-FFF2-40B4-BE49-F238E27FC236}">
                <a16:creationId xmlns:a16="http://schemas.microsoft.com/office/drawing/2014/main" id="{109E9334-AF72-FA4C-96F5-00C41FE05D18}"/>
              </a:ext>
            </a:extLst>
          </p:cNvPr>
          <p:cNvSpPr/>
          <p:nvPr userDrawn="1"/>
        </p:nvSpPr>
        <p:spPr>
          <a:xfrm>
            <a:off x="-89346" y="6597352"/>
            <a:ext cx="2736000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207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ijs"/>
          <p:cNvSpPr>
            <a:spLocks noSelect="1"/>
          </p:cNvSpPr>
          <p:nvPr userDrawn="1"/>
        </p:nvSpPr>
        <p:spPr>
          <a:xfrm>
            <a:off x="694800" y="0"/>
            <a:ext cx="1148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0" name="Group 4"/>
          <p:cNvGrpSpPr>
            <a:grpSpLocks noSelect="1" noChangeAspect="1"/>
          </p:cNvGrpSpPr>
          <p:nvPr userDrawn="1"/>
        </p:nvGrpSpPr>
        <p:grpSpPr bwMode="gray">
          <a:xfrm>
            <a:off x="1073957" y="368300"/>
            <a:ext cx="2554288" cy="665163"/>
            <a:chOff x="614" y="232"/>
            <a:chExt cx="1609" cy="419"/>
          </a:xfrm>
        </p:grpSpPr>
        <p:sp>
          <p:nvSpPr>
            <p:cNvPr id="11" name="Freeform 5"/>
            <p:cNvSpPr>
              <a:spLocks noSelect="1"/>
            </p:cNvSpPr>
            <p:nvPr userDrawn="1"/>
          </p:nvSpPr>
          <p:spPr bwMode="gray">
            <a:xfrm>
              <a:off x="1136" y="438"/>
              <a:ext cx="1087" cy="164"/>
            </a:xfrm>
            <a:custGeom>
              <a:avLst/>
              <a:gdLst>
                <a:gd name="T0" fmla="*/ 1491 w 5441"/>
                <a:gd name="T1" fmla="*/ 741 h 820"/>
                <a:gd name="T2" fmla="*/ 1783 w 5441"/>
                <a:gd name="T3" fmla="*/ 665 h 820"/>
                <a:gd name="T4" fmla="*/ 1896 w 5441"/>
                <a:gd name="T5" fmla="*/ 360 h 820"/>
                <a:gd name="T6" fmla="*/ 1635 w 5441"/>
                <a:gd name="T7" fmla="*/ 439 h 820"/>
                <a:gd name="T8" fmla="*/ 1043 w 5441"/>
                <a:gd name="T9" fmla="*/ 377 h 820"/>
                <a:gd name="T10" fmla="*/ 724 w 5441"/>
                <a:gd name="T11" fmla="*/ 374 h 820"/>
                <a:gd name="T12" fmla="*/ 602 w 5441"/>
                <a:gd name="T13" fmla="*/ 807 h 820"/>
                <a:gd name="T14" fmla="*/ 848 w 5441"/>
                <a:gd name="T15" fmla="*/ 397 h 820"/>
                <a:gd name="T16" fmla="*/ 1064 w 5441"/>
                <a:gd name="T17" fmla="*/ 807 h 820"/>
                <a:gd name="T18" fmla="*/ 1269 w 5441"/>
                <a:gd name="T19" fmla="*/ 517 h 820"/>
                <a:gd name="T20" fmla="*/ 1397 w 5441"/>
                <a:gd name="T21" fmla="*/ 502 h 820"/>
                <a:gd name="T22" fmla="*/ 2057 w 5441"/>
                <a:gd name="T23" fmla="*/ 146 h 820"/>
                <a:gd name="T24" fmla="*/ 1951 w 5441"/>
                <a:gd name="T25" fmla="*/ 403 h 820"/>
                <a:gd name="T26" fmla="*/ 2224 w 5441"/>
                <a:gd name="T27" fmla="*/ 820 h 820"/>
                <a:gd name="T28" fmla="*/ 2256 w 5441"/>
                <a:gd name="T29" fmla="*/ 711 h 820"/>
                <a:gd name="T30" fmla="*/ 2326 w 5441"/>
                <a:gd name="T31" fmla="*/ 403 h 820"/>
                <a:gd name="T32" fmla="*/ 2185 w 5441"/>
                <a:gd name="T33" fmla="*/ 146 h 820"/>
                <a:gd name="T34" fmla="*/ 354 w 5441"/>
                <a:gd name="T35" fmla="*/ 807 h 820"/>
                <a:gd name="T36" fmla="*/ 187 w 5441"/>
                <a:gd name="T37" fmla="*/ 820 h 820"/>
                <a:gd name="T38" fmla="*/ 354 w 5441"/>
                <a:gd name="T39" fmla="*/ 488 h 820"/>
                <a:gd name="T40" fmla="*/ 100 w 5441"/>
                <a:gd name="T41" fmla="*/ 431 h 820"/>
                <a:gd name="T42" fmla="*/ 470 w 5441"/>
                <a:gd name="T43" fmla="*/ 512 h 820"/>
                <a:gd name="T44" fmla="*/ 128 w 5441"/>
                <a:gd name="T45" fmla="*/ 656 h 820"/>
                <a:gd name="T46" fmla="*/ 347 w 5441"/>
                <a:gd name="T47" fmla="*/ 577 h 820"/>
                <a:gd name="T48" fmla="*/ 2518 w 5441"/>
                <a:gd name="T49" fmla="*/ 596 h 820"/>
                <a:gd name="T50" fmla="*/ 2885 w 5441"/>
                <a:gd name="T51" fmla="*/ 717 h 820"/>
                <a:gd name="T52" fmla="*/ 2669 w 5441"/>
                <a:gd name="T53" fmla="*/ 282 h 820"/>
                <a:gd name="T54" fmla="*/ 2651 w 5441"/>
                <a:gd name="T55" fmla="*/ 378 h 820"/>
                <a:gd name="T56" fmla="*/ 5256 w 5441"/>
                <a:gd name="T57" fmla="*/ 282 h 820"/>
                <a:gd name="T58" fmla="*/ 4771 w 5441"/>
                <a:gd name="T59" fmla="*/ 374 h 820"/>
                <a:gd name="T60" fmla="*/ 4647 w 5441"/>
                <a:gd name="T61" fmla="*/ 294 h 820"/>
                <a:gd name="T62" fmla="*/ 4775 w 5441"/>
                <a:gd name="T63" fmla="*/ 527 h 820"/>
                <a:gd name="T64" fmla="*/ 4980 w 5441"/>
                <a:gd name="T65" fmla="*/ 807 h 820"/>
                <a:gd name="T66" fmla="*/ 5218 w 5441"/>
                <a:gd name="T67" fmla="*/ 397 h 820"/>
                <a:gd name="T68" fmla="*/ 5441 w 5441"/>
                <a:gd name="T69" fmla="*/ 807 h 820"/>
                <a:gd name="T70" fmla="*/ 4514 w 5441"/>
                <a:gd name="T71" fmla="*/ 512 h 820"/>
                <a:gd name="T72" fmla="*/ 4399 w 5441"/>
                <a:gd name="T73" fmla="*/ 737 h 820"/>
                <a:gd name="T74" fmla="*/ 4044 w 5441"/>
                <a:gd name="T75" fmla="*/ 666 h 820"/>
                <a:gd name="T76" fmla="*/ 4399 w 5441"/>
                <a:gd name="T77" fmla="*/ 474 h 820"/>
                <a:gd name="T78" fmla="*/ 4077 w 5441"/>
                <a:gd name="T79" fmla="*/ 364 h 820"/>
                <a:gd name="T80" fmla="*/ 4391 w 5441"/>
                <a:gd name="T81" fmla="*/ 577 h 820"/>
                <a:gd name="T82" fmla="*/ 4262 w 5441"/>
                <a:gd name="T83" fmla="*/ 724 h 820"/>
                <a:gd name="T84" fmla="*/ 3150 w 5441"/>
                <a:gd name="T85" fmla="*/ 376 h 820"/>
                <a:gd name="T86" fmla="*/ 3020 w 5441"/>
                <a:gd name="T87" fmla="*/ 294 h 820"/>
                <a:gd name="T88" fmla="*/ 3148 w 5441"/>
                <a:gd name="T89" fmla="*/ 533 h 820"/>
                <a:gd name="T90" fmla="*/ 3348 w 5441"/>
                <a:gd name="T91" fmla="*/ 289 h 820"/>
                <a:gd name="T92" fmla="*/ 3805 w 5441"/>
                <a:gd name="T93" fmla="*/ 0 h 820"/>
                <a:gd name="T94" fmla="*/ 3812 w 5441"/>
                <a:gd name="T95" fmla="*/ 807 h 820"/>
                <a:gd name="T96" fmla="*/ 3633 w 5441"/>
                <a:gd name="T97" fmla="*/ 820 h 820"/>
                <a:gd name="T98" fmla="*/ 3802 w 5441"/>
                <a:gd name="T99" fmla="*/ 360 h 820"/>
                <a:gd name="T100" fmla="*/ 3809 w 5441"/>
                <a:gd name="T101" fmla="*/ 551 h 820"/>
                <a:gd name="T102" fmla="*/ 3659 w 5441"/>
                <a:gd name="T103" fmla="*/ 704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441" h="820">
                  <a:moveTo>
                    <a:pt x="1912" y="655"/>
                  </a:moveTo>
                  <a:cubicBezTo>
                    <a:pt x="1912" y="777"/>
                    <a:pt x="1795" y="820"/>
                    <a:pt x="1690" y="820"/>
                  </a:cubicBezTo>
                  <a:cubicBezTo>
                    <a:pt x="1611" y="820"/>
                    <a:pt x="1543" y="800"/>
                    <a:pt x="1491" y="741"/>
                  </a:cubicBezTo>
                  <a:cubicBezTo>
                    <a:pt x="1576" y="661"/>
                    <a:pt x="1576" y="661"/>
                    <a:pt x="1576" y="661"/>
                  </a:cubicBezTo>
                  <a:cubicBezTo>
                    <a:pt x="1609" y="697"/>
                    <a:pt x="1643" y="724"/>
                    <a:pt x="1698" y="724"/>
                  </a:cubicBezTo>
                  <a:cubicBezTo>
                    <a:pt x="1735" y="724"/>
                    <a:pt x="1783" y="706"/>
                    <a:pt x="1783" y="665"/>
                  </a:cubicBezTo>
                  <a:cubicBezTo>
                    <a:pt x="1783" y="559"/>
                    <a:pt x="1507" y="643"/>
                    <a:pt x="1507" y="447"/>
                  </a:cubicBezTo>
                  <a:cubicBezTo>
                    <a:pt x="1507" y="333"/>
                    <a:pt x="1609" y="282"/>
                    <a:pt x="1713" y="282"/>
                  </a:cubicBezTo>
                  <a:cubicBezTo>
                    <a:pt x="1781" y="282"/>
                    <a:pt x="1854" y="303"/>
                    <a:pt x="1896" y="360"/>
                  </a:cubicBezTo>
                  <a:cubicBezTo>
                    <a:pt x="1810" y="436"/>
                    <a:pt x="1810" y="436"/>
                    <a:pt x="1810" y="436"/>
                  </a:cubicBezTo>
                  <a:cubicBezTo>
                    <a:pt x="1786" y="402"/>
                    <a:pt x="1753" y="384"/>
                    <a:pt x="1710" y="384"/>
                  </a:cubicBezTo>
                  <a:cubicBezTo>
                    <a:pt x="1676" y="384"/>
                    <a:pt x="1635" y="400"/>
                    <a:pt x="1635" y="439"/>
                  </a:cubicBezTo>
                  <a:cubicBezTo>
                    <a:pt x="1635" y="530"/>
                    <a:pt x="1912" y="456"/>
                    <a:pt x="1912" y="655"/>
                  </a:cubicBezTo>
                  <a:close/>
                  <a:moveTo>
                    <a:pt x="1212" y="282"/>
                  </a:moveTo>
                  <a:cubicBezTo>
                    <a:pt x="1135" y="282"/>
                    <a:pt x="1081" y="311"/>
                    <a:pt x="1043" y="377"/>
                  </a:cubicBezTo>
                  <a:cubicBezTo>
                    <a:pt x="1017" y="313"/>
                    <a:pt x="962" y="282"/>
                    <a:pt x="883" y="282"/>
                  </a:cubicBezTo>
                  <a:cubicBezTo>
                    <a:pt x="798" y="282"/>
                    <a:pt x="749" y="326"/>
                    <a:pt x="726" y="374"/>
                  </a:cubicBezTo>
                  <a:cubicBezTo>
                    <a:pt x="724" y="374"/>
                    <a:pt x="724" y="374"/>
                    <a:pt x="724" y="374"/>
                  </a:cubicBezTo>
                  <a:cubicBezTo>
                    <a:pt x="724" y="294"/>
                    <a:pt x="724" y="294"/>
                    <a:pt x="724" y="294"/>
                  </a:cubicBezTo>
                  <a:cubicBezTo>
                    <a:pt x="602" y="294"/>
                    <a:pt x="602" y="294"/>
                    <a:pt x="602" y="294"/>
                  </a:cubicBezTo>
                  <a:cubicBezTo>
                    <a:pt x="602" y="807"/>
                    <a:pt x="602" y="807"/>
                    <a:pt x="602" y="807"/>
                  </a:cubicBezTo>
                  <a:cubicBezTo>
                    <a:pt x="730" y="807"/>
                    <a:pt x="730" y="807"/>
                    <a:pt x="730" y="807"/>
                  </a:cubicBezTo>
                  <a:cubicBezTo>
                    <a:pt x="730" y="527"/>
                    <a:pt x="730" y="527"/>
                    <a:pt x="730" y="527"/>
                  </a:cubicBezTo>
                  <a:cubicBezTo>
                    <a:pt x="730" y="459"/>
                    <a:pt x="764" y="397"/>
                    <a:pt x="848" y="397"/>
                  </a:cubicBezTo>
                  <a:cubicBezTo>
                    <a:pt x="910" y="397"/>
                    <a:pt x="935" y="439"/>
                    <a:pt x="935" y="502"/>
                  </a:cubicBezTo>
                  <a:cubicBezTo>
                    <a:pt x="935" y="807"/>
                    <a:pt x="935" y="807"/>
                    <a:pt x="935" y="807"/>
                  </a:cubicBezTo>
                  <a:cubicBezTo>
                    <a:pt x="1064" y="807"/>
                    <a:pt x="1064" y="807"/>
                    <a:pt x="1064" y="807"/>
                  </a:cubicBezTo>
                  <a:cubicBezTo>
                    <a:pt x="1064" y="529"/>
                    <a:pt x="1064" y="529"/>
                    <a:pt x="1064" y="529"/>
                  </a:cubicBezTo>
                  <a:cubicBezTo>
                    <a:pt x="1064" y="463"/>
                    <a:pt x="1094" y="397"/>
                    <a:pt x="1174" y="397"/>
                  </a:cubicBezTo>
                  <a:cubicBezTo>
                    <a:pt x="1249" y="397"/>
                    <a:pt x="1269" y="452"/>
                    <a:pt x="1269" y="517"/>
                  </a:cubicBezTo>
                  <a:cubicBezTo>
                    <a:pt x="1269" y="807"/>
                    <a:pt x="1269" y="807"/>
                    <a:pt x="1269" y="807"/>
                  </a:cubicBezTo>
                  <a:cubicBezTo>
                    <a:pt x="1397" y="807"/>
                    <a:pt x="1397" y="807"/>
                    <a:pt x="1397" y="807"/>
                  </a:cubicBezTo>
                  <a:cubicBezTo>
                    <a:pt x="1397" y="502"/>
                    <a:pt x="1397" y="502"/>
                    <a:pt x="1397" y="502"/>
                  </a:cubicBezTo>
                  <a:cubicBezTo>
                    <a:pt x="1397" y="379"/>
                    <a:pt x="1349" y="282"/>
                    <a:pt x="1212" y="282"/>
                  </a:cubicBezTo>
                  <a:close/>
                  <a:moveTo>
                    <a:pt x="2185" y="146"/>
                  </a:moveTo>
                  <a:cubicBezTo>
                    <a:pt x="2057" y="146"/>
                    <a:pt x="2057" y="146"/>
                    <a:pt x="2057" y="146"/>
                  </a:cubicBezTo>
                  <a:cubicBezTo>
                    <a:pt x="2057" y="294"/>
                    <a:pt x="2057" y="294"/>
                    <a:pt x="2057" y="294"/>
                  </a:cubicBezTo>
                  <a:cubicBezTo>
                    <a:pt x="1951" y="294"/>
                    <a:pt x="1951" y="294"/>
                    <a:pt x="1951" y="294"/>
                  </a:cubicBezTo>
                  <a:cubicBezTo>
                    <a:pt x="1951" y="403"/>
                    <a:pt x="1951" y="403"/>
                    <a:pt x="1951" y="403"/>
                  </a:cubicBezTo>
                  <a:cubicBezTo>
                    <a:pt x="2057" y="403"/>
                    <a:pt x="2057" y="403"/>
                    <a:pt x="2057" y="403"/>
                  </a:cubicBezTo>
                  <a:cubicBezTo>
                    <a:pt x="2057" y="638"/>
                    <a:pt x="2057" y="638"/>
                    <a:pt x="2057" y="638"/>
                  </a:cubicBezTo>
                  <a:cubicBezTo>
                    <a:pt x="2057" y="759"/>
                    <a:pt x="2089" y="820"/>
                    <a:pt x="2224" y="820"/>
                  </a:cubicBezTo>
                  <a:cubicBezTo>
                    <a:pt x="2254" y="820"/>
                    <a:pt x="2299" y="816"/>
                    <a:pt x="2326" y="803"/>
                  </a:cubicBezTo>
                  <a:cubicBezTo>
                    <a:pt x="2326" y="695"/>
                    <a:pt x="2326" y="695"/>
                    <a:pt x="2326" y="695"/>
                  </a:cubicBezTo>
                  <a:cubicBezTo>
                    <a:pt x="2310" y="707"/>
                    <a:pt x="2279" y="711"/>
                    <a:pt x="2256" y="711"/>
                  </a:cubicBezTo>
                  <a:cubicBezTo>
                    <a:pt x="2200" y="711"/>
                    <a:pt x="2185" y="679"/>
                    <a:pt x="2185" y="628"/>
                  </a:cubicBezTo>
                  <a:cubicBezTo>
                    <a:pt x="2185" y="403"/>
                    <a:pt x="2185" y="403"/>
                    <a:pt x="2185" y="403"/>
                  </a:cubicBezTo>
                  <a:cubicBezTo>
                    <a:pt x="2326" y="403"/>
                    <a:pt x="2326" y="403"/>
                    <a:pt x="2326" y="403"/>
                  </a:cubicBezTo>
                  <a:cubicBezTo>
                    <a:pt x="2326" y="294"/>
                    <a:pt x="2326" y="294"/>
                    <a:pt x="2326" y="294"/>
                  </a:cubicBezTo>
                  <a:cubicBezTo>
                    <a:pt x="2185" y="294"/>
                    <a:pt x="2185" y="294"/>
                    <a:pt x="2185" y="294"/>
                  </a:cubicBezTo>
                  <a:lnTo>
                    <a:pt x="2185" y="146"/>
                  </a:lnTo>
                  <a:close/>
                  <a:moveTo>
                    <a:pt x="470" y="512"/>
                  </a:moveTo>
                  <a:cubicBezTo>
                    <a:pt x="470" y="807"/>
                    <a:pt x="470" y="807"/>
                    <a:pt x="470" y="807"/>
                  </a:cubicBezTo>
                  <a:cubicBezTo>
                    <a:pt x="354" y="807"/>
                    <a:pt x="354" y="807"/>
                    <a:pt x="354" y="807"/>
                  </a:cubicBezTo>
                  <a:cubicBezTo>
                    <a:pt x="354" y="737"/>
                    <a:pt x="354" y="737"/>
                    <a:pt x="354" y="737"/>
                  </a:cubicBezTo>
                  <a:cubicBezTo>
                    <a:pt x="351" y="737"/>
                    <a:pt x="351" y="737"/>
                    <a:pt x="351" y="737"/>
                  </a:cubicBezTo>
                  <a:cubicBezTo>
                    <a:pt x="315" y="794"/>
                    <a:pt x="255" y="820"/>
                    <a:pt x="187" y="820"/>
                  </a:cubicBezTo>
                  <a:cubicBezTo>
                    <a:pt x="92" y="820"/>
                    <a:pt x="0" y="767"/>
                    <a:pt x="0" y="666"/>
                  </a:cubicBezTo>
                  <a:cubicBezTo>
                    <a:pt x="0" y="499"/>
                    <a:pt x="194" y="488"/>
                    <a:pt x="322" y="488"/>
                  </a:cubicBezTo>
                  <a:cubicBezTo>
                    <a:pt x="354" y="488"/>
                    <a:pt x="354" y="488"/>
                    <a:pt x="354" y="488"/>
                  </a:cubicBezTo>
                  <a:cubicBezTo>
                    <a:pt x="354" y="474"/>
                    <a:pt x="354" y="474"/>
                    <a:pt x="354" y="474"/>
                  </a:cubicBezTo>
                  <a:cubicBezTo>
                    <a:pt x="354" y="411"/>
                    <a:pt x="305" y="378"/>
                    <a:pt x="237" y="378"/>
                  </a:cubicBezTo>
                  <a:cubicBezTo>
                    <a:pt x="184" y="378"/>
                    <a:pt x="134" y="399"/>
                    <a:pt x="100" y="431"/>
                  </a:cubicBezTo>
                  <a:cubicBezTo>
                    <a:pt x="33" y="364"/>
                    <a:pt x="33" y="364"/>
                    <a:pt x="33" y="364"/>
                  </a:cubicBezTo>
                  <a:cubicBezTo>
                    <a:pt x="90" y="306"/>
                    <a:pt x="170" y="282"/>
                    <a:pt x="251" y="282"/>
                  </a:cubicBezTo>
                  <a:cubicBezTo>
                    <a:pt x="470" y="282"/>
                    <a:pt x="470" y="440"/>
                    <a:pt x="470" y="512"/>
                  </a:cubicBezTo>
                  <a:close/>
                  <a:moveTo>
                    <a:pt x="347" y="577"/>
                  </a:moveTo>
                  <a:cubicBezTo>
                    <a:pt x="320" y="577"/>
                    <a:pt x="320" y="577"/>
                    <a:pt x="320" y="577"/>
                  </a:cubicBezTo>
                  <a:cubicBezTo>
                    <a:pt x="250" y="577"/>
                    <a:pt x="128" y="583"/>
                    <a:pt x="128" y="656"/>
                  </a:cubicBezTo>
                  <a:cubicBezTo>
                    <a:pt x="128" y="703"/>
                    <a:pt x="176" y="724"/>
                    <a:pt x="218" y="724"/>
                  </a:cubicBezTo>
                  <a:cubicBezTo>
                    <a:pt x="305" y="724"/>
                    <a:pt x="347" y="678"/>
                    <a:pt x="347" y="606"/>
                  </a:cubicBezTo>
                  <a:lnTo>
                    <a:pt x="347" y="577"/>
                  </a:lnTo>
                  <a:close/>
                  <a:moveTo>
                    <a:pt x="2909" y="560"/>
                  </a:moveTo>
                  <a:cubicBezTo>
                    <a:pt x="2909" y="596"/>
                    <a:pt x="2909" y="596"/>
                    <a:pt x="2909" y="596"/>
                  </a:cubicBezTo>
                  <a:cubicBezTo>
                    <a:pt x="2518" y="596"/>
                    <a:pt x="2518" y="596"/>
                    <a:pt x="2518" y="596"/>
                  </a:cubicBezTo>
                  <a:cubicBezTo>
                    <a:pt x="2527" y="671"/>
                    <a:pt x="2584" y="717"/>
                    <a:pt x="2656" y="717"/>
                  </a:cubicBezTo>
                  <a:cubicBezTo>
                    <a:pt x="2720" y="717"/>
                    <a:pt x="2762" y="687"/>
                    <a:pt x="2794" y="648"/>
                  </a:cubicBezTo>
                  <a:cubicBezTo>
                    <a:pt x="2885" y="717"/>
                    <a:pt x="2885" y="717"/>
                    <a:pt x="2885" y="717"/>
                  </a:cubicBezTo>
                  <a:cubicBezTo>
                    <a:pt x="2826" y="791"/>
                    <a:pt x="2750" y="820"/>
                    <a:pt x="2669" y="820"/>
                  </a:cubicBezTo>
                  <a:cubicBezTo>
                    <a:pt x="2514" y="820"/>
                    <a:pt x="2390" y="712"/>
                    <a:pt x="2390" y="551"/>
                  </a:cubicBezTo>
                  <a:cubicBezTo>
                    <a:pt x="2390" y="389"/>
                    <a:pt x="2514" y="282"/>
                    <a:pt x="2669" y="282"/>
                  </a:cubicBezTo>
                  <a:cubicBezTo>
                    <a:pt x="2812" y="282"/>
                    <a:pt x="2909" y="382"/>
                    <a:pt x="2909" y="560"/>
                  </a:cubicBezTo>
                  <a:close/>
                  <a:moveTo>
                    <a:pt x="2781" y="499"/>
                  </a:moveTo>
                  <a:cubicBezTo>
                    <a:pt x="2780" y="425"/>
                    <a:pt x="2731" y="378"/>
                    <a:pt x="2651" y="378"/>
                  </a:cubicBezTo>
                  <a:cubicBezTo>
                    <a:pt x="2575" y="378"/>
                    <a:pt x="2528" y="426"/>
                    <a:pt x="2518" y="499"/>
                  </a:cubicBezTo>
                  <a:lnTo>
                    <a:pt x="2781" y="499"/>
                  </a:lnTo>
                  <a:close/>
                  <a:moveTo>
                    <a:pt x="5256" y="282"/>
                  </a:moveTo>
                  <a:cubicBezTo>
                    <a:pt x="5180" y="282"/>
                    <a:pt x="5125" y="311"/>
                    <a:pt x="5088" y="377"/>
                  </a:cubicBezTo>
                  <a:cubicBezTo>
                    <a:pt x="5061" y="313"/>
                    <a:pt x="5007" y="282"/>
                    <a:pt x="4928" y="282"/>
                  </a:cubicBezTo>
                  <a:cubicBezTo>
                    <a:pt x="4842" y="282"/>
                    <a:pt x="4793" y="326"/>
                    <a:pt x="4771" y="374"/>
                  </a:cubicBezTo>
                  <a:cubicBezTo>
                    <a:pt x="4768" y="374"/>
                    <a:pt x="4768" y="374"/>
                    <a:pt x="4768" y="374"/>
                  </a:cubicBezTo>
                  <a:cubicBezTo>
                    <a:pt x="4768" y="294"/>
                    <a:pt x="4768" y="294"/>
                    <a:pt x="4768" y="294"/>
                  </a:cubicBezTo>
                  <a:cubicBezTo>
                    <a:pt x="4647" y="294"/>
                    <a:pt x="4647" y="294"/>
                    <a:pt x="4647" y="294"/>
                  </a:cubicBezTo>
                  <a:cubicBezTo>
                    <a:pt x="4647" y="807"/>
                    <a:pt x="4647" y="807"/>
                    <a:pt x="4647" y="807"/>
                  </a:cubicBezTo>
                  <a:cubicBezTo>
                    <a:pt x="4775" y="807"/>
                    <a:pt x="4775" y="807"/>
                    <a:pt x="4775" y="807"/>
                  </a:cubicBezTo>
                  <a:cubicBezTo>
                    <a:pt x="4775" y="527"/>
                    <a:pt x="4775" y="527"/>
                    <a:pt x="4775" y="527"/>
                  </a:cubicBezTo>
                  <a:cubicBezTo>
                    <a:pt x="4775" y="459"/>
                    <a:pt x="4808" y="397"/>
                    <a:pt x="4892" y="397"/>
                  </a:cubicBezTo>
                  <a:cubicBezTo>
                    <a:pt x="4954" y="397"/>
                    <a:pt x="4980" y="439"/>
                    <a:pt x="4980" y="502"/>
                  </a:cubicBezTo>
                  <a:cubicBezTo>
                    <a:pt x="4980" y="807"/>
                    <a:pt x="4980" y="807"/>
                    <a:pt x="4980" y="807"/>
                  </a:cubicBezTo>
                  <a:cubicBezTo>
                    <a:pt x="5108" y="807"/>
                    <a:pt x="5108" y="807"/>
                    <a:pt x="5108" y="807"/>
                  </a:cubicBezTo>
                  <a:cubicBezTo>
                    <a:pt x="5108" y="529"/>
                    <a:pt x="5108" y="529"/>
                    <a:pt x="5108" y="529"/>
                  </a:cubicBezTo>
                  <a:cubicBezTo>
                    <a:pt x="5108" y="463"/>
                    <a:pt x="5138" y="397"/>
                    <a:pt x="5218" y="397"/>
                  </a:cubicBezTo>
                  <a:cubicBezTo>
                    <a:pt x="5294" y="397"/>
                    <a:pt x="5313" y="452"/>
                    <a:pt x="5313" y="517"/>
                  </a:cubicBezTo>
                  <a:cubicBezTo>
                    <a:pt x="5313" y="807"/>
                    <a:pt x="5313" y="807"/>
                    <a:pt x="5313" y="807"/>
                  </a:cubicBezTo>
                  <a:cubicBezTo>
                    <a:pt x="5441" y="807"/>
                    <a:pt x="5441" y="807"/>
                    <a:pt x="5441" y="807"/>
                  </a:cubicBezTo>
                  <a:cubicBezTo>
                    <a:pt x="5441" y="502"/>
                    <a:pt x="5441" y="502"/>
                    <a:pt x="5441" y="502"/>
                  </a:cubicBezTo>
                  <a:cubicBezTo>
                    <a:pt x="5441" y="379"/>
                    <a:pt x="5393" y="282"/>
                    <a:pt x="5256" y="282"/>
                  </a:cubicBezTo>
                  <a:close/>
                  <a:moveTo>
                    <a:pt x="4514" y="512"/>
                  </a:moveTo>
                  <a:cubicBezTo>
                    <a:pt x="4514" y="807"/>
                    <a:pt x="4514" y="807"/>
                    <a:pt x="4514" y="807"/>
                  </a:cubicBezTo>
                  <a:cubicBezTo>
                    <a:pt x="4399" y="807"/>
                    <a:pt x="4399" y="807"/>
                    <a:pt x="4399" y="807"/>
                  </a:cubicBezTo>
                  <a:cubicBezTo>
                    <a:pt x="4399" y="737"/>
                    <a:pt x="4399" y="737"/>
                    <a:pt x="4399" y="737"/>
                  </a:cubicBezTo>
                  <a:cubicBezTo>
                    <a:pt x="4396" y="737"/>
                    <a:pt x="4396" y="737"/>
                    <a:pt x="4396" y="737"/>
                  </a:cubicBezTo>
                  <a:cubicBezTo>
                    <a:pt x="4359" y="794"/>
                    <a:pt x="4300" y="820"/>
                    <a:pt x="4231" y="820"/>
                  </a:cubicBezTo>
                  <a:cubicBezTo>
                    <a:pt x="4136" y="820"/>
                    <a:pt x="4044" y="767"/>
                    <a:pt x="4044" y="666"/>
                  </a:cubicBezTo>
                  <a:cubicBezTo>
                    <a:pt x="4044" y="499"/>
                    <a:pt x="4239" y="488"/>
                    <a:pt x="4367" y="488"/>
                  </a:cubicBezTo>
                  <a:cubicBezTo>
                    <a:pt x="4399" y="488"/>
                    <a:pt x="4399" y="488"/>
                    <a:pt x="4399" y="488"/>
                  </a:cubicBezTo>
                  <a:cubicBezTo>
                    <a:pt x="4399" y="474"/>
                    <a:pt x="4399" y="474"/>
                    <a:pt x="4399" y="474"/>
                  </a:cubicBezTo>
                  <a:cubicBezTo>
                    <a:pt x="4399" y="411"/>
                    <a:pt x="4350" y="378"/>
                    <a:pt x="4281" y="378"/>
                  </a:cubicBezTo>
                  <a:cubicBezTo>
                    <a:pt x="4228" y="378"/>
                    <a:pt x="4179" y="399"/>
                    <a:pt x="4145" y="431"/>
                  </a:cubicBezTo>
                  <a:cubicBezTo>
                    <a:pt x="4077" y="364"/>
                    <a:pt x="4077" y="364"/>
                    <a:pt x="4077" y="364"/>
                  </a:cubicBezTo>
                  <a:cubicBezTo>
                    <a:pt x="4134" y="306"/>
                    <a:pt x="4214" y="282"/>
                    <a:pt x="4295" y="282"/>
                  </a:cubicBezTo>
                  <a:cubicBezTo>
                    <a:pt x="4514" y="282"/>
                    <a:pt x="4514" y="440"/>
                    <a:pt x="4514" y="512"/>
                  </a:cubicBezTo>
                  <a:close/>
                  <a:moveTo>
                    <a:pt x="4391" y="577"/>
                  </a:moveTo>
                  <a:cubicBezTo>
                    <a:pt x="4365" y="577"/>
                    <a:pt x="4365" y="577"/>
                    <a:pt x="4365" y="577"/>
                  </a:cubicBezTo>
                  <a:cubicBezTo>
                    <a:pt x="4294" y="577"/>
                    <a:pt x="4173" y="583"/>
                    <a:pt x="4173" y="656"/>
                  </a:cubicBezTo>
                  <a:cubicBezTo>
                    <a:pt x="4173" y="703"/>
                    <a:pt x="4221" y="724"/>
                    <a:pt x="4262" y="724"/>
                  </a:cubicBezTo>
                  <a:cubicBezTo>
                    <a:pt x="4350" y="724"/>
                    <a:pt x="4391" y="678"/>
                    <a:pt x="4391" y="606"/>
                  </a:cubicBezTo>
                  <a:lnTo>
                    <a:pt x="4391" y="577"/>
                  </a:lnTo>
                  <a:close/>
                  <a:moveTo>
                    <a:pt x="3150" y="376"/>
                  </a:moveTo>
                  <a:cubicBezTo>
                    <a:pt x="3148" y="376"/>
                    <a:pt x="3148" y="376"/>
                    <a:pt x="3148" y="376"/>
                  </a:cubicBezTo>
                  <a:cubicBezTo>
                    <a:pt x="3148" y="294"/>
                    <a:pt x="3148" y="294"/>
                    <a:pt x="3148" y="294"/>
                  </a:cubicBezTo>
                  <a:cubicBezTo>
                    <a:pt x="3020" y="294"/>
                    <a:pt x="3020" y="294"/>
                    <a:pt x="3020" y="294"/>
                  </a:cubicBezTo>
                  <a:cubicBezTo>
                    <a:pt x="3020" y="807"/>
                    <a:pt x="3020" y="807"/>
                    <a:pt x="3020" y="807"/>
                  </a:cubicBezTo>
                  <a:cubicBezTo>
                    <a:pt x="3148" y="807"/>
                    <a:pt x="3148" y="807"/>
                    <a:pt x="3148" y="807"/>
                  </a:cubicBezTo>
                  <a:cubicBezTo>
                    <a:pt x="3148" y="533"/>
                    <a:pt x="3148" y="533"/>
                    <a:pt x="3148" y="533"/>
                  </a:cubicBezTo>
                  <a:cubicBezTo>
                    <a:pt x="3148" y="505"/>
                    <a:pt x="3165" y="403"/>
                    <a:pt x="3286" y="403"/>
                  </a:cubicBezTo>
                  <a:cubicBezTo>
                    <a:pt x="3306" y="403"/>
                    <a:pt x="3327" y="408"/>
                    <a:pt x="3348" y="413"/>
                  </a:cubicBezTo>
                  <a:cubicBezTo>
                    <a:pt x="3348" y="289"/>
                    <a:pt x="3348" y="289"/>
                    <a:pt x="3348" y="289"/>
                  </a:cubicBezTo>
                  <a:cubicBezTo>
                    <a:pt x="3333" y="285"/>
                    <a:pt x="3318" y="282"/>
                    <a:pt x="3302" y="282"/>
                  </a:cubicBezTo>
                  <a:cubicBezTo>
                    <a:pt x="3235" y="282"/>
                    <a:pt x="3178" y="317"/>
                    <a:pt x="3150" y="376"/>
                  </a:cubicBezTo>
                  <a:close/>
                  <a:moveTo>
                    <a:pt x="3805" y="0"/>
                  </a:moveTo>
                  <a:cubicBezTo>
                    <a:pt x="3933" y="0"/>
                    <a:pt x="3933" y="0"/>
                    <a:pt x="3933" y="0"/>
                  </a:cubicBezTo>
                  <a:cubicBezTo>
                    <a:pt x="3933" y="807"/>
                    <a:pt x="3933" y="807"/>
                    <a:pt x="3933" y="807"/>
                  </a:cubicBezTo>
                  <a:cubicBezTo>
                    <a:pt x="3812" y="807"/>
                    <a:pt x="3812" y="807"/>
                    <a:pt x="3812" y="807"/>
                  </a:cubicBezTo>
                  <a:cubicBezTo>
                    <a:pt x="3812" y="730"/>
                    <a:pt x="3812" y="730"/>
                    <a:pt x="3812" y="730"/>
                  </a:cubicBezTo>
                  <a:cubicBezTo>
                    <a:pt x="3809" y="730"/>
                    <a:pt x="3809" y="730"/>
                    <a:pt x="3809" y="730"/>
                  </a:cubicBezTo>
                  <a:cubicBezTo>
                    <a:pt x="3772" y="792"/>
                    <a:pt x="3705" y="820"/>
                    <a:pt x="3633" y="820"/>
                  </a:cubicBezTo>
                  <a:cubicBezTo>
                    <a:pt x="3475" y="820"/>
                    <a:pt x="3380" y="702"/>
                    <a:pt x="3380" y="551"/>
                  </a:cubicBezTo>
                  <a:cubicBezTo>
                    <a:pt x="3380" y="399"/>
                    <a:pt x="3482" y="282"/>
                    <a:pt x="3628" y="282"/>
                  </a:cubicBezTo>
                  <a:cubicBezTo>
                    <a:pt x="3724" y="282"/>
                    <a:pt x="3775" y="326"/>
                    <a:pt x="3802" y="360"/>
                  </a:cubicBezTo>
                  <a:cubicBezTo>
                    <a:pt x="3805" y="360"/>
                    <a:pt x="3805" y="360"/>
                    <a:pt x="3805" y="360"/>
                  </a:cubicBezTo>
                  <a:lnTo>
                    <a:pt x="3805" y="0"/>
                  </a:lnTo>
                  <a:close/>
                  <a:moveTo>
                    <a:pt x="3809" y="551"/>
                  </a:moveTo>
                  <a:cubicBezTo>
                    <a:pt x="3809" y="471"/>
                    <a:pt x="3753" y="397"/>
                    <a:pt x="3659" y="397"/>
                  </a:cubicBezTo>
                  <a:cubicBezTo>
                    <a:pt x="3565" y="397"/>
                    <a:pt x="3508" y="471"/>
                    <a:pt x="3508" y="551"/>
                  </a:cubicBezTo>
                  <a:cubicBezTo>
                    <a:pt x="3508" y="631"/>
                    <a:pt x="3565" y="704"/>
                    <a:pt x="3659" y="704"/>
                  </a:cubicBezTo>
                  <a:cubicBezTo>
                    <a:pt x="3753" y="704"/>
                    <a:pt x="3809" y="631"/>
                    <a:pt x="3809" y="551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rgbClr val="EC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" name="Freeform 6"/>
            <p:cNvSpPr>
              <a:spLocks noSelect="1"/>
            </p:cNvSpPr>
            <p:nvPr userDrawn="1"/>
          </p:nvSpPr>
          <p:spPr bwMode="gray">
            <a:xfrm>
              <a:off x="614" y="232"/>
              <a:ext cx="1020" cy="419"/>
            </a:xfrm>
            <a:custGeom>
              <a:avLst/>
              <a:gdLst>
                <a:gd name="T0" fmla="*/ 1242 w 5100"/>
                <a:gd name="T1" fmla="*/ 1312 h 2093"/>
                <a:gd name="T2" fmla="*/ 1412 w 5100"/>
                <a:gd name="T3" fmla="*/ 1769 h 2093"/>
                <a:gd name="T4" fmla="*/ 1252 w 5100"/>
                <a:gd name="T5" fmla="*/ 1978 h 2093"/>
                <a:gd name="T6" fmla="*/ 1253 w 5100"/>
                <a:gd name="T7" fmla="*/ 2093 h 2093"/>
                <a:gd name="T8" fmla="*/ 1420 w 5100"/>
                <a:gd name="T9" fmla="*/ 1324 h 2093"/>
                <a:gd name="T10" fmla="*/ 1117 w 5100"/>
                <a:gd name="T11" fmla="*/ 1580 h 2093"/>
                <a:gd name="T12" fmla="*/ 1268 w 5100"/>
                <a:gd name="T13" fmla="*/ 1728 h 2093"/>
                <a:gd name="T14" fmla="*/ 655 w 5100"/>
                <a:gd name="T15" fmla="*/ 1850 h 2093"/>
                <a:gd name="T16" fmla="*/ 642 w 5100"/>
                <a:gd name="T17" fmla="*/ 1747 h 2093"/>
                <a:gd name="T18" fmla="*/ 895 w 5100"/>
                <a:gd name="T19" fmla="*/ 1590 h 2093"/>
                <a:gd name="T20" fmla="*/ 637 w 5100"/>
                <a:gd name="T21" fmla="*/ 1408 h 2093"/>
                <a:gd name="T22" fmla="*/ 287 w 5100"/>
                <a:gd name="T23" fmla="*/ 1312 h 2093"/>
                <a:gd name="T24" fmla="*/ 271 w 5100"/>
                <a:gd name="T25" fmla="*/ 1433 h 2093"/>
                <a:gd name="T26" fmla="*/ 5 w 5100"/>
                <a:gd name="T27" fmla="*/ 1837 h 2093"/>
                <a:gd name="T28" fmla="*/ 133 w 5100"/>
                <a:gd name="T29" fmla="*/ 1406 h 2093"/>
                <a:gd name="T30" fmla="*/ 1689 w 5100"/>
                <a:gd name="T31" fmla="*/ 1324 h 2093"/>
                <a:gd name="T32" fmla="*/ 1689 w 5100"/>
                <a:gd name="T33" fmla="*/ 1837 h 2093"/>
                <a:gd name="T34" fmla="*/ 1752 w 5100"/>
                <a:gd name="T35" fmla="*/ 1227 h 2093"/>
                <a:gd name="T36" fmla="*/ 1836 w 5100"/>
                <a:gd name="T37" fmla="*/ 1150 h 2093"/>
                <a:gd name="T38" fmla="*/ 2218 w 5100"/>
                <a:gd name="T39" fmla="*/ 1850 h 2093"/>
                <a:gd name="T40" fmla="*/ 2218 w 5100"/>
                <a:gd name="T41" fmla="*/ 1734 h 2093"/>
                <a:gd name="T42" fmla="*/ 2369 w 5100"/>
                <a:gd name="T43" fmla="*/ 1581 h 2093"/>
                <a:gd name="T44" fmla="*/ 333 w 5100"/>
                <a:gd name="T45" fmla="*/ 502 h 2093"/>
                <a:gd name="T46" fmla="*/ 128 w 5100"/>
                <a:gd name="T47" fmla="*/ 808 h 2093"/>
                <a:gd name="T48" fmla="*/ 122 w 5100"/>
                <a:gd name="T49" fmla="*/ 295 h 2093"/>
                <a:gd name="T50" fmla="*/ 281 w 5100"/>
                <a:gd name="T51" fmla="*/ 282 h 2093"/>
                <a:gd name="T52" fmla="*/ 794 w 5100"/>
                <a:gd name="T53" fmla="*/ 502 h 2093"/>
                <a:gd name="T54" fmla="*/ 666 w 5100"/>
                <a:gd name="T55" fmla="*/ 517 h 2093"/>
                <a:gd name="T56" fmla="*/ 461 w 5100"/>
                <a:gd name="T57" fmla="*/ 808 h 2093"/>
                <a:gd name="T58" fmla="*/ 3642 w 5100"/>
                <a:gd name="T59" fmla="*/ 551 h 2093"/>
                <a:gd name="T60" fmla="*/ 3920 w 5100"/>
                <a:gd name="T61" fmla="*/ 282 h 2093"/>
                <a:gd name="T62" fmla="*/ 3920 w 5100"/>
                <a:gd name="T63" fmla="*/ 397 h 2093"/>
                <a:gd name="T64" fmla="*/ 2596 w 5100"/>
                <a:gd name="T65" fmla="*/ 282 h 2093"/>
                <a:gd name="T66" fmla="*/ 2875 w 5100"/>
                <a:gd name="T67" fmla="*/ 551 h 2093"/>
                <a:gd name="T68" fmla="*/ 2446 w 5100"/>
                <a:gd name="T69" fmla="*/ 551 h 2093"/>
                <a:gd name="T70" fmla="*/ 2596 w 5100"/>
                <a:gd name="T71" fmla="*/ 705 h 2093"/>
                <a:gd name="T72" fmla="*/ 1952 w 5100"/>
                <a:gd name="T73" fmla="*/ 295 h 2093"/>
                <a:gd name="T74" fmla="*/ 2082 w 5100"/>
                <a:gd name="T75" fmla="*/ 376 h 2093"/>
                <a:gd name="T76" fmla="*/ 2280 w 5100"/>
                <a:gd name="T77" fmla="*/ 413 h 2093"/>
                <a:gd name="T78" fmla="*/ 2080 w 5100"/>
                <a:gd name="T79" fmla="*/ 808 h 2093"/>
                <a:gd name="T80" fmla="*/ 1312 w 5100"/>
                <a:gd name="T81" fmla="*/ 648 h 2093"/>
                <a:gd name="T82" fmla="*/ 1428 w 5100"/>
                <a:gd name="T83" fmla="*/ 596 h 2093"/>
                <a:gd name="T84" fmla="*/ 909 w 5100"/>
                <a:gd name="T85" fmla="*/ 551 h 2093"/>
                <a:gd name="T86" fmla="*/ 1299 w 5100"/>
                <a:gd name="T87" fmla="*/ 500 h 2093"/>
                <a:gd name="T88" fmla="*/ 1711 w 5100"/>
                <a:gd name="T89" fmla="*/ 295 h 2093"/>
                <a:gd name="T90" fmla="*/ 1711 w 5100"/>
                <a:gd name="T91" fmla="*/ 404 h 2093"/>
                <a:gd name="T92" fmla="*/ 1852 w 5100"/>
                <a:gd name="T93" fmla="*/ 695 h 2093"/>
                <a:gd name="T94" fmla="*/ 1583 w 5100"/>
                <a:gd name="T95" fmla="*/ 639 h 2093"/>
                <a:gd name="T96" fmla="*/ 1477 w 5100"/>
                <a:gd name="T97" fmla="*/ 295 h 2093"/>
                <a:gd name="T98" fmla="*/ 1711 w 5100"/>
                <a:gd name="T99" fmla="*/ 147 h 2093"/>
                <a:gd name="T100" fmla="*/ 4293 w 5100"/>
                <a:gd name="T101" fmla="*/ 551 h 2093"/>
                <a:gd name="T102" fmla="*/ 4572 w 5100"/>
                <a:gd name="T103" fmla="*/ 282 h 2093"/>
                <a:gd name="T104" fmla="*/ 4572 w 5100"/>
                <a:gd name="T105" fmla="*/ 397 h 2093"/>
                <a:gd name="T106" fmla="*/ 3295 w 5100"/>
                <a:gd name="T107" fmla="*/ 282 h 2093"/>
                <a:gd name="T108" fmla="*/ 3116 w 5100"/>
                <a:gd name="T109" fmla="*/ 295 h 2093"/>
                <a:gd name="T110" fmla="*/ 3123 w 5100"/>
                <a:gd name="T111" fmla="*/ 1051 h 2093"/>
                <a:gd name="T112" fmla="*/ 3300 w 5100"/>
                <a:gd name="T113" fmla="*/ 820 h 2093"/>
                <a:gd name="T114" fmla="*/ 3269 w 5100"/>
                <a:gd name="T115" fmla="*/ 705 h 2093"/>
                <a:gd name="T116" fmla="*/ 3420 w 5100"/>
                <a:gd name="T117" fmla="*/ 551 h 2093"/>
                <a:gd name="T118" fmla="*/ 5100 w 5100"/>
                <a:gd name="T119" fmla="*/ 808 h 2093"/>
                <a:gd name="T120" fmla="*/ 5100 w 5100"/>
                <a:gd name="T121" fmla="*/ 0 h 2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00" h="2093">
                  <a:moveTo>
                    <a:pt x="1420" y="1401"/>
                  </a:moveTo>
                  <a:cubicBezTo>
                    <a:pt x="1418" y="1401"/>
                    <a:pt x="1418" y="1401"/>
                    <a:pt x="1418" y="1401"/>
                  </a:cubicBezTo>
                  <a:cubicBezTo>
                    <a:pt x="1381" y="1339"/>
                    <a:pt x="1314" y="1312"/>
                    <a:pt x="1242" y="1312"/>
                  </a:cubicBezTo>
                  <a:cubicBezTo>
                    <a:pt x="1084" y="1312"/>
                    <a:pt x="989" y="1429"/>
                    <a:pt x="989" y="1581"/>
                  </a:cubicBezTo>
                  <a:cubicBezTo>
                    <a:pt x="989" y="1726"/>
                    <a:pt x="1090" y="1843"/>
                    <a:pt x="1244" y="1843"/>
                  </a:cubicBezTo>
                  <a:cubicBezTo>
                    <a:pt x="1308" y="1843"/>
                    <a:pt x="1374" y="1819"/>
                    <a:pt x="1412" y="1769"/>
                  </a:cubicBezTo>
                  <a:cubicBezTo>
                    <a:pt x="1414" y="1769"/>
                    <a:pt x="1414" y="1769"/>
                    <a:pt x="1414" y="1769"/>
                  </a:cubicBezTo>
                  <a:cubicBezTo>
                    <a:pt x="1414" y="1806"/>
                    <a:pt x="1414" y="1806"/>
                    <a:pt x="1414" y="1806"/>
                  </a:cubicBezTo>
                  <a:cubicBezTo>
                    <a:pt x="1414" y="1907"/>
                    <a:pt x="1375" y="1978"/>
                    <a:pt x="1252" y="1978"/>
                  </a:cubicBezTo>
                  <a:cubicBezTo>
                    <a:pt x="1180" y="1978"/>
                    <a:pt x="1127" y="1951"/>
                    <a:pt x="1075" y="1904"/>
                  </a:cubicBezTo>
                  <a:cubicBezTo>
                    <a:pt x="999" y="2009"/>
                    <a:pt x="999" y="2009"/>
                    <a:pt x="999" y="2009"/>
                  </a:cubicBezTo>
                  <a:cubicBezTo>
                    <a:pt x="1071" y="2073"/>
                    <a:pt x="1158" y="2093"/>
                    <a:pt x="1253" y="2093"/>
                  </a:cubicBezTo>
                  <a:cubicBezTo>
                    <a:pt x="1452" y="2093"/>
                    <a:pt x="1542" y="1976"/>
                    <a:pt x="1542" y="1791"/>
                  </a:cubicBezTo>
                  <a:cubicBezTo>
                    <a:pt x="1542" y="1324"/>
                    <a:pt x="1542" y="1324"/>
                    <a:pt x="1542" y="1324"/>
                  </a:cubicBezTo>
                  <a:cubicBezTo>
                    <a:pt x="1420" y="1324"/>
                    <a:pt x="1420" y="1324"/>
                    <a:pt x="1420" y="1324"/>
                  </a:cubicBezTo>
                  <a:lnTo>
                    <a:pt x="1420" y="1401"/>
                  </a:lnTo>
                  <a:close/>
                  <a:moveTo>
                    <a:pt x="1268" y="1728"/>
                  </a:moveTo>
                  <a:cubicBezTo>
                    <a:pt x="1181" y="1728"/>
                    <a:pt x="1117" y="1661"/>
                    <a:pt x="1117" y="1580"/>
                  </a:cubicBezTo>
                  <a:cubicBezTo>
                    <a:pt x="1117" y="1489"/>
                    <a:pt x="1179" y="1427"/>
                    <a:pt x="1269" y="1427"/>
                  </a:cubicBezTo>
                  <a:cubicBezTo>
                    <a:pt x="1362" y="1427"/>
                    <a:pt x="1420" y="1489"/>
                    <a:pt x="1420" y="1577"/>
                  </a:cubicBezTo>
                  <a:cubicBezTo>
                    <a:pt x="1420" y="1663"/>
                    <a:pt x="1363" y="1728"/>
                    <a:pt x="1268" y="1728"/>
                  </a:cubicBezTo>
                  <a:close/>
                  <a:moveTo>
                    <a:pt x="655" y="1312"/>
                  </a:moveTo>
                  <a:cubicBezTo>
                    <a:pt x="500" y="1312"/>
                    <a:pt x="376" y="1419"/>
                    <a:pt x="376" y="1581"/>
                  </a:cubicBezTo>
                  <a:cubicBezTo>
                    <a:pt x="376" y="1742"/>
                    <a:pt x="500" y="1850"/>
                    <a:pt x="655" y="1850"/>
                  </a:cubicBezTo>
                  <a:cubicBezTo>
                    <a:pt x="736" y="1850"/>
                    <a:pt x="812" y="1821"/>
                    <a:pt x="871" y="1747"/>
                  </a:cubicBezTo>
                  <a:cubicBezTo>
                    <a:pt x="780" y="1678"/>
                    <a:pt x="780" y="1678"/>
                    <a:pt x="780" y="1678"/>
                  </a:cubicBezTo>
                  <a:cubicBezTo>
                    <a:pt x="748" y="1717"/>
                    <a:pt x="706" y="1747"/>
                    <a:pt x="642" y="1747"/>
                  </a:cubicBezTo>
                  <a:cubicBezTo>
                    <a:pt x="570" y="1747"/>
                    <a:pt x="513" y="1701"/>
                    <a:pt x="504" y="1626"/>
                  </a:cubicBezTo>
                  <a:cubicBezTo>
                    <a:pt x="895" y="1626"/>
                    <a:pt x="895" y="1626"/>
                    <a:pt x="895" y="1626"/>
                  </a:cubicBezTo>
                  <a:cubicBezTo>
                    <a:pt x="895" y="1590"/>
                    <a:pt x="895" y="1590"/>
                    <a:pt x="895" y="1590"/>
                  </a:cubicBezTo>
                  <a:cubicBezTo>
                    <a:pt x="895" y="1412"/>
                    <a:pt x="798" y="1312"/>
                    <a:pt x="655" y="1312"/>
                  </a:cubicBezTo>
                  <a:close/>
                  <a:moveTo>
                    <a:pt x="504" y="1529"/>
                  </a:moveTo>
                  <a:cubicBezTo>
                    <a:pt x="514" y="1456"/>
                    <a:pt x="561" y="1408"/>
                    <a:pt x="637" y="1408"/>
                  </a:cubicBezTo>
                  <a:cubicBezTo>
                    <a:pt x="717" y="1408"/>
                    <a:pt x="766" y="1455"/>
                    <a:pt x="767" y="1529"/>
                  </a:cubicBezTo>
                  <a:lnTo>
                    <a:pt x="504" y="1529"/>
                  </a:lnTo>
                  <a:close/>
                  <a:moveTo>
                    <a:pt x="287" y="1312"/>
                  </a:moveTo>
                  <a:cubicBezTo>
                    <a:pt x="303" y="1312"/>
                    <a:pt x="318" y="1315"/>
                    <a:pt x="333" y="1319"/>
                  </a:cubicBezTo>
                  <a:cubicBezTo>
                    <a:pt x="333" y="1443"/>
                    <a:pt x="333" y="1443"/>
                    <a:pt x="333" y="1443"/>
                  </a:cubicBezTo>
                  <a:cubicBezTo>
                    <a:pt x="312" y="1438"/>
                    <a:pt x="291" y="1433"/>
                    <a:pt x="271" y="1433"/>
                  </a:cubicBezTo>
                  <a:cubicBezTo>
                    <a:pt x="150" y="1433"/>
                    <a:pt x="133" y="1535"/>
                    <a:pt x="133" y="1563"/>
                  </a:cubicBezTo>
                  <a:cubicBezTo>
                    <a:pt x="133" y="1837"/>
                    <a:pt x="133" y="1837"/>
                    <a:pt x="133" y="1837"/>
                  </a:cubicBezTo>
                  <a:cubicBezTo>
                    <a:pt x="5" y="1837"/>
                    <a:pt x="5" y="1837"/>
                    <a:pt x="5" y="1837"/>
                  </a:cubicBezTo>
                  <a:cubicBezTo>
                    <a:pt x="5" y="1324"/>
                    <a:pt x="5" y="1324"/>
                    <a:pt x="5" y="1324"/>
                  </a:cubicBezTo>
                  <a:cubicBezTo>
                    <a:pt x="133" y="1324"/>
                    <a:pt x="133" y="1324"/>
                    <a:pt x="133" y="1324"/>
                  </a:cubicBezTo>
                  <a:cubicBezTo>
                    <a:pt x="133" y="1406"/>
                    <a:pt x="133" y="1406"/>
                    <a:pt x="133" y="1406"/>
                  </a:cubicBezTo>
                  <a:cubicBezTo>
                    <a:pt x="135" y="1406"/>
                    <a:pt x="135" y="1406"/>
                    <a:pt x="135" y="1406"/>
                  </a:cubicBezTo>
                  <a:cubicBezTo>
                    <a:pt x="163" y="1347"/>
                    <a:pt x="220" y="1312"/>
                    <a:pt x="287" y="1312"/>
                  </a:cubicBezTo>
                  <a:close/>
                  <a:moveTo>
                    <a:pt x="1689" y="1324"/>
                  </a:moveTo>
                  <a:cubicBezTo>
                    <a:pt x="1818" y="1324"/>
                    <a:pt x="1818" y="1324"/>
                    <a:pt x="1818" y="1324"/>
                  </a:cubicBezTo>
                  <a:cubicBezTo>
                    <a:pt x="1818" y="1837"/>
                    <a:pt x="1818" y="1837"/>
                    <a:pt x="1818" y="1837"/>
                  </a:cubicBezTo>
                  <a:cubicBezTo>
                    <a:pt x="1689" y="1837"/>
                    <a:pt x="1689" y="1837"/>
                    <a:pt x="1689" y="1837"/>
                  </a:cubicBezTo>
                  <a:lnTo>
                    <a:pt x="1689" y="1324"/>
                  </a:lnTo>
                  <a:close/>
                  <a:moveTo>
                    <a:pt x="1836" y="1150"/>
                  </a:moveTo>
                  <a:cubicBezTo>
                    <a:pt x="1836" y="1194"/>
                    <a:pt x="1799" y="1227"/>
                    <a:pt x="1752" y="1227"/>
                  </a:cubicBezTo>
                  <a:cubicBezTo>
                    <a:pt x="1705" y="1227"/>
                    <a:pt x="1671" y="1191"/>
                    <a:pt x="1671" y="1150"/>
                  </a:cubicBezTo>
                  <a:cubicBezTo>
                    <a:pt x="1671" y="1110"/>
                    <a:pt x="1705" y="1073"/>
                    <a:pt x="1752" y="1073"/>
                  </a:cubicBezTo>
                  <a:cubicBezTo>
                    <a:pt x="1799" y="1073"/>
                    <a:pt x="1836" y="1107"/>
                    <a:pt x="1836" y="1150"/>
                  </a:cubicBezTo>
                  <a:close/>
                  <a:moveTo>
                    <a:pt x="2218" y="1312"/>
                  </a:moveTo>
                  <a:cubicBezTo>
                    <a:pt x="2063" y="1312"/>
                    <a:pt x="1939" y="1419"/>
                    <a:pt x="1939" y="1581"/>
                  </a:cubicBezTo>
                  <a:cubicBezTo>
                    <a:pt x="1939" y="1742"/>
                    <a:pt x="2063" y="1850"/>
                    <a:pt x="2218" y="1850"/>
                  </a:cubicBezTo>
                  <a:cubicBezTo>
                    <a:pt x="2373" y="1850"/>
                    <a:pt x="2497" y="1742"/>
                    <a:pt x="2497" y="1581"/>
                  </a:cubicBezTo>
                  <a:cubicBezTo>
                    <a:pt x="2497" y="1419"/>
                    <a:pt x="2373" y="1312"/>
                    <a:pt x="2218" y="1312"/>
                  </a:cubicBezTo>
                  <a:close/>
                  <a:moveTo>
                    <a:pt x="2218" y="1734"/>
                  </a:moveTo>
                  <a:cubicBezTo>
                    <a:pt x="2124" y="1734"/>
                    <a:pt x="2068" y="1661"/>
                    <a:pt x="2068" y="1581"/>
                  </a:cubicBezTo>
                  <a:cubicBezTo>
                    <a:pt x="2068" y="1501"/>
                    <a:pt x="2124" y="1427"/>
                    <a:pt x="2218" y="1427"/>
                  </a:cubicBezTo>
                  <a:cubicBezTo>
                    <a:pt x="2312" y="1427"/>
                    <a:pt x="2369" y="1501"/>
                    <a:pt x="2369" y="1581"/>
                  </a:cubicBezTo>
                  <a:cubicBezTo>
                    <a:pt x="2369" y="1661"/>
                    <a:pt x="2312" y="1734"/>
                    <a:pt x="2218" y="1734"/>
                  </a:cubicBezTo>
                  <a:close/>
                  <a:moveTo>
                    <a:pt x="333" y="808"/>
                  </a:moveTo>
                  <a:cubicBezTo>
                    <a:pt x="333" y="502"/>
                    <a:pt x="333" y="502"/>
                    <a:pt x="333" y="502"/>
                  </a:cubicBezTo>
                  <a:cubicBezTo>
                    <a:pt x="333" y="439"/>
                    <a:pt x="307" y="397"/>
                    <a:pt x="245" y="397"/>
                  </a:cubicBezTo>
                  <a:cubicBezTo>
                    <a:pt x="161" y="397"/>
                    <a:pt x="128" y="459"/>
                    <a:pt x="128" y="528"/>
                  </a:cubicBezTo>
                  <a:cubicBezTo>
                    <a:pt x="128" y="808"/>
                    <a:pt x="128" y="808"/>
                    <a:pt x="128" y="808"/>
                  </a:cubicBezTo>
                  <a:cubicBezTo>
                    <a:pt x="0" y="808"/>
                    <a:pt x="0" y="808"/>
                    <a:pt x="0" y="808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22" y="295"/>
                    <a:pt x="122" y="295"/>
                    <a:pt x="122" y="295"/>
                  </a:cubicBezTo>
                  <a:cubicBezTo>
                    <a:pt x="122" y="375"/>
                    <a:pt x="122" y="375"/>
                    <a:pt x="122" y="375"/>
                  </a:cubicBezTo>
                  <a:cubicBezTo>
                    <a:pt x="124" y="375"/>
                    <a:pt x="124" y="375"/>
                    <a:pt x="124" y="375"/>
                  </a:cubicBezTo>
                  <a:cubicBezTo>
                    <a:pt x="146" y="327"/>
                    <a:pt x="195" y="282"/>
                    <a:pt x="281" y="282"/>
                  </a:cubicBezTo>
                  <a:cubicBezTo>
                    <a:pt x="360" y="282"/>
                    <a:pt x="414" y="313"/>
                    <a:pt x="441" y="377"/>
                  </a:cubicBezTo>
                  <a:cubicBezTo>
                    <a:pt x="478" y="312"/>
                    <a:pt x="533" y="282"/>
                    <a:pt x="610" y="282"/>
                  </a:cubicBezTo>
                  <a:cubicBezTo>
                    <a:pt x="746" y="282"/>
                    <a:pt x="794" y="379"/>
                    <a:pt x="794" y="502"/>
                  </a:cubicBezTo>
                  <a:cubicBezTo>
                    <a:pt x="794" y="808"/>
                    <a:pt x="794" y="808"/>
                    <a:pt x="794" y="808"/>
                  </a:cubicBezTo>
                  <a:cubicBezTo>
                    <a:pt x="666" y="808"/>
                    <a:pt x="666" y="808"/>
                    <a:pt x="666" y="808"/>
                  </a:cubicBezTo>
                  <a:cubicBezTo>
                    <a:pt x="666" y="517"/>
                    <a:pt x="666" y="517"/>
                    <a:pt x="666" y="517"/>
                  </a:cubicBezTo>
                  <a:cubicBezTo>
                    <a:pt x="666" y="453"/>
                    <a:pt x="647" y="397"/>
                    <a:pt x="571" y="397"/>
                  </a:cubicBezTo>
                  <a:cubicBezTo>
                    <a:pt x="491" y="397"/>
                    <a:pt x="461" y="464"/>
                    <a:pt x="461" y="530"/>
                  </a:cubicBezTo>
                  <a:cubicBezTo>
                    <a:pt x="461" y="808"/>
                    <a:pt x="461" y="808"/>
                    <a:pt x="461" y="808"/>
                  </a:cubicBezTo>
                  <a:lnTo>
                    <a:pt x="333" y="808"/>
                  </a:lnTo>
                  <a:close/>
                  <a:moveTo>
                    <a:pt x="3920" y="282"/>
                  </a:moveTo>
                  <a:cubicBezTo>
                    <a:pt x="3766" y="282"/>
                    <a:pt x="3642" y="390"/>
                    <a:pt x="3642" y="551"/>
                  </a:cubicBezTo>
                  <a:cubicBezTo>
                    <a:pt x="3642" y="713"/>
                    <a:pt x="3766" y="820"/>
                    <a:pt x="3920" y="820"/>
                  </a:cubicBezTo>
                  <a:cubicBezTo>
                    <a:pt x="4075" y="820"/>
                    <a:pt x="4199" y="713"/>
                    <a:pt x="4199" y="551"/>
                  </a:cubicBezTo>
                  <a:cubicBezTo>
                    <a:pt x="4199" y="390"/>
                    <a:pt x="4075" y="282"/>
                    <a:pt x="3920" y="282"/>
                  </a:cubicBezTo>
                  <a:close/>
                  <a:moveTo>
                    <a:pt x="3920" y="705"/>
                  </a:moveTo>
                  <a:cubicBezTo>
                    <a:pt x="3826" y="705"/>
                    <a:pt x="3770" y="631"/>
                    <a:pt x="3770" y="551"/>
                  </a:cubicBezTo>
                  <a:cubicBezTo>
                    <a:pt x="3770" y="471"/>
                    <a:pt x="3826" y="397"/>
                    <a:pt x="3920" y="397"/>
                  </a:cubicBezTo>
                  <a:cubicBezTo>
                    <a:pt x="4014" y="397"/>
                    <a:pt x="4071" y="471"/>
                    <a:pt x="4071" y="551"/>
                  </a:cubicBezTo>
                  <a:cubicBezTo>
                    <a:pt x="4071" y="631"/>
                    <a:pt x="4014" y="705"/>
                    <a:pt x="3920" y="705"/>
                  </a:cubicBezTo>
                  <a:close/>
                  <a:moveTo>
                    <a:pt x="2596" y="282"/>
                  </a:moveTo>
                  <a:cubicBezTo>
                    <a:pt x="2441" y="282"/>
                    <a:pt x="2317" y="390"/>
                    <a:pt x="2317" y="551"/>
                  </a:cubicBezTo>
                  <a:cubicBezTo>
                    <a:pt x="2317" y="713"/>
                    <a:pt x="2441" y="820"/>
                    <a:pt x="2596" y="820"/>
                  </a:cubicBezTo>
                  <a:cubicBezTo>
                    <a:pt x="2751" y="820"/>
                    <a:pt x="2875" y="713"/>
                    <a:pt x="2875" y="551"/>
                  </a:cubicBezTo>
                  <a:cubicBezTo>
                    <a:pt x="2875" y="390"/>
                    <a:pt x="2751" y="282"/>
                    <a:pt x="2596" y="282"/>
                  </a:cubicBezTo>
                  <a:close/>
                  <a:moveTo>
                    <a:pt x="2596" y="705"/>
                  </a:moveTo>
                  <a:cubicBezTo>
                    <a:pt x="2502" y="705"/>
                    <a:pt x="2446" y="631"/>
                    <a:pt x="2446" y="551"/>
                  </a:cubicBezTo>
                  <a:cubicBezTo>
                    <a:pt x="2446" y="471"/>
                    <a:pt x="2502" y="397"/>
                    <a:pt x="2596" y="397"/>
                  </a:cubicBezTo>
                  <a:cubicBezTo>
                    <a:pt x="2690" y="397"/>
                    <a:pt x="2747" y="471"/>
                    <a:pt x="2747" y="551"/>
                  </a:cubicBezTo>
                  <a:cubicBezTo>
                    <a:pt x="2747" y="631"/>
                    <a:pt x="2690" y="705"/>
                    <a:pt x="2596" y="705"/>
                  </a:cubicBezTo>
                  <a:close/>
                  <a:moveTo>
                    <a:pt x="2080" y="808"/>
                  </a:moveTo>
                  <a:cubicBezTo>
                    <a:pt x="1952" y="808"/>
                    <a:pt x="1952" y="808"/>
                    <a:pt x="1952" y="808"/>
                  </a:cubicBezTo>
                  <a:cubicBezTo>
                    <a:pt x="1952" y="295"/>
                    <a:pt x="1952" y="295"/>
                    <a:pt x="1952" y="295"/>
                  </a:cubicBezTo>
                  <a:cubicBezTo>
                    <a:pt x="2080" y="295"/>
                    <a:pt x="2080" y="295"/>
                    <a:pt x="2080" y="295"/>
                  </a:cubicBezTo>
                  <a:cubicBezTo>
                    <a:pt x="2080" y="376"/>
                    <a:pt x="2080" y="376"/>
                    <a:pt x="2080" y="376"/>
                  </a:cubicBezTo>
                  <a:cubicBezTo>
                    <a:pt x="2082" y="376"/>
                    <a:pt x="2082" y="376"/>
                    <a:pt x="2082" y="376"/>
                  </a:cubicBezTo>
                  <a:cubicBezTo>
                    <a:pt x="2110" y="317"/>
                    <a:pt x="2167" y="282"/>
                    <a:pt x="2234" y="282"/>
                  </a:cubicBezTo>
                  <a:cubicBezTo>
                    <a:pt x="2250" y="282"/>
                    <a:pt x="2265" y="285"/>
                    <a:pt x="2280" y="290"/>
                  </a:cubicBezTo>
                  <a:cubicBezTo>
                    <a:pt x="2280" y="413"/>
                    <a:pt x="2280" y="413"/>
                    <a:pt x="2280" y="413"/>
                  </a:cubicBezTo>
                  <a:cubicBezTo>
                    <a:pt x="2258" y="408"/>
                    <a:pt x="2238" y="404"/>
                    <a:pt x="2218" y="404"/>
                  </a:cubicBezTo>
                  <a:cubicBezTo>
                    <a:pt x="2097" y="404"/>
                    <a:pt x="2080" y="505"/>
                    <a:pt x="2080" y="533"/>
                  </a:cubicBezTo>
                  <a:lnTo>
                    <a:pt x="2080" y="808"/>
                  </a:lnTo>
                  <a:close/>
                  <a:moveTo>
                    <a:pt x="1187" y="820"/>
                  </a:moveTo>
                  <a:cubicBezTo>
                    <a:pt x="1269" y="820"/>
                    <a:pt x="1344" y="792"/>
                    <a:pt x="1404" y="718"/>
                  </a:cubicBezTo>
                  <a:cubicBezTo>
                    <a:pt x="1312" y="648"/>
                    <a:pt x="1312" y="648"/>
                    <a:pt x="1312" y="648"/>
                  </a:cubicBezTo>
                  <a:cubicBezTo>
                    <a:pt x="1280" y="688"/>
                    <a:pt x="1239" y="718"/>
                    <a:pt x="1175" y="718"/>
                  </a:cubicBezTo>
                  <a:cubicBezTo>
                    <a:pt x="1103" y="718"/>
                    <a:pt x="1045" y="672"/>
                    <a:pt x="1037" y="596"/>
                  </a:cubicBezTo>
                  <a:cubicBezTo>
                    <a:pt x="1428" y="596"/>
                    <a:pt x="1428" y="596"/>
                    <a:pt x="1428" y="596"/>
                  </a:cubicBezTo>
                  <a:cubicBezTo>
                    <a:pt x="1428" y="561"/>
                    <a:pt x="1428" y="561"/>
                    <a:pt x="1428" y="561"/>
                  </a:cubicBezTo>
                  <a:cubicBezTo>
                    <a:pt x="1428" y="383"/>
                    <a:pt x="1330" y="282"/>
                    <a:pt x="1187" y="282"/>
                  </a:cubicBezTo>
                  <a:cubicBezTo>
                    <a:pt x="1033" y="282"/>
                    <a:pt x="909" y="390"/>
                    <a:pt x="909" y="551"/>
                  </a:cubicBezTo>
                  <a:cubicBezTo>
                    <a:pt x="909" y="713"/>
                    <a:pt x="1033" y="820"/>
                    <a:pt x="1187" y="820"/>
                  </a:cubicBezTo>
                  <a:close/>
                  <a:moveTo>
                    <a:pt x="1169" y="378"/>
                  </a:moveTo>
                  <a:cubicBezTo>
                    <a:pt x="1249" y="378"/>
                    <a:pt x="1298" y="425"/>
                    <a:pt x="1299" y="500"/>
                  </a:cubicBezTo>
                  <a:cubicBezTo>
                    <a:pt x="1037" y="500"/>
                    <a:pt x="1037" y="500"/>
                    <a:pt x="1037" y="500"/>
                  </a:cubicBezTo>
                  <a:cubicBezTo>
                    <a:pt x="1046" y="426"/>
                    <a:pt x="1093" y="378"/>
                    <a:pt x="1169" y="378"/>
                  </a:cubicBezTo>
                  <a:close/>
                  <a:moveTo>
                    <a:pt x="1711" y="295"/>
                  </a:moveTo>
                  <a:cubicBezTo>
                    <a:pt x="1852" y="295"/>
                    <a:pt x="1852" y="295"/>
                    <a:pt x="1852" y="295"/>
                  </a:cubicBezTo>
                  <a:cubicBezTo>
                    <a:pt x="1852" y="404"/>
                    <a:pt x="1852" y="404"/>
                    <a:pt x="1852" y="404"/>
                  </a:cubicBezTo>
                  <a:cubicBezTo>
                    <a:pt x="1711" y="404"/>
                    <a:pt x="1711" y="404"/>
                    <a:pt x="1711" y="404"/>
                  </a:cubicBezTo>
                  <a:cubicBezTo>
                    <a:pt x="1711" y="628"/>
                    <a:pt x="1711" y="628"/>
                    <a:pt x="1711" y="628"/>
                  </a:cubicBezTo>
                  <a:cubicBezTo>
                    <a:pt x="1711" y="679"/>
                    <a:pt x="1726" y="711"/>
                    <a:pt x="1782" y="711"/>
                  </a:cubicBezTo>
                  <a:cubicBezTo>
                    <a:pt x="1805" y="711"/>
                    <a:pt x="1836" y="707"/>
                    <a:pt x="1852" y="695"/>
                  </a:cubicBezTo>
                  <a:cubicBezTo>
                    <a:pt x="1852" y="803"/>
                    <a:pt x="1852" y="803"/>
                    <a:pt x="1852" y="803"/>
                  </a:cubicBezTo>
                  <a:cubicBezTo>
                    <a:pt x="1825" y="816"/>
                    <a:pt x="1780" y="820"/>
                    <a:pt x="1750" y="820"/>
                  </a:cubicBezTo>
                  <a:cubicBezTo>
                    <a:pt x="1615" y="820"/>
                    <a:pt x="1583" y="759"/>
                    <a:pt x="1583" y="639"/>
                  </a:cubicBezTo>
                  <a:cubicBezTo>
                    <a:pt x="1583" y="404"/>
                    <a:pt x="1583" y="404"/>
                    <a:pt x="1583" y="404"/>
                  </a:cubicBezTo>
                  <a:cubicBezTo>
                    <a:pt x="1477" y="404"/>
                    <a:pt x="1477" y="404"/>
                    <a:pt x="1477" y="404"/>
                  </a:cubicBezTo>
                  <a:cubicBezTo>
                    <a:pt x="1477" y="295"/>
                    <a:pt x="1477" y="295"/>
                    <a:pt x="1477" y="295"/>
                  </a:cubicBezTo>
                  <a:cubicBezTo>
                    <a:pt x="1583" y="295"/>
                    <a:pt x="1583" y="295"/>
                    <a:pt x="1583" y="295"/>
                  </a:cubicBezTo>
                  <a:cubicBezTo>
                    <a:pt x="1583" y="147"/>
                    <a:pt x="1583" y="147"/>
                    <a:pt x="1583" y="147"/>
                  </a:cubicBezTo>
                  <a:cubicBezTo>
                    <a:pt x="1711" y="147"/>
                    <a:pt x="1711" y="147"/>
                    <a:pt x="1711" y="147"/>
                  </a:cubicBezTo>
                  <a:lnTo>
                    <a:pt x="1711" y="295"/>
                  </a:lnTo>
                  <a:close/>
                  <a:moveTo>
                    <a:pt x="4572" y="282"/>
                  </a:moveTo>
                  <a:cubicBezTo>
                    <a:pt x="4417" y="282"/>
                    <a:pt x="4293" y="390"/>
                    <a:pt x="4293" y="551"/>
                  </a:cubicBezTo>
                  <a:cubicBezTo>
                    <a:pt x="4293" y="713"/>
                    <a:pt x="4417" y="820"/>
                    <a:pt x="4572" y="820"/>
                  </a:cubicBezTo>
                  <a:cubicBezTo>
                    <a:pt x="4727" y="820"/>
                    <a:pt x="4851" y="713"/>
                    <a:pt x="4851" y="551"/>
                  </a:cubicBezTo>
                  <a:cubicBezTo>
                    <a:pt x="4851" y="390"/>
                    <a:pt x="4727" y="282"/>
                    <a:pt x="4572" y="282"/>
                  </a:cubicBezTo>
                  <a:close/>
                  <a:moveTo>
                    <a:pt x="4572" y="705"/>
                  </a:moveTo>
                  <a:cubicBezTo>
                    <a:pt x="4478" y="705"/>
                    <a:pt x="4421" y="631"/>
                    <a:pt x="4421" y="551"/>
                  </a:cubicBezTo>
                  <a:cubicBezTo>
                    <a:pt x="4421" y="471"/>
                    <a:pt x="4478" y="397"/>
                    <a:pt x="4572" y="397"/>
                  </a:cubicBezTo>
                  <a:cubicBezTo>
                    <a:pt x="4666" y="397"/>
                    <a:pt x="4722" y="471"/>
                    <a:pt x="4722" y="551"/>
                  </a:cubicBezTo>
                  <a:cubicBezTo>
                    <a:pt x="4722" y="631"/>
                    <a:pt x="4666" y="705"/>
                    <a:pt x="4572" y="705"/>
                  </a:cubicBezTo>
                  <a:close/>
                  <a:moveTo>
                    <a:pt x="3295" y="282"/>
                  </a:moveTo>
                  <a:cubicBezTo>
                    <a:pt x="3223" y="282"/>
                    <a:pt x="3156" y="310"/>
                    <a:pt x="3118" y="372"/>
                  </a:cubicBezTo>
                  <a:cubicBezTo>
                    <a:pt x="3116" y="372"/>
                    <a:pt x="3116" y="372"/>
                    <a:pt x="3116" y="372"/>
                  </a:cubicBezTo>
                  <a:cubicBezTo>
                    <a:pt x="3116" y="295"/>
                    <a:pt x="3116" y="295"/>
                    <a:pt x="3116" y="295"/>
                  </a:cubicBezTo>
                  <a:cubicBezTo>
                    <a:pt x="2994" y="295"/>
                    <a:pt x="2994" y="295"/>
                    <a:pt x="2994" y="295"/>
                  </a:cubicBezTo>
                  <a:cubicBezTo>
                    <a:pt x="2994" y="1051"/>
                    <a:pt x="2994" y="1051"/>
                    <a:pt x="2994" y="1051"/>
                  </a:cubicBezTo>
                  <a:cubicBezTo>
                    <a:pt x="3123" y="1051"/>
                    <a:pt x="3123" y="1051"/>
                    <a:pt x="3123" y="1051"/>
                  </a:cubicBezTo>
                  <a:cubicBezTo>
                    <a:pt x="3123" y="742"/>
                    <a:pt x="3123" y="742"/>
                    <a:pt x="3123" y="742"/>
                  </a:cubicBezTo>
                  <a:cubicBezTo>
                    <a:pt x="3126" y="742"/>
                    <a:pt x="3126" y="742"/>
                    <a:pt x="3126" y="742"/>
                  </a:cubicBezTo>
                  <a:cubicBezTo>
                    <a:pt x="3153" y="776"/>
                    <a:pt x="3204" y="820"/>
                    <a:pt x="3300" y="820"/>
                  </a:cubicBezTo>
                  <a:cubicBezTo>
                    <a:pt x="3446" y="820"/>
                    <a:pt x="3548" y="703"/>
                    <a:pt x="3548" y="551"/>
                  </a:cubicBezTo>
                  <a:cubicBezTo>
                    <a:pt x="3548" y="400"/>
                    <a:pt x="3453" y="282"/>
                    <a:pt x="3295" y="282"/>
                  </a:cubicBezTo>
                  <a:close/>
                  <a:moveTo>
                    <a:pt x="3269" y="705"/>
                  </a:moveTo>
                  <a:cubicBezTo>
                    <a:pt x="3175" y="705"/>
                    <a:pt x="3118" y="631"/>
                    <a:pt x="3118" y="551"/>
                  </a:cubicBezTo>
                  <a:cubicBezTo>
                    <a:pt x="3118" y="471"/>
                    <a:pt x="3175" y="397"/>
                    <a:pt x="3269" y="397"/>
                  </a:cubicBezTo>
                  <a:cubicBezTo>
                    <a:pt x="3363" y="397"/>
                    <a:pt x="3420" y="471"/>
                    <a:pt x="3420" y="551"/>
                  </a:cubicBezTo>
                  <a:cubicBezTo>
                    <a:pt x="3420" y="631"/>
                    <a:pt x="3363" y="705"/>
                    <a:pt x="3269" y="705"/>
                  </a:cubicBezTo>
                  <a:close/>
                  <a:moveTo>
                    <a:pt x="5100" y="0"/>
                  </a:moveTo>
                  <a:cubicBezTo>
                    <a:pt x="5100" y="808"/>
                    <a:pt x="5100" y="808"/>
                    <a:pt x="5100" y="808"/>
                  </a:cubicBezTo>
                  <a:cubicBezTo>
                    <a:pt x="4972" y="808"/>
                    <a:pt x="4972" y="808"/>
                    <a:pt x="4972" y="808"/>
                  </a:cubicBezTo>
                  <a:cubicBezTo>
                    <a:pt x="4972" y="0"/>
                    <a:pt x="4972" y="0"/>
                    <a:pt x="4972" y="0"/>
                  </a:cubicBezTo>
                  <a:lnTo>
                    <a:pt x="5100" y="0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87" name="Tijdelijke aanduiding voor afbeelding 86"/>
          <p:cNvSpPr>
            <a:spLocks noGrp="1" noSelect="1"/>
          </p:cNvSpPr>
          <p:nvPr>
            <p:ph type="pic" sz="quarter" idx="12" hasCustomPrompt="1"/>
          </p:nvPr>
        </p:nvSpPr>
        <p:spPr bwMode="gray">
          <a:xfrm>
            <a:off x="694804" y="2"/>
            <a:ext cx="11483996" cy="6857998"/>
          </a:xfrm>
          <a:custGeom>
            <a:avLst/>
            <a:gdLst>
              <a:gd name="connsiteX0" fmla="*/ 1307630 w 11483996"/>
              <a:gd name="connsiteY0" fmla="*/ 876788 h 6857998"/>
              <a:gd name="connsiteX1" fmla="*/ 1316212 w 11483996"/>
              <a:gd name="connsiteY1" fmla="*/ 876788 h 6857998"/>
              <a:gd name="connsiteX2" fmla="*/ 1316212 w 11483996"/>
              <a:gd name="connsiteY2" fmla="*/ 885838 h 6857998"/>
              <a:gd name="connsiteX3" fmla="*/ 1274901 w 11483996"/>
              <a:gd name="connsiteY3" fmla="*/ 922826 h 6857998"/>
              <a:gd name="connsiteX4" fmla="*/ 1246363 w 11483996"/>
              <a:gd name="connsiteY4" fmla="*/ 901578 h 6857998"/>
              <a:gd name="connsiteX5" fmla="*/ 1307630 w 11483996"/>
              <a:gd name="connsiteY5" fmla="*/ 876788 h 6857998"/>
              <a:gd name="connsiteX6" fmla="*/ 2592117 w 11483996"/>
              <a:gd name="connsiteY6" fmla="*/ 876788 h 6857998"/>
              <a:gd name="connsiteX7" fmla="*/ 2600499 w 11483996"/>
              <a:gd name="connsiteY7" fmla="*/ 876788 h 6857998"/>
              <a:gd name="connsiteX8" fmla="*/ 2600499 w 11483996"/>
              <a:gd name="connsiteY8" fmla="*/ 885838 h 6857998"/>
              <a:gd name="connsiteX9" fmla="*/ 2559387 w 11483996"/>
              <a:gd name="connsiteY9" fmla="*/ 922826 h 6857998"/>
              <a:gd name="connsiteX10" fmla="*/ 2530649 w 11483996"/>
              <a:gd name="connsiteY10" fmla="*/ 901578 h 6857998"/>
              <a:gd name="connsiteX11" fmla="*/ 2592117 w 11483996"/>
              <a:gd name="connsiteY11" fmla="*/ 876788 h 6857998"/>
              <a:gd name="connsiteX12" fmla="*/ 2367136 w 11483996"/>
              <a:gd name="connsiteY12" fmla="*/ 819638 h 6857998"/>
              <a:gd name="connsiteX13" fmla="*/ 2414762 w 11483996"/>
              <a:gd name="connsiteY13" fmla="*/ 868057 h 6857998"/>
              <a:gd name="connsiteX14" fmla="*/ 2367136 w 11483996"/>
              <a:gd name="connsiteY14" fmla="*/ 916476 h 6857998"/>
              <a:gd name="connsiteX15" fmla="*/ 2319512 w 11483996"/>
              <a:gd name="connsiteY15" fmla="*/ 868057 h 6857998"/>
              <a:gd name="connsiteX16" fmla="*/ 2367136 w 11483996"/>
              <a:gd name="connsiteY16" fmla="*/ 819638 h 6857998"/>
              <a:gd name="connsiteX17" fmla="*/ 780430 w 11483996"/>
              <a:gd name="connsiteY17" fmla="*/ 819637 h 6857998"/>
              <a:gd name="connsiteX18" fmla="*/ 828849 w 11483996"/>
              <a:gd name="connsiteY18" fmla="*/ 867262 h 6857998"/>
              <a:gd name="connsiteX19" fmla="*/ 780032 w 11483996"/>
              <a:gd name="connsiteY19" fmla="*/ 914887 h 6857998"/>
              <a:gd name="connsiteX20" fmla="*/ 732011 w 11483996"/>
              <a:gd name="connsiteY20" fmla="*/ 867855 h 6857998"/>
              <a:gd name="connsiteX21" fmla="*/ 780430 w 11483996"/>
              <a:gd name="connsiteY21" fmla="*/ 819637 h 6857998"/>
              <a:gd name="connsiteX22" fmla="*/ 1082053 w 11483996"/>
              <a:gd name="connsiteY22" fmla="*/ 819635 h 6857998"/>
              <a:gd name="connsiteX23" fmla="*/ 1130472 w 11483996"/>
              <a:gd name="connsiteY23" fmla="*/ 868054 h 6857998"/>
              <a:gd name="connsiteX24" fmla="*/ 1082053 w 11483996"/>
              <a:gd name="connsiteY24" fmla="*/ 916473 h 6857998"/>
              <a:gd name="connsiteX25" fmla="*/ 1033634 w 11483996"/>
              <a:gd name="connsiteY25" fmla="*/ 868054 h 6857998"/>
              <a:gd name="connsiteX26" fmla="*/ 1082053 w 11483996"/>
              <a:gd name="connsiteY26" fmla="*/ 819635 h 6857998"/>
              <a:gd name="connsiteX27" fmla="*/ 2047557 w 11483996"/>
              <a:gd name="connsiteY27" fmla="*/ 813288 h 6857998"/>
              <a:gd name="connsiteX28" fmla="*/ 2089326 w 11483996"/>
              <a:gd name="connsiteY28" fmla="*/ 851388 h 6857998"/>
              <a:gd name="connsiteX29" fmla="*/ 2005188 w 11483996"/>
              <a:gd name="connsiteY29" fmla="*/ 851388 h 6857998"/>
              <a:gd name="connsiteX30" fmla="*/ 2047557 w 11483996"/>
              <a:gd name="connsiteY30" fmla="*/ 813288 h 6857998"/>
              <a:gd name="connsiteX31" fmla="*/ 579905 w 11483996"/>
              <a:gd name="connsiteY31" fmla="*/ 813287 h 6857998"/>
              <a:gd name="connsiteX32" fmla="*/ 620886 w 11483996"/>
              <a:gd name="connsiteY32" fmla="*/ 851387 h 6857998"/>
              <a:gd name="connsiteX33" fmla="*/ 538336 w 11483996"/>
              <a:gd name="connsiteY33" fmla="*/ 851387 h 6857998"/>
              <a:gd name="connsiteX34" fmla="*/ 579905 w 11483996"/>
              <a:gd name="connsiteY34" fmla="*/ 813287 h 6857998"/>
              <a:gd name="connsiteX35" fmla="*/ 914573 w 11483996"/>
              <a:gd name="connsiteY35" fmla="*/ 786299 h 6857998"/>
              <a:gd name="connsiteX36" fmla="*/ 914573 w 11483996"/>
              <a:gd name="connsiteY36" fmla="*/ 949812 h 6857998"/>
              <a:gd name="connsiteX37" fmla="*/ 954260 w 11483996"/>
              <a:gd name="connsiteY37" fmla="*/ 949812 h 6857998"/>
              <a:gd name="connsiteX38" fmla="*/ 954260 w 11483996"/>
              <a:gd name="connsiteY38" fmla="*/ 786299 h 6857998"/>
              <a:gd name="connsiteX39" fmla="*/ 1750185 w 11483996"/>
              <a:gd name="connsiteY39" fmla="*/ 783125 h 6857998"/>
              <a:gd name="connsiteX40" fmla="*/ 1684895 w 11483996"/>
              <a:gd name="connsiteY40" fmla="*/ 835209 h 6857998"/>
              <a:gd name="connsiteX41" fmla="*/ 1772543 w 11483996"/>
              <a:gd name="connsiteY41" fmla="*/ 904061 h 6857998"/>
              <a:gd name="connsiteX42" fmla="*/ 1745436 w 11483996"/>
              <a:gd name="connsiteY42" fmla="*/ 922606 h 6857998"/>
              <a:gd name="connsiteX43" fmla="*/ 1706856 w 11483996"/>
              <a:gd name="connsiteY43" fmla="*/ 902680 h 6857998"/>
              <a:gd name="connsiteX44" fmla="*/ 1679750 w 11483996"/>
              <a:gd name="connsiteY44" fmla="*/ 927933 h 6857998"/>
              <a:gd name="connsiteX45" fmla="*/ 1743063 w 11483996"/>
              <a:gd name="connsiteY45" fmla="*/ 952988 h 6857998"/>
              <a:gd name="connsiteX46" fmla="*/ 1813102 w 11483996"/>
              <a:gd name="connsiteY46" fmla="*/ 901102 h 6857998"/>
              <a:gd name="connsiteX47" fmla="*/ 1725454 w 11483996"/>
              <a:gd name="connsiteY47" fmla="*/ 832644 h 6857998"/>
              <a:gd name="connsiteX48" fmla="*/ 1749196 w 11483996"/>
              <a:gd name="connsiteY48" fmla="*/ 815480 h 6857998"/>
              <a:gd name="connsiteX49" fmla="*/ 1780852 w 11483996"/>
              <a:gd name="connsiteY49" fmla="*/ 831855 h 6857998"/>
              <a:gd name="connsiteX50" fmla="*/ 1807956 w 11483996"/>
              <a:gd name="connsiteY50" fmla="*/ 807589 h 6857998"/>
              <a:gd name="connsiteX51" fmla="*/ 1750185 w 11483996"/>
              <a:gd name="connsiteY51" fmla="*/ 783125 h 6857998"/>
              <a:gd name="connsiteX52" fmla="*/ 1286248 w 11483996"/>
              <a:gd name="connsiteY52" fmla="*/ 783125 h 6857998"/>
              <a:gd name="connsiteX53" fmla="*/ 1217191 w 11483996"/>
              <a:gd name="connsiteY53" fmla="*/ 808969 h 6857998"/>
              <a:gd name="connsiteX54" fmla="*/ 1238425 w 11483996"/>
              <a:gd name="connsiteY54" fmla="*/ 830276 h 6857998"/>
              <a:gd name="connsiteX55" fmla="*/ 1281882 w 11483996"/>
              <a:gd name="connsiteY55" fmla="*/ 813310 h 6857998"/>
              <a:gd name="connsiteX56" fmla="*/ 1319188 w 11483996"/>
              <a:gd name="connsiteY56" fmla="*/ 843692 h 6857998"/>
              <a:gd name="connsiteX57" fmla="*/ 1319188 w 11483996"/>
              <a:gd name="connsiteY57" fmla="*/ 848032 h 6857998"/>
              <a:gd name="connsiteX58" fmla="*/ 1309068 w 11483996"/>
              <a:gd name="connsiteY58" fmla="*/ 848032 h 6857998"/>
              <a:gd name="connsiteX59" fmla="*/ 1206675 w 11483996"/>
              <a:gd name="connsiteY59" fmla="*/ 904456 h 6857998"/>
              <a:gd name="connsiteX60" fmla="*/ 1266007 w 11483996"/>
              <a:gd name="connsiteY60" fmla="*/ 952988 h 6857998"/>
              <a:gd name="connsiteX61" fmla="*/ 1318196 w 11483996"/>
              <a:gd name="connsiteY61" fmla="*/ 926749 h 6857998"/>
              <a:gd name="connsiteX62" fmla="*/ 1319188 w 11483996"/>
              <a:gd name="connsiteY62" fmla="*/ 926749 h 6857998"/>
              <a:gd name="connsiteX63" fmla="*/ 1319188 w 11483996"/>
              <a:gd name="connsiteY63" fmla="*/ 948845 h 6857998"/>
              <a:gd name="connsiteX64" fmla="*/ 1355899 w 11483996"/>
              <a:gd name="connsiteY64" fmla="*/ 948845 h 6857998"/>
              <a:gd name="connsiteX65" fmla="*/ 1355899 w 11483996"/>
              <a:gd name="connsiteY65" fmla="*/ 855923 h 6857998"/>
              <a:gd name="connsiteX66" fmla="*/ 1286248 w 11483996"/>
              <a:gd name="connsiteY66" fmla="*/ 783125 h 6857998"/>
              <a:gd name="connsiteX67" fmla="*/ 1486343 w 11483996"/>
              <a:gd name="connsiteY67" fmla="*/ 783125 h 6857998"/>
              <a:gd name="connsiteX68" fmla="*/ 1436495 w 11483996"/>
              <a:gd name="connsiteY68" fmla="*/ 812494 h 6857998"/>
              <a:gd name="connsiteX69" fmla="*/ 1435703 w 11483996"/>
              <a:gd name="connsiteY69" fmla="*/ 812494 h 6857998"/>
              <a:gd name="connsiteX70" fmla="*/ 1435703 w 11483996"/>
              <a:gd name="connsiteY70" fmla="*/ 787094 h 6857998"/>
              <a:gd name="connsiteX71" fmla="*/ 1397174 w 11483996"/>
              <a:gd name="connsiteY71" fmla="*/ 787094 h 6857998"/>
              <a:gd name="connsiteX72" fmla="*/ 1397174 w 11483996"/>
              <a:gd name="connsiteY72" fmla="*/ 949813 h 6857998"/>
              <a:gd name="connsiteX73" fmla="*/ 1437885 w 11483996"/>
              <a:gd name="connsiteY73" fmla="*/ 949813 h 6857998"/>
              <a:gd name="connsiteX74" fmla="*/ 1437885 w 11483996"/>
              <a:gd name="connsiteY74" fmla="*/ 861111 h 6857998"/>
              <a:gd name="connsiteX75" fmla="*/ 1475222 w 11483996"/>
              <a:gd name="connsiteY75" fmla="*/ 819638 h 6857998"/>
              <a:gd name="connsiteX76" fmla="*/ 1503025 w 11483996"/>
              <a:gd name="connsiteY76" fmla="*/ 852975 h 6857998"/>
              <a:gd name="connsiteX77" fmla="*/ 1503025 w 11483996"/>
              <a:gd name="connsiteY77" fmla="*/ 949813 h 6857998"/>
              <a:gd name="connsiteX78" fmla="*/ 1543737 w 11483996"/>
              <a:gd name="connsiteY78" fmla="*/ 949813 h 6857998"/>
              <a:gd name="connsiteX79" fmla="*/ 1543737 w 11483996"/>
              <a:gd name="connsiteY79" fmla="*/ 861706 h 6857998"/>
              <a:gd name="connsiteX80" fmla="*/ 1578689 w 11483996"/>
              <a:gd name="connsiteY80" fmla="*/ 819638 h 6857998"/>
              <a:gd name="connsiteX81" fmla="*/ 1608877 w 11483996"/>
              <a:gd name="connsiteY81" fmla="*/ 857738 h 6857998"/>
              <a:gd name="connsiteX82" fmla="*/ 1608877 w 11483996"/>
              <a:gd name="connsiteY82" fmla="*/ 949813 h 6857998"/>
              <a:gd name="connsiteX83" fmla="*/ 1649588 w 11483996"/>
              <a:gd name="connsiteY83" fmla="*/ 949813 h 6857998"/>
              <a:gd name="connsiteX84" fmla="*/ 1649588 w 11483996"/>
              <a:gd name="connsiteY84" fmla="*/ 852975 h 6857998"/>
              <a:gd name="connsiteX85" fmla="*/ 1590804 w 11483996"/>
              <a:gd name="connsiteY85" fmla="*/ 783125 h 6857998"/>
              <a:gd name="connsiteX86" fmla="*/ 1537183 w 11483996"/>
              <a:gd name="connsiteY86" fmla="*/ 813288 h 6857998"/>
              <a:gd name="connsiteX87" fmla="*/ 1486343 w 11483996"/>
              <a:gd name="connsiteY87" fmla="*/ 783125 h 6857998"/>
              <a:gd name="connsiteX88" fmla="*/ 2052522 w 11483996"/>
              <a:gd name="connsiteY88" fmla="*/ 783125 h 6857998"/>
              <a:gd name="connsiteX89" fmla="*/ 1963912 w 11483996"/>
              <a:gd name="connsiteY89" fmla="*/ 867958 h 6857998"/>
              <a:gd name="connsiteX90" fmla="*/ 2052522 w 11483996"/>
              <a:gd name="connsiteY90" fmla="*/ 952988 h 6857998"/>
              <a:gd name="connsiteX91" fmla="*/ 2121462 w 11483996"/>
              <a:gd name="connsiteY91" fmla="*/ 920633 h 6857998"/>
              <a:gd name="connsiteX92" fmla="*/ 2092258 w 11483996"/>
              <a:gd name="connsiteY92" fmla="*/ 898734 h 6857998"/>
              <a:gd name="connsiteX93" fmla="*/ 2048548 w 11483996"/>
              <a:gd name="connsiteY93" fmla="*/ 920633 h 6857998"/>
              <a:gd name="connsiteX94" fmla="*/ 2004641 w 11483996"/>
              <a:gd name="connsiteY94" fmla="*/ 882162 h 6857998"/>
              <a:gd name="connsiteX95" fmla="*/ 2129011 w 11483996"/>
              <a:gd name="connsiteY95" fmla="*/ 882162 h 6857998"/>
              <a:gd name="connsiteX96" fmla="*/ 2129011 w 11483996"/>
              <a:gd name="connsiteY96" fmla="*/ 871114 h 6857998"/>
              <a:gd name="connsiteX97" fmla="*/ 2052522 w 11483996"/>
              <a:gd name="connsiteY97" fmla="*/ 783125 h 6857998"/>
              <a:gd name="connsiteX98" fmla="*/ 2569146 w 11483996"/>
              <a:gd name="connsiteY98" fmla="*/ 783125 h 6857998"/>
              <a:gd name="connsiteX99" fmla="*/ 2499891 w 11483996"/>
              <a:gd name="connsiteY99" fmla="*/ 808969 h 6857998"/>
              <a:gd name="connsiteX100" fmla="*/ 2521323 w 11483996"/>
              <a:gd name="connsiteY100" fmla="*/ 830276 h 6857998"/>
              <a:gd name="connsiteX101" fmla="*/ 2564582 w 11483996"/>
              <a:gd name="connsiteY101" fmla="*/ 813310 h 6857998"/>
              <a:gd name="connsiteX102" fmla="*/ 2601888 w 11483996"/>
              <a:gd name="connsiteY102" fmla="*/ 843692 h 6857998"/>
              <a:gd name="connsiteX103" fmla="*/ 2601888 w 11483996"/>
              <a:gd name="connsiteY103" fmla="*/ 848032 h 6857998"/>
              <a:gd name="connsiteX104" fmla="*/ 2591768 w 11483996"/>
              <a:gd name="connsiteY104" fmla="*/ 848032 h 6857998"/>
              <a:gd name="connsiteX105" fmla="*/ 2489374 w 11483996"/>
              <a:gd name="connsiteY105" fmla="*/ 904456 h 6857998"/>
              <a:gd name="connsiteX106" fmla="*/ 2548707 w 11483996"/>
              <a:gd name="connsiteY106" fmla="*/ 952988 h 6857998"/>
              <a:gd name="connsiteX107" fmla="*/ 2600896 w 11483996"/>
              <a:gd name="connsiteY107" fmla="*/ 926749 h 6857998"/>
              <a:gd name="connsiteX108" fmla="*/ 2601888 w 11483996"/>
              <a:gd name="connsiteY108" fmla="*/ 926749 h 6857998"/>
              <a:gd name="connsiteX109" fmla="*/ 2601888 w 11483996"/>
              <a:gd name="connsiteY109" fmla="*/ 948845 h 6857998"/>
              <a:gd name="connsiteX110" fmla="*/ 2638599 w 11483996"/>
              <a:gd name="connsiteY110" fmla="*/ 948845 h 6857998"/>
              <a:gd name="connsiteX111" fmla="*/ 2638599 w 11483996"/>
              <a:gd name="connsiteY111" fmla="*/ 855923 h 6857998"/>
              <a:gd name="connsiteX112" fmla="*/ 2569146 w 11483996"/>
              <a:gd name="connsiteY112" fmla="*/ 783125 h 6857998"/>
              <a:gd name="connsiteX113" fmla="*/ 2254116 w 11483996"/>
              <a:gd name="connsiteY113" fmla="*/ 783125 h 6857998"/>
              <a:gd name="connsiteX114" fmla="*/ 2205527 w 11483996"/>
              <a:gd name="connsiteY114" fmla="*/ 812890 h 6857998"/>
              <a:gd name="connsiteX115" fmla="*/ 2204928 w 11483996"/>
              <a:gd name="connsiteY115" fmla="*/ 812890 h 6857998"/>
              <a:gd name="connsiteX116" fmla="*/ 2204928 w 11483996"/>
              <a:gd name="connsiteY116" fmla="*/ 787093 h 6857998"/>
              <a:gd name="connsiteX117" fmla="*/ 2163937 w 11483996"/>
              <a:gd name="connsiteY117" fmla="*/ 787093 h 6857998"/>
              <a:gd name="connsiteX118" fmla="*/ 2163937 w 11483996"/>
              <a:gd name="connsiteY118" fmla="*/ 949813 h 6857998"/>
              <a:gd name="connsiteX119" fmla="*/ 2204928 w 11483996"/>
              <a:gd name="connsiteY119" fmla="*/ 949813 h 6857998"/>
              <a:gd name="connsiteX120" fmla="*/ 2204928 w 11483996"/>
              <a:gd name="connsiteY120" fmla="*/ 862698 h 6857998"/>
              <a:gd name="connsiteX121" fmla="*/ 2248917 w 11483996"/>
              <a:gd name="connsiteY121" fmla="*/ 821622 h 6857998"/>
              <a:gd name="connsiteX122" fmla="*/ 2268713 w 11483996"/>
              <a:gd name="connsiteY122" fmla="*/ 824797 h 6857998"/>
              <a:gd name="connsiteX123" fmla="*/ 2268713 w 11483996"/>
              <a:gd name="connsiteY123" fmla="*/ 785307 h 6857998"/>
              <a:gd name="connsiteX124" fmla="*/ 2254116 w 11483996"/>
              <a:gd name="connsiteY124" fmla="*/ 783125 h 6857998"/>
              <a:gd name="connsiteX125" fmla="*/ 2770070 w 11483996"/>
              <a:gd name="connsiteY125" fmla="*/ 783125 h 6857998"/>
              <a:gd name="connsiteX126" fmla="*/ 2720536 w 11483996"/>
              <a:gd name="connsiteY126" fmla="*/ 812493 h 6857998"/>
              <a:gd name="connsiteX127" fmla="*/ 2719944 w 11483996"/>
              <a:gd name="connsiteY127" fmla="*/ 812493 h 6857998"/>
              <a:gd name="connsiteX128" fmla="*/ 2719944 w 11483996"/>
              <a:gd name="connsiteY128" fmla="*/ 787093 h 6857998"/>
              <a:gd name="connsiteX129" fmla="*/ 2681461 w 11483996"/>
              <a:gd name="connsiteY129" fmla="*/ 787093 h 6857998"/>
              <a:gd name="connsiteX130" fmla="*/ 2681461 w 11483996"/>
              <a:gd name="connsiteY130" fmla="*/ 949812 h 6857998"/>
              <a:gd name="connsiteX131" fmla="*/ 2721918 w 11483996"/>
              <a:gd name="connsiteY131" fmla="*/ 949812 h 6857998"/>
              <a:gd name="connsiteX132" fmla="*/ 2721918 w 11483996"/>
              <a:gd name="connsiteY132" fmla="*/ 861111 h 6857998"/>
              <a:gd name="connsiteX133" fmla="*/ 2759018 w 11483996"/>
              <a:gd name="connsiteY133" fmla="*/ 819637 h 6857998"/>
              <a:gd name="connsiteX134" fmla="*/ 2786646 w 11483996"/>
              <a:gd name="connsiteY134" fmla="*/ 852975 h 6857998"/>
              <a:gd name="connsiteX135" fmla="*/ 2786646 w 11483996"/>
              <a:gd name="connsiteY135" fmla="*/ 949812 h 6857998"/>
              <a:gd name="connsiteX136" fmla="*/ 2827102 w 11483996"/>
              <a:gd name="connsiteY136" fmla="*/ 949812 h 6857998"/>
              <a:gd name="connsiteX137" fmla="*/ 2827102 w 11483996"/>
              <a:gd name="connsiteY137" fmla="*/ 861706 h 6857998"/>
              <a:gd name="connsiteX138" fmla="*/ 2861835 w 11483996"/>
              <a:gd name="connsiteY138" fmla="*/ 819637 h 6857998"/>
              <a:gd name="connsiteX139" fmla="*/ 2891831 w 11483996"/>
              <a:gd name="connsiteY139" fmla="*/ 857737 h 6857998"/>
              <a:gd name="connsiteX140" fmla="*/ 2891831 w 11483996"/>
              <a:gd name="connsiteY140" fmla="*/ 949812 h 6857998"/>
              <a:gd name="connsiteX141" fmla="*/ 2932286 w 11483996"/>
              <a:gd name="connsiteY141" fmla="*/ 949812 h 6857998"/>
              <a:gd name="connsiteX142" fmla="*/ 2932286 w 11483996"/>
              <a:gd name="connsiteY142" fmla="*/ 852975 h 6857998"/>
              <a:gd name="connsiteX143" fmla="*/ 2874070 w 11483996"/>
              <a:gd name="connsiteY143" fmla="*/ 783125 h 6857998"/>
              <a:gd name="connsiteX144" fmla="*/ 2820787 w 11483996"/>
              <a:gd name="connsiteY144" fmla="*/ 813287 h 6857998"/>
              <a:gd name="connsiteX145" fmla="*/ 2770070 w 11483996"/>
              <a:gd name="connsiteY145" fmla="*/ 783125 h 6857998"/>
              <a:gd name="connsiteX146" fmla="*/ 585671 w 11483996"/>
              <a:gd name="connsiteY146" fmla="*/ 783124 h 6857998"/>
              <a:gd name="connsiteX147" fmla="*/ 497061 w 11483996"/>
              <a:gd name="connsiteY147" fmla="*/ 867957 h 6857998"/>
              <a:gd name="connsiteX148" fmla="*/ 585671 w 11483996"/>
              <a:gd name="connsiteY148" fmla="*/ 952987 h 6857998"/>
              <a:gd name="connsiteX149" fmla="*/ 654611 w 11483996"/>
              <a:gd name="connsiteY149" fmla="*/ 920632 h 6857998"/>
              <a:gd name="connsiteX150" fmla="*/ 625406 w 11483996"/>
              <a:gd name="connsiteY150" fmla="*/ 898733 h 6857998"/>
              <a:gd name="connsiteX151" fmla="*/ 581697 w 11483996"/>
              <a:gd name="connsiteY151" fmla="*/ 920632 h 6857998"/>
              <a:gd name="connsiteX152" fmla="*/ 537790 w 11483996"/>
              <a:gd name="connsiteY152" fmla="*/ 882161 h 6857998"/>
              <a:gd name="connsiteX153" fmla="*/ 662161 w 11483996"/>
              <a:gd name="connsiteY153" fmla="*/ 882161 h 6857998"/>
              <a:gd name="connsiteX154" fmla="*/ 662161 w 11483996"/>
              <a:gd name="connsiteY154" fmla="*/ 871113 h 6857998"/>
              <a:gd name="connsiteX155" fmla="*/ 585671 w 11483996"/>
              <a:gd name="connsiteY155" fmla="*/ 783124 h 6857998"/>
              <a:gd name="connsiteX156" fmla="*/ 772236 w 11483996"/>
              <a:gd name="connsiteY156" fmla="*/ 783124 h 6857998"/>
              <a:gd name="connsiteX157" fmla="*/ 692323 w 11483996"/>
              <a:gd name="connsiteY157" fmla="*/ 868248 h 6857998"/>
              <a:gd name="connsiteX158" fmla="*/ 773025 w 11483996"/>
              <a:gd name="connsiteY158" fmla="*/ 951589 h 6857998"/>
              <a:gd name="connsiteX159" fmla="*/ 825906 w 11483996"/>
              <a:gd name="connsiteY159" fmla="*/ 927834 h 6857998"/>
              <a:gd name="connsiteX160" fmla="*/ 826498 w 11483996"/>
              <a:gd name="connsiteY160" fmla="*/ 927834 h 6857998"/>
              <a:gd name="connsiteX161" fmla="*/ 826498 w 11483996"/>
              <a:gd name="connsiteY161" fmla="*/ 939712 h 6857998"/>
              <a:gd name="connsiteX162" fmla="*/ 775393 w 11483996"/>
              <a:gd name="connsiteY162" fmla="*/ 994151 h 6857998"/>
              <a:gd name="connsiteX163" fmla="*/ 719553 w 11483996"/>
              <a:gd name="connsiteY163" fmla="*/ 970792 h 6857998"/>
              <a:gd name="connsiteX164" fmla="*/ 695283 w 11483996"/>
              <a:gd name="connsiteY164" fmla="*/ 1004049 h 6857998"/>
              <a:gd name="connsiteX165" fmla="*/ 775591 w 11483996"/>
              <a:gd name="connsiteY165" fmla="*/ 1030774 h 6857998"/>
              <a:gd name="connsiteX166" fmla="*/ 866948 w 11483996"/>
              <a:gd name="connsiteY166" fmla="*/ 934961 h 6857998"/>
              <a:gd name="connsiteX167" fmla="*/ 866948 w 11483996"/>
              <a:gd name="connsiteY167" fmla="*/ 787083 h 6857998"/>
              <a:gd name="connsiteX168" fmla="*/ 828669 w 11483996"/>
              <a:gd name="connsiteY168" fmla="*/ 787083 h 6857998"/>
              <a:gd name="connsiteX169" fmla="*/ 828669 w 11483996"/>
              <a:gd name="connsiteY169" fmla="*/ 811433 h 6857998"/>
              <a:gd name="connsiteX170" fmla="*/ 827879 w 11483996"/>
              <a:gd name="connsiteY170" fmla="*/ 811433 h 6857998"/>
              <a:gd name="connsiteX171" fmla="*/ 772236 w 11483996"/>
              <a:gd name="connsiteY171" fmla="*/ 783124 h 6857998"/>
              <a:gd name="connsiteX172" fmla="*/ 469764 w 11483996"/>
              <a:gd name="connsiteY172" fmla="*/ 783124 h 6857998"/>
              <a:gd name="connsiteX173" fmla="*/ 421176 w 11483996"/>
              <a:gd name="connsiteY173" fmla="*/ 812890 h 6857998"/>
              <a:gd name="connsiteX174" fmla="*/ 420576 w 11483996"/>
              <a:gd name="connsiteY174" fmla="*/ 812890 h 6857998"/>
              <a:gd name="connsiteX175" fmla="*/ 420576 w 11483996"/>
              <a:gd name="connsiteY175" fmla="*/ 787093 h 6857998"/>
              <a:gd name="connsiteX176" fmla="*/ 379586 w 11483996"/>
              <a:gd name="connsiteY176" fmla="*/ 787093 h 6857998"/>
              <a:gd name="connsiteX177" fmla="*/ 379586 w 11483996"/>
              <a:gd name="connsiteY177" fmla="*/ 949812 h 6857998"/>
              <a:gd name="connsiteX178" fmla="*/ 420576 w 11483996"/>
              <a:gd name="connsiteY178" fmla="*/ 949812 h 6857998"/>
              <a:gd name="connsiteX179" fmla="*/ 420576 w 11483996"/>
              <a:gd name="connsiteY179" fmla="*/ 862698 h 6857998"/>
              <a:gd name="connsiteX180" fmla="*/ 464566 w 11483996"/>
              <a:gd name="connsiteY180" fmla="*/ 821621 h 6857998"/>
              <a:gd name="connsiteX181" fmla="*/ 484361 w 11483996"/>
              <a:gd name="connsiteY181" fmla="*/ 824796 h 6857998"/>
              <a:gd name="connsiteX182" fmla="*/ 484361 w 11483996"/>
              <a:gd name="connsiteY182" fmla="*/ 785307 h 6857998"/>
              <a:gd name="connsiteX183" fmla="*/ 469764 w 11483996"/>
              <a:gd name="connsiteY183" fmla="*/ 783124 h 6857998"/>
              <a:gd name="connsiteX184" fmla="*/ 1082053 w 11483996"/>
              <a:gd name="connsiteY184" fmla="*/ 783122 h 6857998"/>
              <a:gd name="connsiteX185" fmla="*/ 993946 w 11483996"/>
              <a:gd name="connsiteY185" fmla="*/ 868054 h 6857998"/>
              <a:gd name="connsiteX186" fmla="*/ 1082053 w 11483996"/>
              <a:gd name="connsiteY186" fmla="*/ 952986 h 6857998"/>
              <a:gd name="connsiteX187" fmla="*/ 1170160 w 11483996"/>
              <a:gd name="connsiteY187" fmla="*/ 868054 h 6857998"/>
              <a:gd name="connsiteX188" fmla="*/ 1082053 w 11483996"/>
              <a:gd name="connsiteY188" fmla="*/ 783122 h 6857998"/>
              <a:gd name="connsiteX189" fmla="*/ 1859337 w 11483996"/>
              <a:gd name="connsiteY189" fmla="*/ 740263 h 6857998"/>
              <a:gd name="connsiteX190" fmla="*/ 1859337 w 11483996"/>
              <a:gd name="connsiteY190" fmla="*/ 787031 h 6857998"/>
              <a:gd name="connsiteX191" fmla="*/ 1825802 w 11483996"/>
              <a:gd name="connsiteY191" fmla="*/ 787031 h 6857998"/>
              <a:gd name="connsiteX192" fmla="*/ 1825802 w 11483996"/>
              <a:gd name="connsiteY192" fmla="*/ 821367 h 6857998"/>
              <a:gd name="connsiteX193" fmla="*/ 1859337 w 11483996"/>
              <a:gd name="connsiteY193" fmla="*/ 821367 h 6857998"/>
              <a:gd name="connsiteX194" fmla="*/ 1859337 w 11483996"/>
              <a:gd name="connsiteY194" fmla="*/ 895564 h 6857998"/>
              <a:gd name="connsiteX195" fmla="*/ 1912716 w 11483996"/>
              <a:gd name="connsiteY195" fmla="*/ 952988 h 6857998"/>
              <a:gd name="connsiteX196" fmla="*/ 1944864 w 11483996"/>
              <a:gd name="connsiteY196" fmla="*/ 947660 h 6857998"/>
              <a:gd name="connsiteX197" fmla="*/ 1944864 w 11483996"/>
              <a:gd name="connsiteY197" fmla="*/ 913522 h 6857998"/>
              <a:gd name="connsiteX198" fmla="*/ 1922835 w 11483996"/>
              <a:gd name="connsiteY198" fmla="*/ 918652 h 6857998"/>
              <a:gd name="connsiteX199" fmla="*/ 1900017 w 11483996"/>
              <a:gd name="connsiteY199" fmla="*/ 892210 h 6857998"/>
              <a:gd name="connsiteX200" fmla="*/ 1900017 w 11483996"/>
              <a:gd name="connsiteY200" fmla="*/ 821367 h 6857998"/>
              <a:gd name="connsiteX201" fmla="*/ 1944864 w 11483996"/>
              <a:gd name="connsiteY201" fmla="*/ 821367 h 6857998"/>
              <a:gd name="connsiteX202" fmla="*/ 1944864 w 11483996"/>
              <a:gd name="connsiteY202" fmla="*/ 787031 h 6857998"/>
              <a:gd name="connsiteX203" fmla="*/ 1900017 w 11483996"/>
              <a:gd name="connsiteY203" fmla="*/ 787031 h 6857998"/>
              <a:gd name="connsiteX204" fmla="*/ 1900017 w 11483996"/>
              <a:gd name="connsiteY204" fmla="*/ 740263 h 6857998"/>
              <a:gd name="connsiteX205" fmla="*/ 1859337 w 11483996"/>
              <a:gd name="connsiteY205" fmla="*/ 740263 h 6857998"/>
              <a:gd name="connsiteX206" fmla="*/ 934117 w 11483996"/>
              <a:gd name="connsiteY206" fmla="*/ 706923 h 6857998"/>
              <a:gd name="connsiteX207" fmla="*/ 908221 w 11483996"/>
              <a:gd name="connsiteY207" fmla="*/ 731430 h 6857998"/>
              <a:gd name="connsiteX208" fmla="*/ 934117 w 11483996"/>
              <a:gd name="connsiteY208" fmla="*/ 756136 h 6857998"/>
              <a:gd name="connsiteX209" fmla="*/ 960609 w 11483996"/>
              <a:gd name="connsiteY209" fmla="*/ 731430 h 6857998"/>
              <a:gd name="connsiteX210" fmla="*/ 934117 w 11483996"/>
              <a:gd name="connsiteY210" fmla="*/ 706923 h 6857998"/>
              <a:gd name="connsiteX211" fmla="*/ 2413632 w 11483996"/>
              <a:gd name="connsiteY211" fmla="*/ 692638 h 6857998"/>
              <a:gd name="connsiteX212" fmla="*/ 2413632 w 11483996"/>
              <a:gd name="connsiteY212" fmla="*/ 806851 h 6857998"/>
              <a:gd name="connsiteX213" fmla="*/ 2412637 w 11483996"/>
              <a:gd name="connsiteY213" fmla="*/ 806851 h 6857998"/>
              <a:gd name="connsiteX214" fmla="*/ 2357085 w 11483996"/>
              <a:gd name="connsiteY214" fmla="*/ 782263 h 6857998"/>
              <a:gd name="connsiteX215" fmla="*/ 2278236 w 11483996"/>
              <a:gd name="connsiteY215" fmla="*/ 867527 h 6857998"/>
              <a:gd name="connsiteX216" fmla="*/ 2358877 w 11483996"/>
              <a:gd name="connsiteY216" fmla="*/ 952988 h 6857998"/>
              <a:gd name="connsiteX217" fmla="*/ 2415026 w 11483996"/>
              <a:gd name="connsiteY217" fmla="*/ 924435 h 6857998"/>
              <a:gd name="connsiteX218" fmla="*/ 2415624 w 11483996"/>
              <a:gd name="connsiteY218" fmla="*/ 924435 h 6857998"/>
              <a:gd name="connsiteX219" fmla="*/ 2415624 w 11483996"/>
              <a:gd name="connsiteY219" fmla="*/ 948824 h 6857998"/>
              <a:gd name="connsiteX220" fmla="*/ 2454450 w 11483996"/>
              <a:gd name="connsiteY220" fmla="*/ 948824 h 6857998"/>
              <a:gd name="connsiteX221" fmla="*/ 2454450 w 11483996"/>
              <a:gd name="connsiteY221" fmla="*/ 692638 h 6857998"/>
              <a:gd name="connsiteX222" fmla="*/ 2413632 w 11483996"/>
              <a:gd name="connsiteY222" fmla="*/ 692638 h 6857998"/>
              <a:gd name="connsiteX223" fmla="*/ 1201910 w 11483996"/>
              <a:gd name="connsiteY223" fmla="*/ 492612 h 6857998"/>
              <a:gd name="connsiteX224" fmla="*/ 1249535 w 11483996"/>
              <a:gd name="connsiteY224" fmla="*/ 541825 h 6857998"/>
              <a:gd name="connsiteX225" fmla="*/ 1201910 w 11483996"/>
              <a:gd name="connsiteY225" fmla="*/ 591038 h 6857998"/>
              <a:gd name="connsiteX226" fmla="*/ 1154285 w 11483996"/>
              <a:gd name="connsiteY226" fmla="*/ 541825 h 6857998"/>
              <a:gd name="connsiteX227" fmla="*/ 1201910 w 11483996"/>
              <a:gd name="connsiteY227" fmla="*/ 492612 h 6857998"/>
              <a:gd name="connsiteX228" fmla="*/ 1622596 w 11483996"/>
              <a:gd name="connsiteY228" fmla="*/ 492612 h 6857998"/>
              <a:gd name="connsiteX229" fmla="*/ 1670221 w 11483996"/>
              <a:gd name="connsiteY229" fmla="*/ 541825 h 6857998"/>
              <a:gd name="connsiteX230" fmla="*/ 1622596 w 11483996"/>
              <a:gd name="connsiteY230" fmla="*/ 591038 h 6857998"/>
              <a:gd name="connsiteX231" fmla="*/ 1574971 w 11483996"/>
              <a:gd name="connsiteY231" fmla="*/ 541825 h 6857998"/>
              <a:gd name="connsiteX232" fmla="*/ 1622596 w 11483996"/>
              <a:gd name="connsiteY232" fmla="*/ 492612 h 6857998"/>
              <a:gd name="connsiteX233" fmla="*/ 1828973 w 11483996"/>
              <a:gd name="connsiteY233" fmla="*/ 492612 h 6857998"/>
              <a:gd name="connsiteX234" fmla="*/ 1876597 w 11483996"/>
              <a:gd name="connsiteY234" fmla="*/ 541825 h 6857998"/>
              <a:gd name="connsiteX235" fmla="*/ 1828973 w 11483996"/>
              <a:gd name="connsiteY235" fmla="*/ 591038 h 6857998"/>
              <a:gd name="connsiteX236" fmla="*/ 1781347 w 11483996"/>
              <a:gd name="connsiteY236" fmla="*/ 541825 h 6857998"/>
              <a:gd name="connsiteX237" fmla="*/ 1828973 w 11483996"/>
              <a:gd name="connsiteY237" fmla="*/ 492612 h 6857998"/>
              <a:gd name="connsiteX238" fmla="*/ 1416222 w 11483996"/>
              <a:gd name="connsiteY238" fmla="*/ 492611 h 6857998"/>
              <a:gd name="connsiteX239" fmla="*/ 1463847 w 11483996"/>
              <a:gd name="connsiteY239" fmla="*/ 541824 h 6857998"/>
              <a:gd name="connsiteX240" fmla="*/ 1416222 w 11483996"/>
              <a:gd name="connsiteY240" fmla="*/ 591037 h 6857998"/>
              <a:gd name="connsiteX241" fmla="*/ 1368596 w 11483996"/>
              <a:gd name="connsiteY241" fmla="*/ 541824 h 6857998"/>
              <a:gd name="connsiteX242" fmla="*/ 1416222 w 11483996"/>
              <a:gd name="connsiteY242" fmla="*/ 492611 h 6857998"/>
              <a:gd name="connsiteX243" fmla="*/ 749081 w 11483996"/>
              <a:gd name="connsiteY243" fmla="*/ 486262 h 6857998"/>
              <a:gd name="connsiteX244" fmla="*/ 790749 w 11483996"/>
              <a:gd name="connsiteY244" fmla="*/ 525950 h 6857998"/>
              <a:gd name="connsiteX245" fmla="*/ 706611 w 11483996"/>
              <a:gd name="connsiteY245" fmla="*/ 525950 h 6857998"/>
              <a:gd name="connsiteX246" fmla="*/ 749081 w 11483996"/>
              <a:gd name="connsiteY246" fmla="*/ 486262 h 6857998"/>
              <a:gd name="connsiteX247" fmla="*/ 754787 w 11483996"/>
              <a:gd name="connsiteY247" fmla="*/ 456099 h 6857998"/>
              <a:gd name="connsiteX248" fmla="*/ 666923 w 11483996"/>
              <a:gd name="connsiteY248" fmla="*/ 541924 h 6857998"/>
              <a:gd name="connsiteX249" fmla="*/ 754787 w 11483996"/>
              <a:gd name="connsiteY249" fmla="*/ 627549 h 6857998"/>
              <a:gd name="connsiteX250" fmla="*/ 823147 w 11483996"/>
              <a:gd name="connsiteY250" fmla="*/ 594892 h 6857998"/>
              <a:gd name="connsiteX251" fmla="*/ 794187 w 11483996"/>
              <a:gd name="connsiteY251" fmla="*/ 572789 h 6857998"/>
              <a:gd name="connsiteX252" fmla="*/ 750650 w 11483996"/>
              <a:gd name="connsiteY252" fmla="*/ 594892 h 6857998"/>
              <a:gd name="connsiteX253" fmla="*/ 707309 w 11483996"/>
              <a:gd name="connsiteY253" fmla="*/ 556261 h 6857998"/>
              <a:gd name="connsiteX254" fmla="*/ 830436 w 11483996"/>
              <a:gd name="connsiteY254" fmla="*/ 556261 h 6857998"/>
              <a:gd name="connsiteX255" fmla="*/ 830436 w 11483996"/>
              <a:gd name="connsiteY255" fmla="*/ 544911 h 6857998"/>
              <a:gd name="connsiteX256" fmla="*/ 754787 w 11483996"/>
              <a:gd name="connsiteY256" fmla="*/ 456099 h 6857998"/>
              <a:gd name="connsiteX257" fmla="*/ 467295 w 11483996"/>
              <a:gd name="connsiteY257" fmla="*/ 456099 h 6857998"/>
              <a:gd name="connsiteX258" fmla="*/ 417289 w 11483996"/>
              <a:gd name="connsiteY258" fmla="*/ 485631 h 6857998"/>
              <a:gd name="connsiteX259" fmla="*/ 416693 w 11483996"/>
              <a:gd name="connsiteY259" fmla="*/ 485631 h 6857998"/>
              <a:gd name="connsiteX260" fmla="*/ 416693 w 11483996"/>
              <a:gd name="connsiteY260" fmla="*/ 460261 h 6857998"/>
              <a:gd name="connsiteX261" fmla="*/ 377998 w 11483996"/>
              <a:gd name="connsiteY261" fmla="*/ 460261 h 6857998"/>
              <a:gd name="connsiteX262" fmla="*/ 377998 w 11483996"/>
              <a:gd name="connsiteY262" fmla="*/ 622787 h 6857998"/>
              <a:gd name="connsiteX263" fmla="*/ 418678 w 11483996"/>
              <a:gd name="connsiteY263" fmla="*/ 622787 h 6857998"/>
              <a:gd name="connsiteX264" fmla="*/ 418678 w 11483996"/>
              <a:gd name="connsiteY264" fmla="*/ 533992 h 6857998"/>
              <a:gd name="connsiteX265" fmla="*/ 455984 w 11483996"/>
              <a:gd name="connsiteY265" fmla="*/ 492767 h 6857998"/>
              <a:gd name="connsiteX266" fmla="*/ 483765 w 11483996"/>
              <a:gd name="connsiteY266" fmla="*/ 525866 h 6857998"/>
              <a:gd name="connsiteX267" fmla="*/ 483765 w 11483996"/>
              <a:gd name="connsiteY267" fmla="*/ 622787 h 6857998"/>
              <a:gd name="connsiteX268" fmla="*/ 524643 w 11483996"/>
              <a:gd name="connsiteY268" fmla="*/ 622787 h 6857998"/>
              <a:gd name="connsiteX269" fmla="*/ 524643 w 11483996"/>
              <a:gd name="connsiteY269" fmla="*/ 534785 h 6857998"/>
              <a:gd name="connsiteX270" fmla="*/ 559568 w 11483996"/>
              <a:gd name="connsiteY270" fmla="*/ 492767 h 6857998"/>
              <a:gd name="connsiteX271" fmla="*/ 589731 w 11483996"/>
              <a:gd name="connsiteY271" fmla="*/ 530623 h 6857998"/>
              <a:gd name="connsiteX272" fmla="*/ 589731 w 11483996"/>
              <a:gd name="connsiteY272" fmla="*/ 622787 h 6857998"/>
              <a:gd name="connsiteX273" fmla="*/ 630411 w 11483996"/>
              <a:gd name="connsiteY273" fmla="*/ 622787 h 6857998"/>
              <a:gd name="connsiteX274" fmla="*/ 630411 w 11483996"/>
              <a:gd name="connsiteY274" fmla="*/ 525866 h 6857998"/>
              <a:gd name="connsiteX275" fmla="*/ 571673 w 11483996"/>
              <a:gd name="connsiteY275" fmla="*/ 456099 h 6857998"/>
              <a:gd name="connsiteX276" fmla="*/ 518095 w 11483996"/>
              <a:gd name="connsiteY276" fmla="*/ 486226 h 6857998"/>
              <a:gd name="connsiteX277" fmla="*/ 467295 w 11483996"/>
              <a:gd name="connsiteY277" fmla="*/ 456099 h 6857998"/>
              <a:gd name="connsiteX278" fmla="*/ 1087129 w 11483996"/>
              <a:gd name="connsiteY278" fmla="*/ 456099 h 6857998"/>
              <a:gd name="connsiteX279" fmla="*/ 1038833 w 11483996"/>
              <a:gd name="connsiteY279" fmla="*/ 485829 h 6857998"/>
              <a:gd name="connsiteX280" fmla="*/ 1038035 w 11483996"/>
              <a:gd name="connsiteY280" fmla="*/ 485829 h 6857998"/>
              <a:gd name="connsiteX281" fmla="*/ 1038035 w 11483996"/>
              <a:gd name="connsiteY281" fmla="*/ 460261 h 6857998"/>
              <a:gd name="connsiteX282" fmla="*/ 997122 w 11483996"/>
              <a:gd name="connsiteY282" fmla="*/ 460261 h 6857998"/>
              <a:gd name="connsiteX283" fmla="*/ 997122 w 11483996"/>
              <a:gd name="connsiteY283" fmla="*/ 622787 h 6857998"/>
              <a:gd name="connsiteX284" fmla="*/ 1038035 w 11483996"/>
              <a:gd name="connsiteY284" fmla="*/ 622787 h 6857998"/>
              <a:gd name="connsiteX285" fmla="*/ 1038035 w 11483996"/>
              <a:gd name="connsiteY285" fmla="*/ 535776 h 6857998"/>
              <a:gd name="connsiteX286" fmla="*/ 1082140 w 11483996"/>
              <a:gd name="connsiteY286" fmla="*/ 494748 h 6857998"/>
              <a:gd name="connsiteX287" fmla="*/ 1101897 w 11483996"/>
              <a:gd name="connsiteY287" fmla="*/ 497721 h 6857998"/>
              <a:gd name="connsiteX288" fmla="*/ 1101897 w 11483996"/>
              <a:gd name="connsiteY288" fmla="*/ 458477 h 6857998"/>
              <a:gd name="connsiteX289" fmla="*/ 1087129 w 11483996"/>
              <a:gd name="connsiteY289" fmla="*/ 456099 h 6857998"/>
              <a:gd name="connsiteX290" fmla="*/ 1201910 w 11483996"/>
              <a:gd name="connsiteY290" fmla="*/ 456099 h 6857998"/>
              <a:gd name="connsiteX291" fmla="*/ 1113010 w 11483996"/>
              <a:gd name="connsiteY291" fmla="*/ 541824 h 6857998"/>
              <a:gd name="connsiteX292" fmla="*/ 1201910 w 11483996"/>
              <a:gd name="connsiteY292" fmla="*/ 627549 h 6857998"/>
              <a:gd name="connsiteX293" fmla="*/ 1290810 w 11483996"/>
              <a:gd name="connsiteY293" fmla="*/ 541824 h 6857998"/>
              <a:gd name="connsiteX294" fmla="*/ 1201910 w 11483996"/>
              <a:gd name="connsiteY294" fmla="*/ 456099 h 6857998"/>
              <a:gd name="connsiteX295" fmla="*/ 1621804 w 11483996"/>
              <a:gd name="connsiteY295" fmla="*/ 456099 h 6857998"/>
              <a:gd name="connsiteX296" fmla="*/ 1533696 w 11483996"/>
              <a:gd name="connsiteY296" fmla="*/ 541824 h 6857998"/>
              <a:gd name="connsiteX297" fmla="*/ 1621804 w 11483996"/>
              <a:gd name="connsiteY297" fmla="*/ 627549 h 6857998"/>
              <a:gd name="connsiteX298" fmla="*/ 1709911 w 11483996"/>
              <a:gd name="connsiteY298" fmla="*/ 541824 h 6857998"/>
              <a:gd name="connsiteX299" fmla="*/ 1621804 w 11483996"/>
              <a:gd name="connsiteY299" fmla="*/ 456099 h 6857998"/>
              <a:gd name="connsiteX300" fmla="*/ 1828973 w 11483996"/>
              <a:gd name="connsiteY300" fmla="*/ 456099 h 6857998"/>
              <a:gd name="connsiteX301" fmla="*/ 1740072 w 11483996"/>
              <a:gd name="connsiteY301" fmla="*/ 541824 h 6857998"/>
              <a:gd name="connsiteX302" fmla="*/ 1828973 w 11483996"/>
              <a:gd name="connsiteY302" fmla="*/ 627549 h 6857998"/>
              <a:gd name="connsiteX303" fmla="*/ 1917873 w 11483996"/>
              <a:gd name="connsiteY303" fmla="*/ 541824 h 6857998"/>
              <a:gd name="connsiteX304" fmla="*/ 1828973 w 11483996"/>
              <a:gd name="connsiteY304" fmla="*/ 456099 h 6857998"/>
              <a:gd name="connsiteX305" fmla="*/ 1423621 w 11483996"/>
              <a:gd name="connsiteY305" fmla="*/ 456098 h 6857998"/>
              <a:gd name="connsiteX306" fmla="*/ 1367979 w 11483996"/>
              <a:gd name="connsiteY306" fmla="*/ 484696 h 6857998"/>
              <a:gd name="connsiteX307" fmla="*/ 1367189 w 11483996"/>
              <a:gd name="connsiteY307" fmla="*/ 484696 h 6857998"/>
              <a:gd name="connsiteX308" fmla="*/ 1367189 w 11483996"/>
              <a:gd name="connsiteY308" fmla="*/ 460269 h 6857998"/>
              <a:gd name="connsiteX309" fmla="*/ 1328909 w 11483996"/>
              <a:gd name="connsiteY309" fmla="*/ 460269 h 6857998"/>
              <a:gd name="connsiteX310" fmla="*/ 1328909 w 11483996"/>
              <a:gd name="connsiteY310" fmla="*/ 700573 h 6857998"/>
              <a:gd name="connsiteX311" fmla="*/ 1369359 w 11483996"/>
              <a:gd name="connsiteY311" fmla="*/ 700573 h 6857998"/>
              <a:gd name="connsiteX312" fmla="*/ 1369359 w 11483996"/>
              <a:gd name="connsiteY312" fmla="*/ 602465 h 6857998"/>
              <a:gd name="connsiteX313" fmla="*/ 1370347 w 11483996"/>
              <a:gd name="connsiteY313" fmla="*/ 602465 h 6857998"/>
              <a:gd name="connsiteX314" fmla="*/ 1425199 w 11483996"/>
              <a:gd name="connsiteY314" fmla="*/ 627092 h 6857998"/>
              <a:gd name="connsiteX315" fmla="*/ 1503535 w 11483996"/>
              <a:gd name="connsiteY315" fmla="*/ 541694 h 6857998"/>
              <a:gd name="connsiteX316" fmla="*/ 1423621 w 11483996"/>
              <a:gd name="connsiteY316" fmla="*/ 456098 h 6857998"/>
              <a:gd name="connsiteX317" fmla="*/ 879845 w 11483996"/>
              <a:gd name="connsiteY317" fmla="*/ 413236 h 6857998"/>
              <a:gd name="connsiteX318" fmla="*/ 879845 w 11483996"/>
              <a:gd name="connsiteY318" fmla="*/ 460552 h 6857998"/>
              <a:gd name="connsiteX319" fmla="*/ 846309 w 11483996"/>
              <a:gd name="connsiteY319" fmla="*/ 460552 h 6857998"/>
              <a:gd name="connsiteX320" fmla="*/ 846309 w 11483996"/>
              <a:gd name="connsiteY320" fmla="*/ 495144 h 6857998"/>
              <a:gd name="connsiteX321" fmla="*/ 879845 w 11483996"/>
              <a:gd name="connsiteY321" fmla="*/ 495144 h 6857998"/>
              <a:gd name="connsiteX322" fmla="*/ 879845 w 11483996"/>
              <a:gd name="connsiteY322" fmla="*/ 569895 h 6857998"/>
              <a:gd name="connsiteX323" fmla="*/ 933027 w 11483996"/>
              <a:gd name="connsiteY323" fmla="*/ 627549 h 6857998"/>
              <a:gd name="connsiteX324" fmla="*/ 965372 w 11483996"/>
              <a:gd name="connsiteY324" fmla="*/ 622182 h 6857998"/>
              <a:gd name="connsiteX325" fmla="*/ 965372 w 11483996"/>
              <a:gd name="connsiteY325" fmla="*/ 587987 h 6857998"/>
              <a:gd name="connsiteX326" fmla="*/ 943346 w 11483996"/>
              <a:gd name="connsiteY326" fmla="*/ 592957 h 6857998"/>
              <a:gd name="connsiteX327" fmla="*/ 920525 w 11483996"/>
              <a:gd name="connsiteY327" fmla="*/ 566516 h 6857998"/>
              <a:gd name="connsiteX328" fmla="*/ 920525 w 11483996"/>
              <a:gd name="connsiteY328" fmla="*/ 495144 h 6857998"/>
              <a:gd name="connsiteX329" fmla="*/ 965372 w 11483996"/>
              <a:gd name="connsiteY329" fmla="*/ 495144 h 6857998"/>
              <a:gd name="connsiteX330" fmla="*/ 965372 w 11483996"/>
              <a:gd name="connsiteY330" fmla="*/ 460552 h 6857998"/>
              <a:gd name="connsiteX331" fmla="*/ 920525 w 11483996"/>
              <a:gd name="connsiteY331" fmla="*/ 460552 h 6857998"/>
              <a:gd name="connsiteX332" fmla="*/ 920525 w 11483996"/>
              <a:gd name="connsiteY332" fmla="*/ 413236 h 6857998"/>
              <a:gd name="connsiteX333" fmla="*/ 879845 w 11483996"/>
              <a:gd name="connsiteY333" fmla="*/ 413236 h 6857998"/>
              <a:gd name="connsiteX334" fmla="*/ 1955972 w 11483996"/>
              <a:gd name="connsiteY334" fmla="*/ 367199 h 6857998"/>
              <a:gd name="connsiteX335" fmla="*/ 1955972 w 11483996"/>
              <a:gd name="connsiteY335" fmla="*/ 622786 h 6857998"/>
              <a:gd name="connsiteX336" fmla="*/ 1997247 w 11483996"/>
              <a:gd name="connsiteY336" fmla="*/ 622786 h 6857998"/>
              <a:gd name="connsiteX337" fmla="*/ 1997247 w 11483996"/>
              <a:gd name="connsiteY337" fmla="*/ 367199 h 6857998"/>
              <a:gd name="connsiteX338" fmla="*/ 0 w 11483996"/>
              <a:gd name="connsiteY338" fmla="*/ 0 h 6857998"/>
              <a:gd name="connsiteX339" fmla="*/ 11483996 w 11483996"/>
              <a:gd name="connsiteY339" fmla="*/ 0 h 6857998"/>
              <a:gd name="connsiteX340" fmla="*/ 11483996 w 11483996"/>
              <a:gd name="connsiteY340" fmla="*/ 6857998 h 6857998"/>
              <a:gd name="connsiteX341" fmla="*/ 0 w 11483996"/>
              <a:gd name="connsiteY341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11483996" h="6857998">
                <a:moveTo>
                  <a:pt x="1307630" y="876788"/>
                </a:moveTo>
                <a:cubicBezTo>
                  <a:pt x="1307630" y="876788"/>
                  <a:pt x="1307630" y="876788"/>
                  <a:pt x="1316212" y="876788"/>
                </a:cubicBezTo>
                <a:cubicBezTo>
                  <a:pt x="1316212" y="876788"/>
                  <a:pt x="1316212" y="876788"/>
                  <a:pt x="1316212" y="885838"/>
                </a:cubicBezTo>
                <a:cubicBezTo>
                  <a:pt x="1316212" y="908464"/>
                  <a:pt x="1302841" y="922826"/>
                  <a:pt x="1274901" y="922826"/>
                </a:cubicBezTo>
                <a:cubicBezTo>
                  <a:pt x="1261729" y="922826"/>
                  <a:pt x="1246363" y="916530"/>
                  <a:pt x="1246363" y="901578"/>
                </a:cubicBezTo>
                <a:cubicBezTo>
                  <a:pt x="1246363" y="878362"/>
                  <a:pt x="1285279" y="876788"/>
                  <a:pt x="1307630" y="876788"/>
                </a:cubicBezTo>
                <a:close/>
                <a:moveTo>
                  <a:pt x="2592117" y="876788"/>
                </a:moveTo>
                <a:lnTo>
                  <a:pt x="2600499" y="876788"/>
                </a:lnTo>
                <a:cubicBezTo>
                  <a:pt x="2600499" y="876788"/>
                  <a:pt x="2600499" y="876788"/>
                  <a:pt x="2600499" y="885838"/>
                </a:cubicBezTo>
                <a:cubicBezTo>
                  <a:pt x="2600499" y="908464"/>
                  <a:pt x="2587327" y="922826"/>
                  <a:pt x="2559387" y="922826"/>
                </a:cubicBezTo>
                <a:cubicBezTo>
                  <a:pt x="2546016" y="922826"/>
                  <a:pt x="2530649" y="916530"/>
                  <a:pt x="2530649" y="901578"/>
                </a:cubicBezTo>
                <a:cubicBezTo>
                  <a:pt x="2530649" y="878362"/>
                  <a:pt x="2569566" y="876788"/>
                  <a:pt x="2592117" y="876788"/>
                </a:cubicBezTo>
                <a:close/>
                <a:moveTo>
                  <a:pt x="2367136" y="819638"/>
                </a:moveTo>
                <a:cubicBezTo>
                  <a:pt x="2393439" y="819638"/>
                  <a:pt x="2414762" y="841316"/>
                  <a:pt x="2414762" y="868057"/>
                </a:cubicBezTo>
                <a:cubicBezTo>
                  <a:pt x="2414762" y="894798"/>
                  <a:pt x="2393439" y="916476"/>
                  <a:pt x="2367136" y="916476"/>
                </a:cubicBezTo>
                <a:cubicBezTo>
                  <a:pt x="2340834" y="916476"/>
                  <a:pt x="2319512" y="894798"/>
                  <a:pt x="2319512" y="868057"/>
                </a:cubicBezTo>
                <a:cubicBezTo>
                  <a:pt x="2319512" y="841316"/>
                  <a:pt x="2340834" y="819638"/>
                  <a:pt x="2367136" y="819638"/>
                </a:cubicBezTo>
                <a:close/>
                <a:moveTo>
                  <a:pt x="780430" y="819637"/>
                </a:moveTo>
                <a:cubicBezTo>
                  <a:pt x="810119" y="819637"/>
                  <a:pt x="828849" y="839201"/>
                  <a:pt x="828849" y="867262"/>
                </a:cubicBezTo>
                <a:cubicBezTo>
                  <a:pt x="828849" y="894335"/>
                  <a:pt x="810318" y="914887"/>
                  <a:pt x="780032" y="914887"/>
                </a:cubicBezTo>
                <a:cubicBezTo>
                  <a:pt x="752534" y="914887"/>
                  <a:pt x="732011" y="893545"/>
                  <a:pt x="732011" y="867855"/>
                </a:cubicBezTo>
                <a:cubicBezTo>
                  <a:pt x="732011" y="839201"/>
                  <a:pt x="751737" y="819637"/>
                  <a:pt x="780430" y="819637"/>
                </a:cubicBezTo>
                <a:close/>
                <a:moveTo>
                  <a:pt x="1082053" y="819635"/>
                </a:moveTo>
                <a:cubicBezTo>
                  <a:pt x="1108794" y="819635"/>
                  <a:pt x="1130472" y="841313"/>
                  <a:pt x="1130472" y="868054"/>
                </a:cubicBezTo>
                <a:cubicBezTo>
                  <a:pt x="1130472" y="894795"/>
                  <a:pt x="1108794" y="916473"/>
                  <a:pt x="1082053" y="916473"/>
                </a:cubicBezTo>
                <a:cubicBezTo>
                  <a:pt x="1055312" y="916473"/>
                  <a:pt x="1033634" y="894795"/>
                  <a:pt x="1033634" y="868054"/>
                </a:cubicBezTo>
                <a:cubicBezTo>
                  <a:pt x="1033634" y="841313"/>
                  <a:pt x="1055312" y="819635"/>
                  <a:pt x="1082053" y="819635"/>
                </a:cubicBezTo>
                <a:close/>
                <a:moveTo>
                  <a:pt x="2047557" y="813288"/>
                </a:moveTo>
                <a:cubicBezTo>
                  <a:pt x="2073338" y="813288"/>
                  <a:pt x="2088925" y="828137"/>
                  <a:pt x="2089326" y="851388"/>
                </a:cubicBezTo>
                <a:cubicBezTo>
                  <a:pt x="2089326" y="851388"/>
                  <a:pt x="2089326" y="851388"/>
                  <a:pt x="2005188" y="851388"/>
                </a:cubicBezTo>
                <a:cubicBezTo>
                  <a:pt x="2008386" y="828333"/>
                  <a:pt x="2023375" y="813288"/>
                  <a:pt x="2047557" y="813288"/>
                </a:cubicBezTo>
                <a:close/>
                <a:moveTo>
                  <a:pt x="579905" y="813287"/>
                </a:moveTo>
                <a:cubicBezTo>
                  <a:pt x="605004" y="813287"/>
                  <a:pt x="620494" y="828136"/>
                  <a:pt x="620886" y="851387"/>
                </a:cubicBezTo>
                <a:cubicBezTo>
                  <a:pt x="620886" y="851387"/>
                  <a:pt x="620886" y="851387"/>
                  <a:pt x="538336" y="851387"/>
                </a:cubicBezTo>
                <a:cubicBezTo>
                  <a:pt x="541473" y="828332"/>
                  <a:pt x="556179" y="813287"/>
                  <a:pt x="579905" y="813287"/>
                </a:cubicBezTo>
                <a:close/>
                <a:moveTo>
                  <a:pt x="914573" y="786299"/>
                </a:moveTo>
                <a:lnTo>
                  <a:pt x="914573" y="949812"/>
                </a:lnTo>
                <a:lnTo>
                  <a:pt x="954260" y="949812"/>
                </a:lnTo>
                <a:lnTo>
                  <a:pt x="954260" y="786299"/>
                </a:lnTo>
                <a:close/>
                <a:moveTo>
                  <a:pt x="1750185" y="783125"/>
                </a:moveTo>
                <a:cubicBezTo>
                  <a:pt x="1717342" y="783125"/>
                  <a:pt x="1684895" y="799303"/>
                  <a:pt x="1684895" y="835209"/>
                </a:cubicBezTo>
                <a:cubicBezTo>
                  <a:pt x="1684895" y="896959"/>
                  <a:pt x="1772543" y="870720"/>
                  <a:pt x="1772543" y="904061"/>
                </a:cubicBezTo>
                <a:cubicBezTo>
                  <a:pt x="1772543" y="916885"/>
                  <a:pt x="1757306" y="922606"/>
                  <a:pt x="1745436" y="922606"/>
                </a:cubicBezTo>
                <a:cubicBezTo>
                  <a:pt x="1728224" y="922606"/>
                  <a:pt x="1717342" y="914123"/>
                  <a:pt x="1706856" y="902680"/>
                </a:cubicBezTo>
                <a:cubicBezTo>
                  <a:pt x="1679750" y="927933"/>
                  <a:pt x="1679750" y="927933"/>
                  <a:pt x="1679750" y="927933"/>
                </a:cubicBezTo>
                <a:cubicBezTo>
                  <a:pt x="1696370" y="946478"/>
                  <a:pt x="1718133" y="952988"/>
                  <a:pt x="1743063" y="952988"/>
                </a:cubicBezTo>
                <a:cubicBezTo>
                  <a:pt x="1776301" y="952988"/>
                  <a:pt x="1813102" y="939375"/>
                  <a:pt x="1813102" y="901102"/>
                </a:cubicBezTo>
                <a:cubicBezTo>
                  <a:pt x="1813102" y="837971"/>
                  <a:pt x="1725454" y="861645"/>
                  <a:pt x="1725454" y="832644"/>
                </a:cubicBezTo>
                <a:cubicBezTo>
                  <a:pt x="1725454" y="820412"/>
                  <a:pt x="1738314" y="815480"/>
                  <a:pt x="1749196" y="815480"/>
                </a:cubicBezTo>
                <a:cubicBezTo>
                  <a:pt x="1763046" y="815480"/>
                  <a:pt x="1773136" y="821201"/>
                  <a:pt x="1780852" y="831855"/>
                </a:cubicBezTo>
                <a:cubicBezTo>
                  <a:pt x="1807956" y="807589"/>
                  <a:pt x="1807956" y="807589"/>
                  <a:pt x="1807956" y="807589"/>
                </a:cubicBezTo>
                <a:cubicBezTo>
                  <a:pt x="1794700" y="789833"/>
                  <a:pt x="1771750" y="783125"/>
                  <a:pt x="1750185" y="783125"/>
                </a:cubicBezTo>
                <a:close/>
                <a:moveTo>
                  <a:pt x="1286248" y="783125"/>
                </a:moveTo>
                <a:cubicBezTo>
                  <a:pt x="1260451" y="783125"/>
                  <a:pt x="1235051" y="790819"/>
                  <a:pt x="1217191" y="808969"/>
                </a:cubicBezTo>
                <a:cubicBezTo>
                  <a:pt x="1238425" y="830276"/>
                  <a:pt x="1238425" y="830276"/>
                  <a:pt x="1238425" y="830276"/>
                </a:cubicBezTo>
                <a:cubicBezTo>
                  <a:pt x="1249339" y="820215"/>
                  <a:pt x="1265015" y="813310"/>
                  <a:pt x="1281882" y="813310"/>
                </a:cubicBezTo>
                <a:cubicBezTo>
                  <a:pt x="1303512" y="813310"/>
                  <a:pt x="1319188" y="823766"/>
                  <a:pt x="1319188" y="843692"/>
                </a:cubicBezTo>
                <a:cubicBezTo>
                  <a:pt x="1319188" y="848032"/>
                  <a:pt x="1319188" y="848032"/>
                  <a:pt x="1319188" y="848032"/>
                </a:cubicBezTo>
                <a:cubicBezTo>
                  <a:pt x="1309068" y="848032"/>
                  <a:pt x="1309068" y="848032"/>
                  <a:pt x="1309068" y="848032"/>
                </a:cubicBezTo>
                <a:cubicBezTo>
                  <a:pt x="1268389" y="848032"/>
                  <a:pt x="1206675" y="851780"/>
                  <a:pt x="1206675" y="904456"/>
                </a:cubicBezTo>
                <a:cubicBezTo>
                  <a:pt x="1206675" y="936416"/>
                  <a:pt x="1235844" y="952988"/>
                  <a:pt x="1266007" y="952988"/>
                </a:cubicBezTo>
                <a:cubicBezTo>
                  <a:pt x="1287637" y="952988"/>
                  <a:pt x="1306687" y="944899"/>
                  <a:pt x="1318196" y="926749"/>
                </a:cubicBezTo>
                <a:cubicBezTo>
                  <a:pt x="1319188" y="926749"/>
                  <a:pt x="1319188" y="926749"/>
                  <a:pt x="1319188" y="926749"/>
                </a:cubicBezTo>
                <a:cubicBezTo>
                  <a:pt x="1319188" y="948845"/>
                  <a:pt x="1319188" y="948845"/>
                  <a:pt x="1319188" y="948845"/>
                </a:cubicBezTo>
                <a:cubicBezTo>
                  <a:pt x="1355899" y="948845"/>
                  <a:pt x="1355899" y="948845"/>
                  <a:pt x="1355899" y="948845"/>
                </a:cubicBezTo>
                <a:cubicBezTo>
                  <a:pt x="1355899" y="855923"/>
                  <a:pt x="1355899" y="855923"/>
                  <a:pt x="1355899" y="855923"/>
                </a:cubicBezTo>
                <a:cubicBezTo>
                  <a:pt x="1355899" y="832841"/>
                  <a:pt x="1355899" y="783125"/>
                  <a:pt x="1286248" y="783125"/>
                </a:cubicBezTo>
                <a:close/>
                <a:moveTo>
                  <a:pt x="1486343" y="783125"/>
                </a:moveTo>
                <a:cubicBezTo>
                  <a:pt x="1459137" y="783125"/>
                  <a:pt x="1443646" y="797214"/>
                  <a:pt x="1436495" y="812494"/>
                </a:cubicBezTo>
                <a:cubicBezTo>
                  <a:pt x="1435703" y="812494"/>
                  <a:pt x="1435703" y="812494"/>
                  <a:pt x="1435703" y="812494"/>
                </a:cubicBezTo>
                <a:cubicBezTo>
                  <a:pt x="1435703" y="787094"/>
                  <a:pt x="1435703" y="787094"/>
                  <a:pt x="1435703" y="787094"/>
                </a:cubicBezTo>
                <a:cubicBezTo>
                  <a:pt x="1397174" y="787094"/>
                  <a:pt x="1397174" y="787094"/>
                  <a:pt x="1397174" y="787094"/>
                </a:cubicBezTo>
                <a:cubicBezTo>
                  <a:pt x="1397174" y="949813"/>
                  <a:pt x="1397174" y="949813"/>
                  <a:pt x="1397174" y="949813"/>
                </a:cubicBezTo>
                <a:cubicBezTo>
                  <a:pt x="1437885" y="949813"/>
                  <a:pt x="1437885" y="949813"/>
                  <a:pt x="1437885" y="949813"/>
                </a:cubicBezTo>
                <a:cubicBezTo>
                  <a:pt x="1437885" y="861111"/>
                  <a:pt x="1437885" y="861111"/>
                  <a:pt x="1437885" y="861111"/>
                </a:cubicBezTo>
                <a:cubicBezTo>
                  <a:pt x="1437885" y="839283"/>
                  <a:pt x="1448412" y="819638"/>
                  <a:pt x="1475222" y="819638"/>
                </a:cubicBezTo>
                <a:cubicBezTo>
                  <a:pt x="1494883" y="819638"/>
                  <a:pt x="1503025" y="832933"/>
                  <a:pt x="1503025" y="852975"/>
                </a:cubicBezTo>
                <a:cubicBezTo>
                  <a:pt x="1503025" y="949813"/>
                  <a:pt x="1503025" y="949813"/>
                  <a:pt x="1503025" y="949813"/>
                </a:cubicBezTo>
                <a:cubicBezTo>
                  <a:pt x="1543737" y="949813"/>
                  <a:pt x="1543737" y="949813"/>
                  <a:pt x="1543737" y="949813"/>
                </a:cubicBezTo>
                <a:cubicBezTo>
                  <a:pt x="1543737" y="861706"/>
                  <a:pt x="1543737" y="861706"/>
                  <a:pt x="1543737" y="861706"/>
                </a:cubicBezTo>
                <a:cubicBezTo>
                  <a:pt x="1543737" y="840672"/>
                  <a:pt x="1553269" y="819638"/>
                  <a:pt x="1578689" y="819638"/>
                </a:cubicBezTo>
                <a:cubicBezTo>
                  <a:pt x="1602719" y="819638"/>
                  <a:pt x="1608877" y="837299"/>
                  <a:pt x="1608877" y="857738"/>
                </a:cubicBezTo>
                <a:cubicBezTo>
                  <a:pt x="1608877" y="949813"/>
                  <a:pt x="1608877" y="949813"/>
                  <a:pt x="1608877" y="949813"/>
                </a:cubicBezTo>
                <a:cubicBezTo>
                  <a:pt x="1649588" y="949813"/>
                  <a:pt x="1649588" y="949813"/>
                  <a:pt x="1649588" y="949813"/>
                </a:cubicBezTo>
                <a:cubicBezTo>
                  <a:pt x="1649588" y="852975"/>
                  <a:pt x="1649588" y="852975"/>
                  <a:pt x="1649588" y="852975"/>
                </a:cubicBezTo>
                <a:cubicBezTo>
                  <a:pt x="1649588" y="813883"/>
                  <a:pt x="1634296" y="783125"/>
                  <a:pt x="1590804" y="783125"/>
                </a:cubicBezTo>
                <a:cubicBezTo>
                  <a:pt x="1566376" y="783125"/>
                  <a:pt x="1549099" y="792451"/>
                  <a:pt x="1537183" y="813288"/>
                </a:cubicBezTo>
                <a:cubicBezTo>
                  <a:pt x="1528842" y="792848"/>
                  <a:pt x="1511366" y="783125"/>
                  <a:pt x="1486343" y="783125"/>
                </a:cubicBezTo>
                <a:close/>
                <a:moveTo>
                  <a:pt x="2052522" y="783125"/>
                </a:moveTo>
                <a:cubicBezTo>
                  <a:pt x="2003449" y="783125"/>
                  <a:pt x="1963912" y="817058"/>
                  <a:pt x="1963912" y="867958"/>
                </a:cubicBezTo>
                <a:cubicBezTo>
                  <a:pt x="1963912" y="918858"/>
                  <a:pt x="2003449" y="952988"/>
                  <a:pt x="2052522" y="952988"/>
                </a:cubicBezTo>
                <a:cubicBezTo>
                  <a:pt x="2078351" y="952988"/>
                  <a:pt x="2102588" y="943913"/>
                  <a:pt x="2121462" y="920633"/>
                </a:cubicBezTo>
                <a:cubicBezTo>
                  <a:pt x="2092258" y="898734"/>
                  <a:pt x="2092258" y="898734"/>
                  <a:pt x="2092258" y="898734"/>
                </a:cubicBezTo>
                <a:cubicBezTo>
                  <a:pt x="2082126" y="911163"/>
                  <a:pt x="2069013" y="920633"/>
                  <a:pt x="2048548" y="920633"/>
                </a:cubicBezTo>
                <a:cubicBezTo>
                  <a:pt x="2025701" y="920633"/>
                  <a:pt x="2007423" y="906034"/>
                  <a:pt x="2004641" y="882162"/>
                </a:cubicBezTo>
                <a:cubicBezTo>
                  <a:pt x="2129011" y="882162"/>
                  <a:pt x="2129011" y="882162"/>
                  <a:pt x="2129011" y="882162"/>
                </a:cubicBezTo>
                <a:cubicBezTo>
                  <a:pt x="2129011" y="871114"/>
                  <a:pt x="2129011" y="871114"/>
                  <a:pt x="2129011" y="871114"/>
                </a:cubicBezTo>
                <a:cubicBezTo>
                  <a:pt x="2129011" y="814691"/>
                  <a:pt x="2098217" y="783125"/>
                  <a:pt x="2052522" y="783125"/>
                </a:cubicBezTo>
                <a:close/>
                <a:moveTo>
                  <a:pt x="2569146" y="783125"/>
                </a:moveTo>
                <a:cubicBezTo>
                  <a:pt x="2543349" y="783125"/>
                  <a:pt x="2517949" y="790819"/>
                  <a:pt x="2499891" y="808969"/>
                </a:cubicBezTo>
                <a:cubicBezTo>
                  <a:pt x="2521323" y="830276"/>
                  <a:pt x="2521323" y="830276"/>
                  <a:pt x="2521323" y="830276"/>
                </a:cubicBezTo>
                <a:cubicBezTo>
                  <a:pt x="2532038" y="820215"/>
                  <a:pt x="2547715" y="813310"/>
                  <a:pt x="2564582" y="813310"/>
                </a:cubicBezTo>
                <a:cubicBezTo>
                  <a:pt x="2586410" y="813310"/>
                  <a:pt x="2601888" y="823766"/>
                  <a:pt x="2601888" y="843692"/>
                </a:cubicBezTo>
                <a:cubicBezTo>
                  <a:pt x="2601888" y="848032"/>
                  <a:pt x="2601888" y="848032"/>
                  <a:pt x="2601888" y="848032"/>
                </a:cubicBezTo>
                <a:cubicBezTo>
                  <a:pt x="2591768" y="848032"/>
                  <a:pt x="2591768" y="848032"/>
                  <a:pt x="2591768" y="848032"/>
                </a:cubicBezTo>
                <a:cubicBezTo>
                  <a:pt x="2551088" y="848032"/>
                  <a:pt x="2489374" y="851780"/>
                  <a:pt x="2489374" y="904456"/>
                </a:cubicBezTo>
                <a:cubicBezTo>
                  <a:pt x="2489374" y="936416"/>
                  <a:pt x="2518544" y="952988"/>
                  <a:pt x="2548707" y="952988"/>
                </a:cubicBezTo>
                <a:cubicBezTo>
                  <a:pt x="2570337" y="952988"/>
                  <a:pt x="2589387" y="944899"/>
                  <a:pt x="2600896" y="926749"/>
                </a:cubicBezTo>
                <a:cubicBezTo>
                  <a:pt x="2601888" y="926749"/>
                  <a:pt x="2601888" y="926749"/>
                  <a:pt x="2601888" y="926749"/>
                </a:cubicBezTo>
                <a:cubicBezTo>
                  <a:pt x="2601888" y="948845"/>
                  <a:pt x="2601888" y="948845"/>
                  <a:pt x="2601888" y="948845"/>
                </a:cubicBezTo>
                <a:cubicBezTo>
                  <a:pt x="2638599" y="948845"/>
                  <a:pt x="2638599" y="948845"/>
                  <a:pt x="2638599" y="948845"/>
                </a:cubicBezTo>
                <a:cubicBezTo>
                  <a:pt x="2638599" y="855923"/>
                  <a:pt x="2638599" y="855923"/>
                  <a:pt x="2638599" y="855923"/>
                </a:cubicBezTo>
                <a:cubicBezTo>
                  <a:pt x="2638599" y="832841"/>
                  <a:pt x="2638599" y="783125"/>
                  <a:pt x="2569146" y="783125"/>
                </a:cubicBezTo>
                <a:close/>
                <a:moveTo>
                  <a:pt x="2254116" y="783125"/>
                </a:moveTo>
                <a:cubicBezTo>
                  <a:pt x="2232521" y="783125"/>
                  <a:pt x="2214525" y="794237"/>
                  <a:pt x="2205527" y="812890"/>
                </a:cubicBezTo>
                <a:cubicBezTo>
                  <a:pt x="2204928" y="812890"/>
                  <a:pt x="2204928" y="812890"/>
                  <a:pt x="2204928" y="812890"/>
                </a:cubicBezTo>
                <a:cubicBezTo>
                  <a:pt x="2204928" y="787093"/>
                  <a:pt x="2204928" y="787093"/>
                  <a:pt x="2204928" y="787093"/>
                </a:cubicBezTo>
                <a:cubicBezTo>
                  <a:pt x="2163937" y="787093"/>
                  <a:pt x="2163937" y="787093"/>
                  <a:pt x="2163937" y="787093"/>
                </a:cubicBezTo>
                <a:cubicBezTo>
                  <a:pt x="2163937" y="949813"/>
                  <a:pt x="2163937" y="949813"/>
                  <a:pt x="2163937" y="949813"/>
                </a:cubicBezTo>
                <a:cubicBezTo>
                  <a:pt x="2204928" y="949813"/>
                  <a:pt x="2204928" y="949813"/>
                  <a:pt x="2204928" y="949813"/>
                </a:cubicBezTo>
                <a:cubicBezTo>
                  <a:pt x="2204928" y="862698"/>
                  <a:pt x="2204928" y="862698"/>
                  <a:pt x="2204928" y="862698"/>
                </a:cubicBezTo>
                <a:cubicBezTo>
                  <a:pt x="2204928" y="853967"/>
                  <a:pt x="2210326" y="821622"/>
                  <a:pt x="2248917" y="821622"/>
                </a:cubicBezTo>
                <a:cubicBezTo>
                  <a:pt x="2255515" y="821622"/>
                  <a:pt x="2261913" y="823011"/>
                  <a:pt x="2268713" y="824797"/>
                </a:cubicBezTo>
                <a:cubicBezTo>
                  <a:pt x="2268713" y="785307"/>
                  <a:pt x="2268713" y="785307"/>
                  <a:pt x="2268713" y="785307"/>
                </a:cubicBezTo>
                <a:cubicBezTo>
                  <a:pt x="2263913" y="784117"/>
                  <a:pt x="2259315" y="783125"/>
                  <a:pt x="2254116" y="783125"/>
                </a:cubicBezTo>
                <a:close/>
                <a:moveTo>
                  <a:pt x="2770070" y="783125"/>
                </a:moveTo>
                <a:cubicBezTo>
                  <a:pt x="2743230" y="783125"/>
                  <a:pt x="2727640" y="797214"/>
                  <a:pt x="2720536" y="812493"/>
                </a:cubicBezTo>
                <a:cubicBezTo>
                  <a:pt x="2719944" y="812493"/>
                  <a:pt x="2719944" y="812493"/>
                  <a:pt x="2719944" y="812493"/>
                </a:cubicBezTo>
                <a:cubicBezTo>
                  <a:pt x="2719944" y="787093"/>
                  <a:pt x="2719944" y="787093"/>
                  <a:pt x="2719944" y="787093"/>
                </a:cubicBezTo>
                <a:cubicBezTo>
                  <a:pt x="2681461" y="787093"/>
                  <a:pt x="2681461" y="787093"/>
                  <a:pt x="2681461" y="787093"/>
                </a:cubicBezTo>
                <a:cubicBezTo>
                  <a:pt x="2681461" y="949812"/>
                  <a:pt x="2681461" y="949812"/>
                  <a:pt x="2681461" y="949812"/>
                </a:cubicBezTo>
                <a:cubicBezTo>
                  <a:pt x="2721918" y="949812"/>
                  <a:pt x="2721918" y="949812"/>
                  <a:pt x="2721918" y="949812"/>
                </a:cubicBezTo>
                <a:cubicBezTo>
                  <a:pt x="2721918" y="861111"/>
                  <a:pt x="2721918" y="861111"/>
                  <a:pt x="2721918" y="861111"/>
                </a:cubicBezTo>
                <a:cubicBezTo>
                  <a:pt x="2721918" y="839282"/>
                  <a:pt x="2732377" y="819637"/>
                  <a:pt x="2759018" y="819637"/>
                </a:cubicBezTo>
                <a:cubicBezTo>
                  <a:pt x="2778555" y="819637"/>
                  <a:pt x="2786646" y="832932"/>
                  <a:pt x="2786646" y="852975"/>
                </a:cubicBezTo>
                <a:cubicBezTo>
                  <a:pt x="2786646" y="949812"/>
                  <a:pt x="2786646" y="949812"/>
                  <a:pt x="2786646" y="949812"/>
                </a:cubicBezTo>
                <a:cubicBezTo>
                  <a:pt x="2827102" y="949812"/>
                  <a:pt x="2827102" y="949812"/>
                  <a:pt x="2827102" y="949812"/>
                </a:cubicBezTo>
                <a:cubicBezTo>
                  <a:pt x="2827102" y="861706"/>
                  <a:pt x="2827102" y="861706"/>
                  <a:pt x="2827102" y="861706"/>
                </a:cubicBezTo>
                <a:cubicBezTo>
                  <a:pt x="2827102" y="840672"/>
                  <a:pt x="2836574" y="819637"/>
                  <a:pt x="2861835" y="819637"/>
                </a:cubicBezTo>
                <a:cubicBezTo>
                  <a:pt x="2885911" y="819637"/>
                  <a:pt x="2891831" y="837298"/>
                  <a:pt x="2891831" y="857737"/>
                </a:cubicBezTo>
                <a:cubicBezTo>
                  <a:pt x="2891831" y="949812"/>
                  <a:pt x="2891831" y="949812"/>
                  <a:pt x="2891831" y="949812"/>
                </a:cubicBezTo>
                <a:cubicBezTo>
                  <a:pt x="2932286" y="949812"/>
                  <a:pt x="2932286" y="949812"/>
                  <a:pt x="2932286" y="949812"/>
                </a:cubicBezTo>
                <a:cubicBezTo>
                  <a:pt x="2932286" y="852975"/>
                  <a:pt x="2932286" y="852975"/>
                  <a:pt x="2932286" y="852975"/>
                </a:cubicBezTo>
                <a:cubicBezTo>
                  <a:pt x="2932286" y="813882"/>
                  <a:pt x="2917288" y="783125"/>
                  <a:pt x="2874070" y="783125"/>
                </a:cubicBezTo>
                <a:cubicBezTo>
                  <a:pt x="2849796" y="783125"/>
                  <a:pt x="2832628" y="792451"/>
                  <a:pt x="2820787" y="813287"/>
                </a:cubicBezTo>
                <a:cubicBezTo>
                  <a:pt x="2812301" y="792848"/>
                  <a:pt x="2795132" y="783125"/>
                  <a:pt x="2770070" y="783125"/>
                </a:cubicBezTo>
                <a:close/>
                <a:moveTo>
                  <a:pt x="585671" y="783124"/>
                </a:moveTo>
                <a:cubicBezTo>
                  <a:pt x="536399" y="783124"/>
                  <a:pt x="497061" y="817057"/>
                  <a:pt x="497061" y="867957"/>
                </a:cubicBezTo>
                <a:cubicBezTo>
                  <a:pt x="497061" y="918857"/>
                  <a:pt x="536399" y="952987"/>
                  <a:pt x="585671" y="952987"/>
                </a:cubicBezTo>
                <a:cubicBezTo>
                  <a:pt x="611499" y="952987"/>
                  <a:pt x="635538" y="943912"/>
                  <a:pt x="654611" y="920632"/>
                </a:cubicBezTo>
                <a:cubicBezTo>
                  <a:pt x="625406" y="898733"/>
                  <a:pt x="625406" y="898733"/>
                  <a:pt x="625406" y="898733"/>
                </a:cubicBezTo>
                <a:cubicBezTo>
                  <a:pt x="615273" y="911162"/>
                  <a:pt x="601962" y="920632"/>
                  <a:pt x="581697" y="920632"/>
                </a:cubicBezTo>
                <a:cubicBezTo>
                  <a:pt x="558849" y="920632"/>
                  <a:pt x="540571" y="906033"/>
                  <a:pt x="537790" y="882161"/>
                </a:cubicBezTo>
                <a:cubicBezTo>
                  <a:pt x="662161" y="882161"/>
                  <a:pt x="662161" y="882161"/>
                  <a:pt x="662161" y="882161"/>
                </a:cubicBezTo>
                <a:cubicBezTo>
                  <a:pt x="662161" y="871113"/>
                  <a:pt x="662161" y="871113"/>
                  <a:pt x="662161" y="871113"/>
                </a:cubicBezTo>
                <a:cubicBezTo>
                  <a:pt x="662161" y="814690"/>
                  <a:pt x="631168" y="783124"/>
                  <a:pt x="585671" y="783124"/>
                </a:cubicBezTo>
                <a:close/>
                <a:moveTo>
                  <a:pt x="772236" y="783124"/>
                </a:moveTo>
                <a:cubicBezTo>
                  <a:pt x="722315" y="783124"/>
                  <a:pt x="692323" y="820341"/>
                  <a:pt x="692323" y="868248"/>
                </a:cubicBezTo>
                <a:cubicBezTo>
                  <a:pt x="692323" y="914373"/>
                  <a:pt x="724288" y="951589"/>
                  <a:pt x="773025" y="951589"/>
                </a:cubicBezTo>
                <a:cubicBezTo>
                  <a:pt x="793152" y="951589"/>
                  <a:pt x="814067" y="943671"/>
                  <a:pt x="825906" y="927834"/>
                </a:cubicBezTo>
                <a:cubicBezTo>
                  <a:pt x="826498" y="927834"/>
                  <a:pt x="826498" y="927834"/>
                  <a:pt x="826498" y="927834"/>
                </a:cubicBezTo>
                <a:cubicBezTo>
                  <a:pt x="826498" y="939712"/>
                  <a:pt x="826498" y="939712"/>
                  <a:pt x="826498" y="939712"/>
                </a:cubicBezTo>
                <a:cubicBezTo>
                  <a:pt x="826498" y="971781"/>
                  <a:pt x="814462" y="994151"/>
                  <a:pt x="775393" y="994151"/>
                </a:cubicBezTo>
                <a:cubicBezTo>
                  <a:pt x="752702" y="994151"/>
                  <a:pt x="735930" y="985639"/>
                  <a:pt x="719553" y="970792"/>
                </a:cubicBezTo>
                <a:cubicBezTo>
                  <a:pt x="695283" y="1004049"/>
                  <a:pt x="695283" y="1004049"/>
                  <a:pt x="695283" y="1004049"/>
                </a:cubicBezTo>
                <a:cubicBezTo>
                  <a:pt x="718369" y="1024241"/>
                  <a:pt x="745598" y="1030774"/>
                  <a:pt x="775591" y="1030774"/>
                </a:cubicBezTo>
                <a:cubicBezTo>
                  <a:pt x="838732" y="1030774"/>
                  <a:pt x="866948" y="993557"/>
                  <a:pt x="866948" y="934961"/>
                </a:cubicBezTo>
                <a:cubicBezTo>
                  <a:pt x="866948" y="787083"/>
                  <a:pt x="866948" y="787083"/>
                  <a:pt x="866948" y="787083"/>
                </a:cubicBezTo>
                <a:cubicBezTo>
                  <a:pt x="828669" y="787083"/>
                  <a:pt x="828669" y="787083"/>
                  <a:pt x="828669" y="787083"/>
                </a:cubicBezTo>
                <a:lnTo>
                  <a:pt x="828669" y="811433"/>
                </a:lnTo>
                <a:cubicBezTo>
                  <a:pt x="827879" y="811433"/>
                  <a:pt x="827879" y="811433"/>
                  <a:pt x="827879" y="811433"/>
                </a:cubicBezTo>
                <a:cubicBezTo>
                  <a:pt x="816040" y="791834"/>
                  <a:pt x="794928" y="783124"/>
                  <a:pt x="772236" y="783124"/>
                </a:cubicBezTo>
                <a:close/>
                <a:moveTo>
                  <a:pt x="469764" y="783124"/>
                </a:moveTo>
                <a:cubicBezTo>
                  <a:pt x="448170" y="783124"/>
                  <a:pt x="430174" y="794237"/>
                  <a:pt x="421176" y="812890"/>
                </a:cubicBezTo>
                <a:cubicBezTo>
                  <a:pt x="420576" y="812890"/>
                  <a:pt x="420576" y="812890"/>
                  <a:pt x="420576" y="812890"/>
                </a:cubicBezTo>
                <a:cubicBezTo>
                  <a:pt x="420576" y="787093"/>
                  <a:pt x="420576" y="787093"/>
                  <a:pt x="420576" y="787093"/>
                </a:cubicBezTo>
                <a:cubicBezTo>
                  <a:pt x="379586" y="787093"/>
                  <a:pt x="379586" y="787093"/>
                  <a:pt x="379586" y="787093"/>
                </a:cubicBezTo>
                <a:cubicBezTo>
                  <a:pt x="379586" y="949812"/>
                  <a:pt x="379586" y="949812"/>
                  <a:pt x="379586" y="949812"/>
                </a:cubicBezTo>
                <a:cubicBezTo>
                  <a:pt x="420576" y="949812"/>
                  <a:pt x="420576" y="949812"/>
                  <a:pt x="420576" y="949812"/>
                </a:cubicBezTo>
                <a:cubicBezTo>
                  <a:pt x="420576" y="862698"/>
                  <a:pt x="420576" y="862698"/>
                  <a:pt x="420576" y="862698"/>
                </a:cubicBezTo>
                <a:cubicBezTo>
                  <a:pt x="420576" y="853966"/>
                  <a:pt x="425975" y="821621"/>
                  <a:pt x="464566" y="821621"/>
                </a:cubicBezTo>
                <a:cubicBezTo>
                  <a:pt x="471164" y="821621"/>
                  <a:pt x="477563" y="823010"/>
                  <a:pt x="484361" y="824796"/>
                </a:cubicBezTo>
                <a:cubicBezTo>
                  <a:pt x="484361" y="785307"/>
                  <a:pt x="484361" y="785307"/>
                  <a:pt x="484361" y="785307"/>
                </a:cubicBezTo>
                <a:cubicBezTo>
                  <a:pt x="479762" y="784116"/>
                  <a:pt x="474963" y="783124"/>
                  <a:pt x="469764" y="783124"/>
                </a:cubicBezTo>
                <a:close/>
                <a:moveTo>
                  <a:pt x="1082053" y="783122"/>
                </a:moveTo>
                <a:cubicBezTo>
                  <a:pt x="1033393" y="783122"/>
                  <a:pt x="993946" y="821147"/>
                  <a:pt x="993946" y="868054"/>
                </a:cubicBezTo>
                <a:cubicBezTo>
                  <a:pt x="993946" y="914961"/>
                  <a:pt x="1033393" y="952986"/>
                  <a:pt x="1082053" y="952986"/>
                </a:cubicBezTo>
                <a:cubicBezTo>
                  <a:pt x="1130713" y="952986"/>
                  <a:pt x="1170160" y="914961"/>
                  <a:pt x="1170160" y="868054"/>
                </a:cubicBezTo>
                <a:cubicBezTo>
                  <a:pt x="1170160" y="821147"/>
                  <a:pt x="1130713" y="783122"/>
                  <a:pt x="1082053" y="783122"/>
                </a:cubicBezTo>
                <a:close/>
                <a:moveTo>
                  <a:pt x="1859337" y="740263"/>
                </a:moveTo>
                <a:cubicBezTo>
                  <a:pt x="1859337" y="787031"/>
                  <a:pt x="1859337" y="787031"/>
                  <a:pt x="1859337" y="787031"/>
                </a:cubicBezTo>
                <a:cubicBezTo>
                  <a:pt x="1825802" y="787031"/>
                  <a:pt x="1825802" y="787031"/>
                  <a:pt x="1825802" y="787031"/>
                </a:cubicBezTo>
                <a:cubicBezTo>
                  <a:pt x="1825802" y="821367"/>
                  <a:pt x="1825802" y="821367"/>
                  <a:pt x="1825802" y="821367"/>
                </a:cubicBezTo>
                <a:cubicBezTo>
                  <a:pt x="1859337" y="821367"/>
                  <a:pt x="1859337" y="821367"/>
                  <a:pt x="1859337" y="821367"/>
                </a:cubicBezTo>
                <a:cubicBezTo>
                  <a:pt x="1859337" y="895564"/>
                  <a:pt x="1859337" y="895564"/>
                  <a:pt x="1859337" y="895564"/>
                </a:cubicBezTo>
                <a:cubicBezTo>
                  <a:pt x="1859337" y="933650"/>
                  <a:pt x="1869457" y="952988"/>
                  <a:pt x="1912716" y="952988"/>
                </a:cubicBezTo>
                <a:cubicBezTo>
                  <a:pt x="1922043" y="952988"/>
                  <a:pt x="1936330" y="951607"/>
                  <a:pt x="1944864" y="947660"/>
                </a:cubicBezTo>
                <a:cubicBezTo>
                  <a:pt x="1944864" y="913522"/>
                  <a:pt x="1944864" y="913522"/>
                  <a:pt x="1944864" y="913522"/>
                </a:cubicBezTo>
                <a:cubicBezTo>
                  <a:pt x="1939705" y="917271"/>
                  <a:pt x="1929981" y="918652"/>
                  <a:pt x="1922835" y="918652"/>
                </a:cubicBezTo>
                <a:cubicBezTo>
                  <a:pt x="1904780" y="918652"/>
                  <a:pt x="1900017" y="908391"/>
                  <a:pt x="1900017" y="892210"/>
                </a:cubicBezTo>
                <a:cubicBezTo>
                  <a:pt x="1900017" y="821367"/>
                  <a:pt x="1900017" y="821367"/>
                  <a:pt x="1900017" y="821367"/>
                </a:cubicBezTo>
                <a:cubicBezTo>
                  <a:pt x="1944864" y="821367"/>
                  <a:pt x="1944864" y="821367"/>
                  <a:pt x="1944864" y="821367"/>
                </a:cubicBezTo>
                <a:cubicBezTo>
                  <a:pt x="1944864" y="787031"/>
                  <a:pt x="1944864" y="787031"/>
                  <a:pt x="1944864" y="787031"/>
                </a:cubicBezTo>
                <a:cubicBezTo>
                  <a:pt x="1900017" y="787031"/>
                  <a:pt x="1900017" y="787031"/>
                  <a:pt x="1900017" y="787031"/>
                </a:cubicBezTo>
                <a:lnTo>
                  <a:pt x="1900017" y="740263"/>
                </a:lnTo>
                <a:cubicBezTo>
                  <a:pt x="1859337" y="740263"/>
                  <a:pt x="1859337" y="740263"/>
                  <a:pt x="1859337" y="740263"/>
                </a:cubicBezTo>
                <a:close/>
                <a:moveTo>
                  <a:pt x="934117" y="706923"/>
                </a:moveTo>
                <a:cubicBezTo>
                  <a:pt x="919177" y="706923"/>
                  <a:pt x="908221" y="718678"/>
                  <a:pt x="908221" y="731430"/>
                </a:cubicBezTo>
                <a:cubicBezTo>
                  <a:pt x="908221" y="744381"/>
                  <a:pt x="919177" y="756136"/>
                  <a:pt x="934117" y="756136"/>
                </a:cubicBezTo>
                <a:cubicBezTo>
                  <a:pt x="949056" y="756136"/>
                  <a:pt x="960609" y="745576"/>
                  <a:pt x="960609" y="731430"/>
                </a:cubicBezTo>
                <a:cubicBezTo>
                  <a:pt x="960609" y="717483"/>
                  <a:pt x="949056" y="706923"/>
                  <a:pt x="934117" y="706923"/>
                </a:cubicBezTo>
                <a:close/>
                <a:moveTo>
                  <a:pt x="2413632" y="692638"/>
                </a:moveTo>
                <a:lnTo>
                  <a:pt x="2413632" y="806851"/>
                </a:lnTo>
                <a:cubicBezTo>
                  <a:pt x="2412637" y="806851"/>
                  <a:pt x="2412637" y="806851"/>
                  <a:pt x="2412637" y="806851"/>
                </a:cubicBezTo>
                <a:cubicBezTo>
                  <a:pt x="2404075" y="796342"/>
                  <a:pt x="2387748" y="782263"/>
                  <a:pt x="2357085" y="782263"/>
                </a:cubicBezTo>
                <a:cubicBezTo>
                  <a:pt x="2310493" y="782263"/>
                  <a:pt x="2278236" y="819541"/>
                  <a:pt x="2278236" y="867527"/>
                </a:cubicBezTo>
                <a:cubicBezTo>
                  <a:pt x="2278236" y="915710"/>
                  <a:pt x="2308502" y="952988"/>
                  <a:pt x="2358877" y="952988"/>
                </a:cubicBezTo>
                <a:cubicBezTo>
                  <a:pt x="2381775" y="952988"/>
                  <a:pt x="2403080" y="944065"/>
                  <a:pt x="2415026" y="924435"/>
                </a:cubicBezTo>
                <a:cubicBezTo>
                  <a:pt x="2415624" y="924435"/>
                  <a:pt x="2415624" y="924435"/>
                  <a:pt x="2415624" y="924435"/>
                </a:cubicBezTo>
                <a:cubicBezTo>
                  <a:pt x="2415624" y="948824"/>
                  <a:pt x="2415624" y="948824"/>
                  <a:pt x="2415624" y="948824"/>
                </a:cubicBezTo>
                <a:cubicBezTo>
                  <a:pt x="2454450" y="948824"/>
                  <a:pt x="2454450" y="948824"/>
                  <a:pt x="2454450" y="948824"/>
                </a:cubicBezTo>
                <a:cubicBezTo>
                  <a:pt x="2454450" y="692638"/>
                  <a:pt x="2454450" y="692638"/>
                  <a:pt x="2454450" y="692638"/>
                </a:cubicBezTo>
                <a:cubicBezTo>
                  <a:pt x="2413632" y="692638"/>
                  <a:pt x="2413632" y="692638"/>
                  <a:pt x="2413632" y="692638"/>
                </a:cubicBezTo>
                <a:close/>
                <a:moveTo>
                  <a:pt x="1201910" y="492612"/>
                </a:moveTo>
                <a:cubicBezTo>
                  <a:pt x="1228213" y="492612"/>
                  <a:pt x="1249535" y="514645"/>
                  <a:pt x="1249535" y="541825"/>
                </a:cubicBezTo>
                <a:cubicBezTo>
                  <a:pt x="1249535" y="569005"/>
                  <a:pt x="1228213" y="591038"/>
                  <a:pt x="1201910" y="591038"/>
                </a:cubicBezTo>
                <a:cubicBezTo>
                  <a:pt x="1175607" y="591038"/>
                  <a:pt x="1154285" y="569005"/>
                  <a:pt x="1154285" y="541825"/>
                </a:cubicBezTo>
                <a:cubicBezTo>
                  <a:pt x="1154285" y="514645"/>
                  <a:pt x="1175607" y="492612"/>
                  <a:pt x="1201910" y="492612"/>
                </a:cubicBezTo>
                <a:close/>
                <a:moveTo>
                  <a:pt x="1622596" y="492612"/>
                </a:moveTo>
                <a:cubicBezTo>
                  <a:pt x="1648899" y="492612"/>
                  <a:pt x="1670221" y="514645"/>
                  <a:pt x="1670221" y="541825"/>
                </a:cubicBezTo>
                <a:cubicBezTo>
                  <a:pt x="1670221" y="569005"/>
                  <a:pt x="1648899" y="591038"/>
                  <a:pt x="1622596" y="591038"/>
                </a:cubicBezTo>
                <a:cubicBezTo>
                  <a:pt x="1596294" y="591038"/>
                  <a:pt x="1574971" y="569005"/>
                  <a:pt x="1574971" y="541825"/>
                </a:cubicBezTo>
                <a:cubicBezTo>
                  <a:pt x="1574971" y="514645"/>
                  <a:pt x="1596294" y="492612"/>
                  <a:pt x="1622596" y="492612"/>
                </a:cubicBezTo>
                <a:close/>
                <a:moveTo>
                  <a:pt x="1828973" y="492612"/>
                </a:moveTo>
                <a:cubicBezTo>
                  <a:pt x="1855275" y="492612"/>
                  <a:pt x="1876597" y="514645"/>
                  <a:pt x="1876597" y="541825"/>
                </a:cubicBezTo>
                <a:cubicBezTo>
                  <a:pt x="1876597" y="569005"/>
                  <a:pt x="1855275" y="591038"/>
                  <a:pt x="1828973" y="591038"/>
                </a:cubicBezTo>
                <a:cubicBezTo>
                  <a:pt x="1802669" y="591038"/>
                  <a:pt x="1781347" y="569005"/>
                  <a:pt x="1781347" y="541825"/>
                </a:cubicBezTo>
                <a:cubicBezTo>
                  <a:pt x="1781347" y="514645"/>
                  <a:pt x="1802669" y="492612"/>
                  <a:pt x="1828973" y="492612"/>
                </a:cubicBezTo>
                <a:close/>
                <a:moveTo>
                  <a:pt x="1416222" y="492611"/>
                </a:moveTo>
                <a:cubicBezTo>
                  <a:pt x="1442524" y="492611"/>
                  <a:pt x="1463847" y="514644"/>
                  <a:pt x="1463847" y="541824"/>
                </a:cubicBezTo>
                <a:cubicBezTo>
                  <a:pt x="1463847" y="569004"/>
                  <a:pt x="1442524" y="591037"/>
                  <a:pt x="1416222" y="591037"/>
                </a:cubicBezTo>
                <a:cubicBezTo>
                  <a:pt x="1389919" y="591037"/>
                  <a:pt x="1368596" y="569004"/>
                  <a:pt x="1368596" y="541824"/>
                </a:cubicBezTo>
                <a:cubicBezTo>
                  <a:pt x="1368596" y="514644"/>
                  <a:pt x="1389919" y="492611"/>
                  <a:pt x="1416222" y="492611"/>
                </a:cubicBezTo>
                <a:close/>
                <a:moveTo>
                  <a:pt x="749081" y="486262"/>
                </a:moveTo>
                <a:cubicBezTo>
                  <a:pt x="774723" y="486262"/>
                  <a:pt x="790348" y="501527"/>
                  <a:pt x="790749" y="525950"/>
                </a:cubicBezTo>
                <a:cubicBezTo>
                  <a:pt x="790749" y="525950"/>
                  <a:pt x="790749" y="525950"/>
                  <a:pt x="706611" y="525950"/>
                </a:cubicBezTo>
                <a:cubicBezTo>
                  <a:pt x="709616" y="501934"/>
                  <a:pt x="724641" y="486262"/>
                  <a:pt x="749081" y="486262"/>
                </a:cubicBezTo>
                <a:close/>
                <a:moveTo>
                  <a:pt x="754787" y="456099"/>
                </a:moveTo>
                <a:cubicBezTo>
                  <a:pt x="705930" y="456099"/>
                  <a:pt x="666923" y="490548"/>
                  <a:pt x="666923" y="541924"/>
                </a:cubicBezTo>
                <a:cubicBezTo>
                  <a:pt x="666923" y="593299"/>
                  <a:pt x="705930" y="627549"/>
                  <a:pt x="754787" y="627549"/>
                </a:cubicBezTo>
                <a:cubicBezTo>
                  <a:pt x="780397" y="627549"/>
                  <a:pt x="804235" y="618389"/>
                  <a:pt x="823147" y="594892"/>
                </a:cubicBezTo>
                <a:cubicBezTo>
                  <a:pt x="794187" y="572789"/>
                  <a:pt x="794187" y="572789"/>
                  <a:pt x="794187" y="572789"/>
                </a:cubicBezTo>
                <a:cubicBezTo>
                  <a:pt x="783943" y="585533"/>
                  <a:pt x="770941" y="594892"/>
                  <a:pt x="750650" y="594892"/>
                </a:cubicBezTo>
                <a:cubicBezTo>
                  <a:pt x="728191" y="594892"/>
                  <a:pt x="709870" y="580355"/>
                  <a:pt x="707309" y="556261"/>
                </a:cubicBezTo>
                <a:cubicBezTo>
                  <a:pt x="830436" y="556261"/>
                  <a:pt x="830436" y="556261"/>
                  <a:pt x="830436" y="556261"/>
                </a:cubicBezTo>
                <a:cubicBezTo>
                  <a:pt x="830436" y="544911"/>
                  <a:pt x="830436" y="544911"/>
                  <a:pt x="830436" y="544911"/>
                </a:cubicBezTo>
                <a:cubicBezTo>
                  <a:pt x="830436" y="488159"/>
                  <a:pt x="799901" y="456099"/>
                  <a:pt x="754787" y="456099"/>
                </a:cubicBezTo>
                <a:close/>
                <a:moveTo>
                  <a:pt x="467295" y="456099"/>
                </a:moveTo>
                <a:cubicBezTo>
                  <a:pt x="440109" y="456099"/>
                  <a:pt x="424432" y="470370"/>
                  <a:pt x="417289" y="485631"/>
                </a:cubicBezTo>
                <a:cubicBezTo>
                  <a:pt x="416693" y="485631"/>
                  <a:pt x="416693" y="485631"/>
                  <a:pt x="416693" y="485631"/>
                </a:cubicBezTo>
                <a:cubicBezTo>
                  <a:pt x="416693" y="460261"/>
                  <a:pt x="416693" y="460261"/>
                  <a:pt x="416693" y="460261"/>
                </a:cubicBezTo>
                <a:cubicBezTo>
                  <a:pt x="377998" y="460261"/>
                  <a:pt x="377998" y="460261"/>
                  <a:pt x="377998" y="460261"/>
                </a:cubicBezTo>
                <a:cubicBezTo>
                  <a:pt x="377998" y="622787"/>
                  <a:pt x="377998" y="622787"/>
                  <a:pt x="377998" y="622787"/>
                </a:cubicBezTo>
                <a:cubicBezTo>
                  <a:pt x="418678" y="622787"/>
                  <a:pt x="418678" y="622787"/>
                  <a:pt x="418678" y="622787"/>
                </a:cubicBezTo>
                <a:cubicBezTo>
                  <a:pt x="418678" y="533992"/>
                  <a:pt x="418678" y="533992"/>
                  <a:pt x="418678" y="533992"/>
                </a:cubicBezTo>
                <a:cubicBezTo>
                  <a:pt x="418678" y="512388"/>
                  <a:pt x="429195" y="492767"/>
                  <a:pt x="455984" y="492767"/>
                </a:cubicBezTo>
                <a:cubicBezTo>
                  <a:pt x="475629" y="492767"/>
                  <a:pt x="483765" y="505848"/>
                  <a:pt x="483765" y="525866"/>
                </a:cubicBezTo>
                <a:cubicBezTo>
                  <a:pt x="483765" y="622787"/>
                  <a:pt x="483765" y="622787"/>
                  <a:pt x="483765" y="622787"/>
                </a:cubicBezTo>
                <a:lnTo>
                  <a:pt x="524643" y="622787"/>
                </a:lnTo>
                <a:cubicBezTo>
                  <a:pt x="524643" y="534785"/>
                  <a:pt x="524643" y="534785"/>
                  <a:pt x="524643" y="534785"/>
                </a:cubicBezTo>
                <a:cubicBezTo>
                  <a:pt x="524643" y="513776"/>
                  <a:pt x="533970" y="492767"/>
                  <a:pt x="559568" y="492767"/>
                </a:cubicBezTo>
                <a:cubicBezTo>
                  <a:pt x="583579" y="492767"/>
                  <a:pt x="589731" y="510406"/>
                  <a:pt x="589731" y="530623"/>
                </a:cubicBezTo>
                <a:cubicBezTo>
                  <a:pt x="589731" y="622787"/>
                  <a:pt x="589731" y="622787"/>
                  <a:pt x="589731" y="622787"/>
                </a:cubicBezTo>
                <a:cubicBezTo>
                  <a:pt x="630411" y="622787"/>
                  <a:pt x="630411" y="622787"/>
                  <a:pt x="630411" y="622787"/>
                </a:cubicBezTo>
                <a:cubicBezTo>
                  <a:pt x="630411" y="525866"/>
                  <a:pt x="630411" y="525866"/>
                  <a:pt x="630411" y="525866"/>
                </a:cubicBezTo>
                <a:cubicBezTo>
                  <a:pt x="630411" y="487019"/>
                  <a:pt x="615131" y="456099"/>
                  <a:pt x="571673" y="456099"/>
                </a:cubicBezTo>
                <a:cubicBezTo>
                  <a:pt x="547265" y="456099"/>
                  <a:pt x="530001" y="465613"/>
                  <a:pt x="518095" y="486226"/>
                </a:cubicBezTo>
                <a:cubicBezTo>
                  <a:pt x="509562" y="466009"/>
                  <a:pt x="492298" y="456099"/>
                  <a:pt x="467295" y="456099"/>
                </a:cubicBezTo>
                <a:close/>
                <a:moveTo>
                  <a:pt x="1087129" y="456099"/>
                </a:moveTo>
                <a:cubicBezTo>
                  <a:pt x="1065775" y="456099"/>
                  <a:pt x="1047614" y="467396"/>
                  <a:pt x="1038833" y="485829"/>
                </a:cubicBezTo>
                <a:cubicBezTo>
                  <a:pt x="1038035" y="485829"/>
                  <a:pt x="1038035" y="485829"/>
                  <a:pt x="1038035" y="485829"/>
                </a:cubicBezTo>
                <a:cubicBezTo>
                  <a:pt x="1038035" y="460261"/>
                  <a:pt x="1038035" y="460261"/>
                  <a:pt x="1038035" y="460261"/>
                </a:cubicBezTo>
                <a:cubicBezTo>
                  <a:pt x="997122" y="460261"/>
                  <a:pt x="997122" y="460261"/>
                  <a:pt x="997122" y="460261"/>
                </a:cubicBezTo>
                <a:cubicBezTo>
                  <a:pt x="997122" y="622787"/>
                  <a:pt x="997122" y="622787"/>
                  <a:pt x="997122" y="622787"/>
                </a:cubicBezTo>
                <a:cubicBezTo>
                  <a:pt x="1038035" y="622787"/>
                  <a:pt x="1038035" y="622787"/>
                  <a:pt x="1038035" y="622787"/>
                </a:cubicBezTo>
                <a:lnTo>
                  <a:pt x="1038035" y="535776"/>
                </a:lnTo>
                <a:cubicBezTo>
                  <a:pt x="1038035" y="526857"/>
                  <a:pt x="1043623" y="494748"/>
                  <a:pt x="1082140" y="494748"/>
                </a:cubicBezTo>
                <a:cubicBezTo>
                  <a:pt x="1088526" y="494748"/>
                  <a:pt x="1095112" y="496136"/>
                  <a:pt x="1101897" y="497721"/>
                </a:cubicBezTo>
                <a:cubicBezTo>
                  <a:pt x="1101897" y="458477"/>
                  <a:pt x="1101897" y="458477"/>
                  <a:pt x="1101897" y="458477"/>
                </a:cubicBezTo>
                <a:cubicBezTo>
                  <a:pt x="1097108" y="457090"/>
                  <a:pt x="1092318" y="456099"/>
                  <a:pt x="1087129" y="456099"/>
                </a:cubicBezTo>
                <a:close/>
                <a:moveTo>
                  <a:pt x="1201910" y="456099"/>
                </a:moveTo>
                <a:cubicBezTo>
                  <a:pt x="1152812" y="456099"/>
                  <a:pt x="1113010" y="494479"/>
                  <a:pt x="1113010" y="541824"/>
                </a:cubicBezTo>
                <a:cubicBezTo>
                  <a:pt x="1113010" y="589169"/>
                  <a:pt x="1152812" y="627549"/>
                  <a:pt x="1201910" y="627549"/>
                </a:cubicBezTo>
                <a:cubicBezTo>
                  <a:pt x="1251008" y="627549"/>
                  <a:pt x="1290810" y="589169"/>
                  <a:pt x="1290810" y="541824"/>
                </a:cubicBezTo>
                <a:cubicBezTo>
                  <a:pt x="1290810" y="494479"/>
                  <a:pt x="1251008" y="456099"/>
                  <a:pt x="1201910" y="456099"/>
                </a:cubicBezTo>
                <a:close/>
                <a:moveTo>
                  <a:pt x="1621804" y="456099"/>
                </a:moveTo>
                <a:cubicBezTo>
                  <a:pt x="1573144" y="456099"/>
                  <a:pt x="1533696" y="494479"/>
                  <a:pt x="1533696" y="541824"/>
                </a:cubicBezTo>
                <a:cubicBezTo>
                  <a:pt x="1533696" y="589169"/>
                  <a:pt x="1573144" y="627549"/>
                  <a:pt x="1621804" y="627549"/>
                </a:cubicBezTo>
                <a:cubicBezTo>
                  <a:pt x="1670464" y="627549"/>
                  <a:pt x="1709911" y="589169"/>
                  <a:pt x="1709911" y="541824"/>
                </a:cubicBezTo>
                <a:cubicBezTo>
                  <a:pt x="1709911" y="494479"/>
                  <a:pt x="1670464" y="456099"/>
                  <a:pt x="1621804" y="456099"/>
                </a:cubicBezTo>
                <a:close/>
                <a:moveTo>
                  <a:pt x="1828973" y="456099"/>
                </a:moveTo>
                <a:cubicBezTo>
                  <a:pt x="1779874" y="456099"/>
                  <a:pt x="1740072" y="494479"/>
                  <a:pt x="1740072" y="541824"/>
                </a:cubicBezTo>
                <a:cubicBezTo>
                  <a:pt x="1740072" y="589169"/>
                  <a:pt x="1779874" y="627549"/>
                  <a:pt x="1828973" y="627549"/>
                </a:cubicBezTo>
                <a:cubicBezTo>
                  <a:pt x="1878070" y="627549"/>
                  <a:pt x="1917873" y="589169"/>
                  <a:pt x="1917873" y="541824"/>
                </a:cubicBezTo>
                <a:cubicBezTo>
                  <a:pt x="1917873" y="494479"/>
                  <a:pt x="1878070" y="456099"/>
                  <a:pt x="1828973" y="456099"/>
                </a:cubicBezTo>
                <a:close/>
                <a:moveTo>
                  <a:pt x="1423621" y="456098"/>
                </a:moveTo>
                <a:cubicBezTo>
                  <a:pt x="1400930" y="456098"/>
                  <a:pt x="1379817" y="465035"/>
                  <a:pt x="1367979" y="484696"/>
                </a:cubicBezTo>
                <a:cubicBezTo>
                  <a:pt x="1367189" y="484696"/>
                  <a:pt x="1367189" y="484696"/>
                  <a:pt x="1367189" y="484696"/>
                </a:cubicBezTo>
                <a:cubicBezTo>
                  <a:pt x="1367189" y="460269"/>
                  <a:pt x="1367189" y="460269"/>
                  <a:pt x="1367189" y="460269"/>
                </a:cubicBezTo>
                <a:cubicBezTo>
                  <a:pt x="1328909" y="460269"/>
                  <a:pt x="1328909" y="460269"/>
                  <a:pt x="1328909" y="460269"/>
                </a:cubicBezTo>
                <a:cubicBezTo>
                  <a:pt x="1328909" y="700573"/>
                  <a:pt x="1328909" y="700573"/>
                  <a:pt x="1328909" y="700573"/>
                </a:cubicBezTo>
                <a:cubicBezTo>
                  <a:pt x="1369359" y="700573"/>
                  <a:pt x="1369359" y="700573"/>
                  <a:pt x="1369359" y="700573"/>
                </a:cubicBezTo>
                <a:cubicBezTo>
                  <a:pt x="1369359" y="602465"/>
                  <a:pt x="1369359" y="602465"/>
                  <a:pt x="1369359" y="602465"/>
                </a:cubicBezTo>
                <a:cubicBezTo>
                  <a:pt x="1370347" y="602465"/>
                  <a:pt x="1370347" y="602465"/>
                  <a:pt x="1370347" y="602465"/>
                </a:cubicBezTo>
                <a:cubicBezTo>
                  <a:pt x="1378831" y="612991"/>
                  <a:pt x="1395011" y="627092"/>
                  <a:pt x="1425199" y="627092"/>
                </a:cubicBezTo>
                <a:cubicBezTo>
                  <a:pt x="1471570" y="627092"/>
                  <a:pt x="1503535" y="589755"/>
                  <a:pt x="1503535" y="541694"/>
                </a:cubicBezTo>
                <a:cubicBezTo>
                  <a:pt x="1503535" y="493435"/>
                  <a:pt x="1473543" y="456098"/>
                  <a:pt x="1423621" y="456098"/>
                </a:cubicBezTo>
                <a:close/>
                <a:moveTo>
                  <a:pt x="879845" y="413236"/>
                </a:moveTo>
                <a:cubicBezTo>
                  <a:pt x="879845" y="460552"/>
                  <a:pt x="879845" y="460552"/>
                  <a:pt x="879845" y="460552"/>
                </a:cubicBezTo>
                <a:cubicBezTo>
                  <a:pt x="846309" y="460552"/>
                  <a:pt x="846309" y="460552"/>
                  <a:pt x="846309" y="460552"/>
                </a:cubicBezTo>
                <a:cubicBezTo>
                  <a:pt x="846309" y="495144"/>
                  <a:pt x="846309" y="495144"/>
                  <a:pt x="846309" y="495144"/>
                </a:cubicBezTo>
                <a:cubicBezTo>
                  <a:pt x="879845" y="495144"/>
                  <a:pt x="879845" y="495144"/>
                  <a:pt x="879845" y="495144"/>
                </a:cubicBezTo>
                <a:cubicBezTo>
                  <a:pt x="879845" y="569895"/>
                  <a:pt x="879845" y="569895"/>
                  <a:pt x="879845" y="569895"/>
                </a:cubicBezTo>
                <a:cubicBezTo>
                  <a:pt x="879845" y="608265"/>
                  <a:pt x="889966" y="627549"/>
                  <a:pt x="933027" y="627549"/>
                </a:cubicBezTo>
                <a:cubicBezTo>
                  <a:pt x="942552" y="627549"/>
                  <a:pt x="956840" y="626356"/>
                  <a:pt x="965372" y="622182"/>
                </a:cubicBezTo>
                <a:cubicBezTo>
                  <a:pt x="965372" y="587987"/>
                  <a:pt x="965372" y="587987"/>
                  <a:pt x="965372" y="587987"/>
                </a:cubicBezTo>
                <a:cubicBezTo>
                  <a:pt x="960213" y="591565"/>
                  <a:pt x="950291" y="592957"/>
                  <a:pt x="943346" y="592957"/>
                </a:cubicBezTo>
                <a:cubicBezTo>
                  <a:pt x="925288" y="592957"/>
                  <a:pt x="920525" y="582818"/>
                  <a:pt x="920525" y="566516"/>
                </a:cubicBezTo>
                <a:cubicBezTo>
                  <a:pt x="920525" y="495144"/>
                  <a:pt x="920525" y="495144"/>
                  <a:pt x="920525" y="495144"/>
                </a:cubicBezTo>
                <a:cubicBezTo>
                  <a:pt x="965372" y="495144"/>
                  <a:pt x="965372" y="495144"/>
                  <a:pt x="965372" y="495144"/>
                </a:cubicBezTo>
                <a:cubicBezTo>
                  <a:pt x="965372" y="460552"/>
                  <a:pt x="965372" y="460552"/>
                  <a:pt x="965372" y="460552"/>
                </a:cubicBezTo>
                <a:cubicBezTo>
                  <a:pt x="920525" y="460552"/>
                  <a:pt x="920525" y="460552"/>
                  <a:pt x="920525" y="460552"/>
                </a:cubicBezTo>
                <a:lnTo>
                  <a:pt x="920525" y="413236"/>
                </a:lnTo>
                <a:cubicBezTo>
                  <a:pt x="879845" y="413236"/>
                  <a:pt x="879845" y="413236"/>
                  <a:pt x="879845" y="413236"/>
                </a:cubicBezTo>
                <a:close/>
                <a:moveTo>
                  <a:pt x="1955972" y="367199"/>
                </a:moveTo>
                <a:lnTo>
                  <a:pt x="1955972" y="622786"/>
                </a:lnTo>
                <a:lnTo>
                  <a:pt x="1997247" y="622786"/>
                </a:lnTo>
                <a:lnTo>
                  <a:pt x="1997247" y="367199"/>
                </a:lnTo>
                <a:close/>
                <a:moveTo>
                  <a:pt x="0" y="0"/>
                </a:moveTo>
                <a:lnTo>
                  <a:pt x="11483996" y="0"/>
                </a:lnTo>
                <a:lnTo>
                  <a:pt x="11483996" y="6857998"/>
                </a:lnTo>
                <a:lnTo>
                  <a:pt x="0" y="6857998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marR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lvl1pPr>
          </a:lstStyle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lang="nl-NL" dirty="0"/>
              <a:t>[Klik op pictogram om afbeelding in te voegen]</a:t>
            </a:r>
          </a:p>
          <a:p>
            <a:endParaRPr lang="nl-NL" dirty="0"/>
          </a:p>
        </p:txBody>
      </p:sp>
      <p:sp>
        <p:nvSpPr>
          <p:cNvPr id="4" name="***Tijdelijke aanduiding voor datum 3"/>
          <p:cNvSpPr>
            <a:spLocks noGrp="1" noSelect="1"/>
          </p:cNvSpPr>
          <p:nvPr>
            <p:ph type="dt" sz="half" idx="10"/>
          </p:nvPr>
        </p:nvSpPr>
        <p:spPr bwMode="gray">
          <a:xfrm>
            <a:off x="1094257" y="6244800"/>
            <a:ext cx="2844430" cy="365125"/>
          </a:xfrm>
          <a:prstGeom prst="rect">
            <a:avLst/>
          </a:prstGeom>
        </p:spPr>
        <p:txBody>
          <a:bodyPr/>
          <a:lstStyle>
            <a:lvl1pPr algn="l">
              <a:defRPr sz="2133" b="1">
                <a:solidFill>
                  <a:schemeClr val="bg1"/>
                </a:solidFill>
              </a:defRPr>
            </a:lvl1pPr>
          </a:lstStyle>
          <a:p>
            <a:fld id="{DFD8EA25-089B-4987-A853-1CE386BF4F76}" type="datetime1">
              <a:rPr lang="nl-NL" noProof="1" smtClean="0"/>
              <a:t>23-06-2025</a:t>
            </a:fld>
            <a:endParaRPr lang="nl-NL" noProof="1"/>
          </a:p>
        </p:txBody>
      </p:sp>
      <p:sp>
        <p:nvSpPr>
          <p:cNvPr id="2" name="Titel 1"/>
          <p:cNvSpPr>
            <a:spLocks noGrp="1" noSelect="1"/>
          </p:cNvSpPr>
          <p:nvPr>
            <p:ph type="ctrTitle" hasCustomPrompt="1"/>
          </p:nvPr>
        </p:nvSpPr>
        <p:spPr bwMode="gray">
          <a:xfrm>
            <a:off x="1094258" y="1972800"/>
            <a:ext cx="9790725" cy="1096152"/>
          </a:xfrm>
        </p:spPr>
        <p:txBody>
          <a:bodyPr anchor="t" anchorCtr="0"/>
          <a:lstStyle>
            <a:lvl1pPr algn="l">
              <a:defRPr sz="6133">
                <a:solidFill>
                  <a:schemeClr val="bg1"/>
                </a:solidFill>
              </a:defRPr>
            </a:lvl1pPr>
          </a:lstStyle>
          <a:p>
            <a:r>
              <a:rPr lang="nl-NL" noProof="1"/>
              <a:t>[Titel]</a:t>
            </a:r>
          </a:p>
        </p:txBody>
      </p:sp>
      <p:sp>
        <p:nvSpPr>
          <p:cNvPr id="3" name="Ondertitel 2"/>
          <p:cNvSpPr>
            <a:spLocks noGrp="1" noSelect="1"/>
          </p:cNvSpPr>
          <p:nvPr>
            <p:ph type="subTitle" idx="1" hasCustomPrompt="1"/>
          </p:nvPr>
        </p:nvSpPr>
        <p:spPr bwMode="gray">
          <a:xfrm>
            <a:off x="1094258" y="4012800"/>
            <a:ext cx="9790725" cy="1752600"/>
          </a:xfrm>
        </p:spPr>
        <p:txBody>
          <a:bodyPr/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1"/>
              <a:t>[jaar / subtitel]</a:t>
            </a:r>
          </a:p>
        </p:txBody>
      </p:sp>
    </p:spTree>
    <p:extLst>
      <p:ext uri="{BB962C8B-B14F-4D97-AF65-F5344CB8AC3E}">
        <p14:creationId xmlns:p14="http://schemas.microsoft.com/office/powerpoint/2010/main" val="3793817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25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nl-NL" noProof="1"/>
              <a:t>[Titel]</a:t>
            </a:r>
          </a:p>
        </p:txBody>
      </p:sp>
      <p:sp>
        <p:nvSpPr>
          <p:cNvPr id="3" name="Tijdelijke aanduiding voor inhoud 2"/>
          <p:cNvSpPr>
            <a:spLocks noGrp="1" noSelect="1"/>
          </p:cNvSpPr>
          <p:nvPr>
            <p:ph idx="1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pPr lvl="0"/>
            <a:r>
              <a:rPr lang="nl-NL" noProof="1"/>
              <a:t>[Tekst]</a:t>
            </a:r>
          </a:p>
          <a:p>
            <a:pPr lvl="1"/>
            <a:r>
              <a:rPr lang="nl-NL" noProof="1"/>
              <a:t>Tweede niveau</a:t>
            </a:r>
          </a:p>
          <a:p>
            <a:pPr lvl="2"/>
            <a:r>
              <a:rPr lang="nl-NL" noProof="1"/>
              <a:t>Derde niveau</a:t>
            </a:r>
          </a:p>
          <a:p>
            <a:pPr lvl="3"/>
            <a:r>
              <a:rPr lang="nl-NL" noProof="1"/>
              <a:t>Vierde niveau</a:t>
            </a:r>
          </a:p>
          <a:p>
            <a:pPr lvl="4"/>
            <a:r>
              <a:rPr lang="nl-NL" noProof="1"/>
              <a:t>Vijfde niveau</a:t>
            </a:r>
          </a:p>
        </p:txBody>
      </p:sp>
      <p:sp>
        <p:nvSpPr>
          <p:cNvPr id="4" name="Tijdelijke aanduiding voor datum 3"/>
          <p:cNvSpPr>
            <a:spLocks noGrp="1" noSelect="1"/>
          </p:cNvSpPr>
          <p:nvPr>
            <p:ph type="dt" sz="half" idx="10"/>
          </p:nvPr>
        </p:nvSpPr>
        <p:spPr bwMode="gray"/>
        <p:txBody>
          <a:bodyPr/>
          <a:lstStyle/>
          <a:p>
            <a:fld id="{9E936579-3122-442B-B3CC-D67BC2E7948F}" type="datetime1">
              <a:rPr lang="nl-NL" smtClean="0"/>
              <a:t>23-06-2025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 noSelect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nl-NL"/>
              <a:t>Via Invoegen | Koptekst en voettekst kunt u de tekst wijzigen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pPr algn="l"/>
            <a:r>
              <a:rPr lang="nl-NL" dirty="0"/>
              <a:t>| </a:t>
            </a:r>
            <a:fld id="{6C885DEC-5AE5-4403-A92E-278225061E43}" type="slidenum">
              <a:rPr lang="nl-NL" smtClean="0"/>
              <a:pPr algn="l"/>
              <a:t>‹nr.›</a:t>
            </a:fld>
            <a:endParaRPr lang="nl-NL" dirty="0"/>
          </a:p>
        </p:txBody>
      </p:sp>
      <p:grpSp>
        <p:nvGrpSpPr>
          <p:cNvPr id="7" name="Group 4"/>
          <p:cNvGrpSpPr>
            <a:grpSpLocks noSelect="1" noChangeAspect="1"/>
          </p:cNvGrpSpPr>
          <p:nvPr userDrawn="1"/>
        </p:nvGrpSpPr>
        <p:grpSpPr bwMode="gray">
          <a:xfrm>
            <a:off x="1073957" y="368300"/>
            <a:ext cx="2554288" cy="665163"/>
            <a:chOff x="614" y="232"/>
            <a:chExt cx="1609" cy="419"/>
          </a:xfrm>
        </p:grpSpPr>
        <p:sp>
          <p:nvSpPr>
            <p:cNvPr id="8" name="Freeform 5"/>
            <p:cNvSpPr>
              <a:spLocks noSelect="1"/>
            </p:cNvSpPr>
            <p:nvPr userDrawn="1"/>
          </p:nvSpPr>
          <p:spPr bwMode="gray">
            <a:xfrm>
              <a:off x="1136" y="438"/>
              <a:ext cx="1087" cy="164"/>
            </a:xfrm>
            <a:custGeom>
              <a:avLst/>
              <a:gdLst>
                <a:gd name="T0" fmla="*/ 1491 w 5441"/>
                <a:gd name="T1" fmla="*/ 741 h 820"/>
                <a:gd name="T2" fmla="*/ 1783 w 5441"/>
                <a:gd name="T3" fmla="*/ 665 h 820"/>
                <a:gd name="T4" fmla="*/ 1896 w 5441"/>
                <a:gd name="T5" fmla="*/ 360 h 820"/>
                <a:gd name="T6" fmla="*/ 1635 w 5441"/>
                <a:gd name="T7" fmla="*/ 439 h 820"/>
                <a:gd name="T8" fmla="*/ 1043 w 5441"/>
                <a:gd name="T9" fmla="*/ 377 h 820"/>
                <a:gd name="T10" fmla="*/ 724 w 5441"/>
                <a:gd name="T11" fmla="*/ 374 h 820"/>
                <a:gd name="T12" fmla="*/ 602 w 5441"/>
                <a:gd name="T13" fmla="*/ 807 h 820"/>
                <a:gd name="T14" fmla="*/ 848 w 5441"/>
                <a:gd name="T15" fmla="*/ 397 h 820"/>
                <a:gd name="T16" fmla="*/ 1064 w 5441"/>
                <a:gd name="T17" fmla="*/ 807 h 820"/>
                <a:gd name="T18" fmla="*/ 1269 w 5441"/>
                <a:gd name="T19" fmla="*/ 517 h 820"/>
                <a:gd name="T20" fmla="*/ 1397 w 5441"/>
                <a:gd name="T21" fmla="*/ 502 h 820"/>
                <a:gd name="T22" fmla="*/ 2057 w 5441"/>
                <a:gd name="T23" fmla="*/ 146 h 820"/>
                <a:gd name="T24" fmla="*/ 1951 w 5441"/>
                <a:gd name="T25" fmla="*/ 403 h 820"/>
                <a:gd name="T26" fmla="*/ 2224 w 5441"/>
                <a:gd name="T27" fmla="*/ 820 h 820"/>
                <a:gd name="T28" fmla="*/ 2256 w 5441"/>
                <a:gd name="T29" fmla="*/ 711 h 820"/>
                <a:gd name="T30" fmla="*/ 2326 w 5441"/>
                <a:gd name="T31" fmla="*/ 403 h 820"/>
                <a:gd name="T32" fmla="*/ 2185 w 5441"/>
                <a:gd name="T33" fmla="*/ 146 h 820"/>
                <a:gd name="T34" fmla="*/ 354 w 5441"/>
                <a:gd name="T35" fmla="*/ 807 h 820"/>
                <a:gd name="T36" fmla="*/ 187 w 5441"/>
                <a:gd name="T37" fmla="*/ 820 h 820"/>
                <a:gd name="T38" fmla="*/ 354 w 5441"/>
                <a:gd name="T39" fmla="*/ 488 h 820"/>
                <a:gd name="T40" fmla="*/ 100 w 5441"/>
                <a:gd name="T41" fmla="*/ 431 h 820"/>
                <a:gd name="T42" fmla="*/ 470 w 5441"/>
                <a:gd name="T43" fmla="*/ 512 h 820"/>
                <a:gd name="T44" fmla="*/ 128 w 5441"/>
                <a:gd name="T45" fmla="*/ 656 h 820"/>
                <a:gd name="T46" fmla="*/ 347 w 5441"/>
                <a:gd name="T47" fmla="*/ 577 h 820"/>
                <a:gd name="T48" fmla="*/ 2518 w 5441"/>
                <a:gd name="T49" fmla="*/ 596 h 820"/>
                <a:gd name="T50" fmla="*/ 2885 w 5441"/>
                <a:gd name="T51" fmla="*/ 717 h 820"/>
                <a:gd name="T52" fmla="*/ 2669 w 5441"/>
                <a:gd name="T53" fmla="*/ 282 h 820"/>
                <a:gd name="T54" fmla="*/ 2651 w 5441"/>
                <a:gd name="T55" fmla="*/ 378 h 820"/>
                <a:gd name="T56" fmla="*/ 5256 w 5441"/>
                <a:gd name="T57" fmla="*/ 282 h 820"/>
                <a:gd name="T58" fmla="*/ 4771 w 5441"/>
                <a:gd name="T59" fmla="*/ 374 h 820"/>
                <a:gd name="T60" fmla="*/ 4647 w 5441"/>
                <a:gd name="T61" fmla="*/ 294 h 820"/>
                <a:gd name="T62" fmla="*/ 4775 w 5441"/>
                <a:gd name="T63" fmla="*/ 527 h 820"/>
                <a:gd name="T64" fmla="*/ 4980 w 5441"/>
                <a:gd name="T65" fmla="*/ 807 h 820"/>
                <a:gd name="T66" fmla="*/ 5218 w 5441"/>
                <a:gd name="T67" fmla="*/ 397 h 820"/>
                <a:gd name="T68" fmla="*/ 5441 w 5441"/>
                <a:gd name="T69" fmla="*/ 807 h 820"/>
                <a:gd name="T70" fmla="*/ 4514 w 5441"/>
                <a:gd name="T71" fmla="*/ 512 h 820"/>
                <a:gd name="T72" fmla="*/ 4399 w 5441"/>
                <a:gd name="T73" fmla="*/ 737 h 820"/>
                <a:gd name="T74" fmla="*/ 4044 w 5441"/>
                <a:gd name="T75" fmla="*/ 666 h 820"/>
                <a:gd name="T76" fmla="*/ 4399 w 5441"/>
                <a:gd name="T77" fmla="*/ 474 h 820"/>
                <a:gd name="T78" fmla="*/ 4077 w 5441"/>
                <a:gd name="T79" fmla="*/ 364 h 820"/>
                <a:gd name="T80" fmla="*/ 4391 w 5441"/>
                <a:gd name="T81" fmla="*/ 577 h 820"/>
                <a:gd name="T82" fmla="*/ 4262 w 5441"/>
                <a:gd name="T83" fmla="*/ 724 h 820"/>
                <a:gd name="T84" fmla="*/ 3150 w 5441"/>
                <a:gd name="T85" fmla="*/ 376 h 820"/>
                <a:gd name="T86" fmla="*/ 3020 w 5441"/>
                <a:gd name="T87" fmla="*/ 294 h 820"/>
                <a:gd name="T88" fmla="*/ 3148 w 5441"/>
                <a:gd name="T89" fmla="*/ 533 h 820"/>
                <a:gd name="T90" fmla="*/ 3348 w 5441"/>
                <a:gd name="T91" fmla="*/ 289 h 820"/>
                <a:gd name="T92" fmla="*/ 3805 w 5441"/>
                <a:gd name="T93" fmla="*/ 0 h 820"/>
                <a:gd name="T94" fmla="*/ 3812 w 5441"/>
                <a:gd name="T95" fmla="*/ 807 h 820"/>
                <a:gd name="T96" fmla="*/ 3633 w 5441"/>
                <a:gd name="T97" fmla="*/ 820 h 820"/>
                <a:gd name="T98" fmla="*/ 3802 w 5441"/>
                <a:gd name="T99" fmla="*/ 360 h 820"/>
                <a:gd name="T100" fmla="*/ 3809 w 5441"/>
                <a:gd name="T101" fmla="*/ 551 h 820"/>
                <a:gd name="T102" fmla="*/ 3659 w 5441"/>
                <a:gd name="T103" fmla="*/ 704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441" h="820">
                  <a:moveTo>
                    <a:pt x="1912" y="655"/>
                  </a:moveTo>
                  <a:cubicBezTo>
                    <a:pt x="1912" y="777"/>
                    <a:pt x="1795" y="820"/>
                    <a:pt x="1690" y="820"/>
                  </a:cubicBezTo>
                  <a:cubicBezTo>
                    <a:pt x="1611" y="820"/>
                    <a:pt x="1543" y="800"/>
                    <a:pt x="1491" y="741"/>
                  </a:cubicBezTo>
                  <a:cubicBezTo>
                    <a:pt x="1576" y="661"/>
                    <a:pt x="1576" y="661"/>
                    <a:pt x="1576" y="661"/>
                  </a:cubicBezTo>
                  <a:cubicBezTo>
                    <a:pt x="1609" y="697"/>
                    <a:pt x="1643" y="724"/>
                    <a:pt x="1698" y="724"/>
                  </a:cubicBezTo>
                  <a:cubicBezTo>
                    <a:pt x="1735" y="724"/>
                    <a:pt x="1783" y="706"/>
                    <a:pt x="1783" y="665"/>
                  </a:cubicBezTo>
                  <a:cubicBezTo>
                    <a:pt x="1783" y="559"/>
                    <a:pt x="1507" y="643"/>
                    <a:pt x="1507" y="447"/>
                  </a:cubicBezTo>
                  <a:cubicBezTo>
                    <a:pt x="1507" y="333"/>
                    <a:pt x="1609" y="282"/>
                    <a:pt x="1713" y="282"/>
                  </a:cubicBezTo>
                  <a:cubicBezTo>
                    <a:pt x="1781" y="282"/>
                    <a:pt x="1854" y="303"/>
                    <a:pt x="1896" y="360"/>
                  </a:cubicBezTo>
                  <a:cubicBezTo>
                    <a:pt x="1810" y="436"/>
                    <a:pt x="1810" y="436"/>
                    <a:pt x="1810" y="436"/>
                  </a:cubicBezTo>
                  <a:cubicBezTo>
                    <a:pt x="1786" y="402"/>
                    <a:pt x="1753" y="384"/>
                    <a:pt x="1710" y="384"/>
                  </a:cubicBezTo>
                  <a:cubicBezTo>
                    <a:pt x="1676" y="384"/>
                    <a:pt x="1635" y="400"/>
                    <a:pt x="1635" y="439"/>
                  </a:cubicBezTo>
                  <a:cubicBezTo>
                    <a:pt x="1635" y="530"/>
                    <a:pt x="1912" y="456"/>
                    <a:pt x="1912" y="655"/>
                  </a:cubicBezTo>
                  <a:close/>
                  <a:moveTo>
                    <a:pt x="1212" y="282"/>
                  </a:moveTo>
                  <a:cubicBezTo>
                    <a:pt x="1135" y="282"/>
                    <a:pt x="1081" y="311"/>
                    <a:pt x="1043" y="377"/>
                  </a:cubicBezTo>
                  <a:cubicBezTo>
                    <a:pt x="1017" y="313"/>
                    <a:pt x="962" y="282"/>
                    <a:pt x="883" y="282"/>
                  </a:cubicBezTo>
                  <a:cubicBezTo>
                    <a:pt x="798" y="282"/>
                    <a:pt x="749" y="326"/>
                    <a:pt x="726" y="374"/>
                  </a:cubicBezTo>
                  <a:cubicBezTo>
                    <a:pt x="724" y="374"/>
                    <a:pt x="724" y="374"/>
                    <a:pt x="724" y="374"/>
                  </a:cubicBezTo>
                  <a:cubicBezTo>
                    <a:pt x="724" y="294"/>
                    <a:pt x="724" y="294"/>
                    <a:pt x="724" y="294"/>
                  </a:cubicBezTo>
                  <a:cubicBezTo>
                    <a:pt x="602" y="294"/>
                    <a:pt x="602" y="294"/>
                    <a:pt x="602" y="294"/>
                  </a:cubicBezTo>
                  <a:cubicBezTo>
                    <a:pt x="602" y="807"/>
                    <a:pt x="602" y="807"/>
                    <a:pt x="602" y="807"/>
                  </a:cubicBezTo>
                  <a:cubicBezTo>
                    <a:pt x="730" y="807"/>
                    <a:pt x="730" y="807"/>
                    <a:pt x="730" y="807"/>
                  </a:cubicBezTo>
                  <a:cubicBezTo>
                    <a:pt x="730" y="527"/>
                    <a:pt x="730" y="527"/>
                    <a:pt x="730" y="527"/>
                  </a:cubicBezTo>
                  <a:cubicBezTo>
                    <a:pt x="730" y="459"/>
                    <a:pt x="764" y="397"/>
                    <a:pt x="848" y="397"/>
                  </a:cubicBezTo>
                  <a:cubicBezTo>
                    <a:pt x="910" y="397"/>
                    <a:pt x="935" y="439"/>
                    <a:pt x="935" y="502"/>
                  </a:cubicBezTo>
                  <a:cubicBezTo>
                    <a:pt x="935" y="807"/>
                    <a:pt x="935" y="807"/>
                    <a:pt x="935" y="807"/>
                  </a:cubicBezTo>
                  <a:cubicBezTo>
                    <a:pt x="1064" y="807"/>
                    <a:pt x="1064" y="807"/>
                    <a:pt x="1064" y="807"/>
                  </a:cubicBezTo>
                  <a:cubicBezTo>
                    <a:pt x="1064" y="529"/>
                    <a:pt x="1064" y="529"/>
                    <a:pt x="1064" y="529"/>
                  </a:cubicBezTo>
                  <a:cubicBezTo>
                    <a:pt x="1064" y="463"/>
                    <a:pt x="1094" y="397"/>
                    <a:pt x="1174" y="397"/>
                  </a:cubicBezTo>
                  <a:cubicBezTo>
                    <a:pt x="1249" y="397"/>
                    <a:pt x="1269" y="452"/>
                    <a:pt x="1269" y="517"/>
                  </a:cubicBezTo>
                  <a:cubicBezTo>
                    <a:pt x="1269" y="807"/>
                    <a:pt x="1269" y="807"/>
                    <a:pt x="1269" y="807"/>
                  </a:cubicBezTo>
                  <a:cubicBezTo>
                    <a:pt x="1397" y="807"/>
                    <a:pt x="1397" y="807"/>
                    <a:pt x="1397" y="807"/>
                  </a:cubicBezTo>
                  <a:cubicBezTo>
                    <a:pt x="1397" y="502"/>
                    <a:pt x="1397" y="502"/>
                    <a:pt x="1397" y="502"/>
                  </a:cubicBezTo>
                  <a:cubicBezTo>
                    <a:pt x="1397" y="379"/>
                    <a:pt x="1349" y="282"/>
                    <a:pt x="1212" y="282"/>
                  </a:cubicBezTo>
                  <a:close/>
                  <a:moveTo>
                    <a:pt x="2185" y="146"/>
                  </a:moveTo>
                  <a:cubicBezTo>
                    <a:pt x="2057" y="146"/>
                    <a:pt x="2057" y="146"/>
                    <a:pt x="2057" y="146"/>
                  </a:cubicBezTo>
                  <a:cubicBezTo>
                    <a:pt x="2057" y="294"/>
                    <a:pt x="2057" y="294"/>
                    <a:pt x="2057" y="294"/>
                  </a:cubicBezTo>
                  <a:cubicBezTo>
                    <a:pt x="1951" y="294"/>
                    <a:pt x="1951" y="294"/>
                    <a:pt x="1951" y="294"/>
                  </a:cubicBezTo>
                  <a:cubicBezTo>
                    <a:pt x="1951" y="403"/>
                    <a:pt x="1951" y="403"/>
                    <a:pt x="1951" y="403"/>
                  </a:cubicBezTo>
                  <a:cubicBezTo>
                    <a:pt x="2057" y="403"/>
                    <a:pt x="2057" y="403"/>
                    <a:pt x="2057" y="403"/>
                  </a:cubicBezTo>
                  <a:cubicBezTo>
                    <a:pt x="2057" y="638"/>
                    <a:pt x="2057" y="638"/>
                    <a:pt x="2057" y="638"/>
                  </a:cubicBezTo>
                  <a:cubicBezTo>
                    <a:pt x="2057" y="759"/>
                    <a:pt x="2089" y="820"/>
                    <a:pt x="2224" y="820"/>
                  </a:cubicBezTo>
                  <a:cubicBezTo>
                    <a:pt x="2254" y="820"/>
                    <a:pt x="2299" y="816"/>
                    <a:pt x="2326" y="803"/>
                  </a:cubicBezTo>
                  <a:cubicBezTo>
                    <a:pt x="2326" y="695"/>
                    <a:pt x="2326" y="695"/>
                    <a:pt x="2326" y="695"/>
                  </a:cubicBezTo>
                  <a:cubicBezTo>
                    <a:pt x="2310" y="707"/>
                    <a:pt x="2279" y="711"/>
                    <a:pt x="2256" y="711"/>
                  </a:cubicBezTo>
                  <a:cubicBezTo>
                    <a:pt x="2200" y="711"/>
                    <a:pt x="2185" y="679"/>
                    <a:pt x="2185" y="628"/>
                  </a:cubicBezTo>
                  <a:cubicBezTo>
                    <a:pt x="2185" y="403"/>
                    <a:pt x="2185" y="403"/>
                    <a:pt x="2185" y="403"/>
                  </a:cubicBezTo>
                  <a:cubicBezTo>
                    <a:pt x="2326" y="403"/>
                    <a:pt x="2326" y="403"/>
                    <a:pt x="2326" y="403"/>
                  </a:cubicBezTo>
                  <a:cubicBezTo>
                    <a:pt x="2326" y="294"/>
                    <a:pt x="2326" y="294"/>
                    <a:pt x="2326" y="294"/>
                  </a:cubicBezTo>
                  <a:cubicBezTo>
                    <a:pt x="2185" y="294"/>
                    <a:pt x="2185" y="294"/>
                    <a:pt x="2185" y="294"/>
                  </a:cubicBezTo>
                  <a:lnTo>
                    <a:pt x="2185" y="146"/>
                  </a:lnTo>
                  <a:close/>
                  <a:moveTo>
                    <a:pt x="470" y="512"/>
                  </a:moveTo>
                  <a:cubicBezTo>
                    <a:pt x="470" y="807"/>
                    <a:pt x="470" y="807"/>
                    <a:pt x="470" y="807"/>
                  </a:cubicBezTo>
                  <a:cubicBezTo>
                    <a:pt x="354" y="807"/>
                    <a:pt x="354" y="807"/>
                    <a:pt x="354" y="807"/>
                  </a:cubicBezTo>
                  <a:cubicBezTo>
                    <a:pt x="354" y="737"/>
                    <a:pt x="354" y="737"/>
                    <a:pt x="354" y="737"/>
                  </a:cubicBezTo>
                  <a:cubicBezTo>
                    <a:pt x="351" y="737"/>
                    <a:pt x="351" y="737"/>
                    <a:pt x="351" y="737"/>
                  </a:cubicBezTo>
                  <a:cubicBezTo>
                    <a:pt x="315" y="794"/>
                    <a:pt x="255" y="820"/>
                    <a:pt x="187" y="820"/>
                  </a:cubicBezTo>
                  <a:cubicBezTo>
                    <a:pt x="92" y="820"/>
                    <a:pt x="0" y="767"/>
                    <a:pt x="0" y="666"/>
                  </a:cubicBezTo>
                  <a:cubicBezTo>
                    <a:pt x="0" y="499"/>
                    <a:pt x="194" y="488"/>
                    <a:pt x="322" y="488"/>
                  </a:cubicBezTo>
                  <a:cubicBezTo>
                    <a:pt x="354" y="488"/>
                    <a:pt x="354" y="488"/>
                    <a:pt x="354" y="488"/>
                  </a:cubicBezTo>
                  <a:cubicBezTo>
                    <a:pt x="354" y="474"/>
                    <a:pt x="354" y="474"/>
                    <a:pt x="354" y="474"/>
                  </a:cubicBezTo>
                  <a:cubicBezTo>
                    <a:pt x="354" y="411"/>
                    <a:pt x="305" y="378"/>
                    <a:pt x="237" y="378"/>
                  </a:cubicBezTo>
                  <a:cubicBezTo>
                    <a:pt x="184" y="378"/>
                    <a:pt x="134" y="399"/>
                    <a:pt x="100" y="431"/>
                  </a:cubicBezTo>
                  <a:cubicBezTo>
                    <a:pt x="33" y="364"/>
                    <a:pt x="33" y="364"/>
                    <a:pt x="33" y="364"/>
                  </a:cubicBezTo>
                  <a:cubicBezTo>
                    <a:pt x="90" y="306"/>
                    <a:pt x="170" y="282"/>
                    <a:pt x="251" y="282"/>
                  </a:cubicBezTo>
                  <a:cubicBezTo>
                    <a:pt x="470" y="282"/>
                    <a:pt x="470" y="440"/>
                    <a:pt x="470" y="512"/>
                  </a:cubicBezTo>
                  <a:close/>
                  <a:moveTo>
                    <a:pt x="347" y="577"/>
                  </a:moveTo>
                  <a:cubicBezTo>
                    <a:pt x="320" y="577"/>
                    <a:pt x="320" y="577"/>
                    <a:pt x="320" y="577"/>
                  </a:cubicBezTo>
                  <a:cubicBezTo>
                    <a:pt x="250" y="577"/>
                    <a:pt x="128" y="583"/>
                    <a:pt x="128" y="656"/>
                  </a:cubicBezTo>
                  <a:cubicBezTo>
                    <a:pt x="128" y="703"/>
                    <a:pt x="176" y="724"/>
                    <a:pt x="218" y="724"/>
                  </a:cubicBezTo>
                  <a:cubicBezTo>
                    <a:pt x="305" y="724"/>
                    <a:pt x="347" y="678"/>
                    <a:pt x="347" y="606"/>
                  </a:cubicBezTo>
                  <a:lnTo>
                    <a:pt x="347" y="577"/>
                  </a:lnTo>
                  <a:close/>
                  <a:moveTo>
                    <a:pt x="2909" y="560"/>
                  </a:moveTo>
                  <a:cubicBezTo>
                    <a:pt x="2909" y="596"/>
                    <a:pt x="2909" y="596"/>
                    <a:pt x="2909" y="596"/>
                  </a:cubicBezTo>
                  <a:cubicBezTo>
                    <a:pt x="2518" y="596"/>
                    <a:pt x="2518" y="596"/>
                    <a:pt x="2518" y="596"/>
                  </a:cubicBezTo>
                  <a:cubicBezTo>
                    <a:pt x="2527" y="671"/>
                    <a:pt x="2584" y="717"/>
                    <a:pt x="2656" y="717"/>
                  </a:cubicBezTo>
                  <a:cubicBezTo>
                    <a:pt x="2720" y="717"/>
                    <a:pt x="2762" y="687"/>
                    <a:pt x="2794" y="648"/>
                  </a:cubicBezTo>
                  <a:cubicBezTo>
                    <a:pt x="2885" y="717"/>
                    <a:pt x="2885" y="717"/>
                    <a:pt x="2885" y="717"/>
                  </a:cubicBezTo>
                  <a:cubicBezTo>
                    <a:pt x="2826" y="791"/>
                    <a:pt x="2750" y="820"/>
                    <a:pt x="2669" y="820"/>
                  </a:cubicBezTo>
                  <a:cubicBezTo>
                    <a:pt x="2514" y="820"/>
                    <a:pt x="2390" y="712"/>
                    <a:pt x="2390" y="551"/>
                  </a:cubicBezTo>
                  <a:cubicBezTo>
                    <a:pt x="2390" y="389"/>
                    <a:pt x="2514" y="282"/>
                    <a:pt x="2669" y="282"/>
                  </a:cubicBezTo>
                  <a:cubicBezTo>
                    <a:pt x="2812" y="282"/>
                    <a:pt x="2909" y="382"/>
                    <a:pt x="2909" y="560"/>
                  </a:cubicBezTo>
                  <a:close/>
                  <a:moveTo>
                    <a:pt x="2781" y="499"/>
                  </a:moveTo>
                  <a:cubicBezTo>
                    <a:pt x="2780" y="425"/>
                    <a:pt x="2731" y="378"/>
                    <a:pt x="2651" y="378"/>
                  </a:cubicBezTo>
                  <a:cubicBezTo>
                    <a:pt x="2575" y="378"/>
                    <a:pt x="2528" y="426"/>
                    <a:pt x="2518" y="499"/>
                  </a:cubicBezTo>
                  <a:lnTo>
                    <a:pt x="2781" y="499"/>
                  </a:lnTo>
                  <a:close/>
                  <a:moveTo>
                    <a:pt x="5256" y="282"/>
                  </a:moveTo>
                  <a:cubicBezTo>
                    <a:pt x="5180" y="282"/>
                    <a:pt x="5125" y="311"/>
                    <a:pt x="5088" y="377"/>
                  </a:cubicBezTo>
                  <a:cubicBezTo>
                    <a:pt x="5061" y="313"/>
                    <a:pt x="5007" y="282"/>
                    <a:pt x="4928" y="282"/>
                  </a:cubicBezTo>
                  <a:cubicBezTo>
                    <a:pt x="4842" y="282"/>
                    <a:pt x="4793" y="326"/>
                    <a:pt x="4771" y="374"/>
                  </a:cubicBezTo>
                  <a:cubicBezTo>
                    <a:pt x="4768" y="374"/>
                    <a:pt x="4768" y="374"/>
                    <a:pt x="4768" y="374"/>
                  </a:cubicBezTo>
                  <a:cubicBezTo>
                    <a:pt x="4768" y="294"/>
                    <a:pt x="4768" y="294"/>
                    <a:pt x="4768" y="294"/>
                  </a:cubicBezTo>
                  <a:cubicBezTo>
                    <a:pt x="4647" y="294"/>
                    <a:pt x="4647" y="294"/>
                    <a:pt x="4647" y="294"/>
                  </a:cubicBezTo>
                  <a:cubicBezTo>
                    <a:pt x="4647" y="807"/>
                    <a:pt x="4647" y="807"/>
                    <a:pt x="4647" y="807"/>
                  </a:cubicBezTo>
                  <a:cubicBezTo>
                    <a:pt x="4775" y="807"/>
                    <a:pt x="4775" y="807"/>
                    <a:pt x="4775" y="807"/>
                  </a:cubicBezTo>
                  <a:cubicBezTo>
                    <a:pt x="4775" y="527"/>
                    <a:pt x="4775" y="527"/>
                    <a:pt x="4775" y="527"/>
                  </a:cubicBezTo>
                  <a:cubicBezTo>
                    <a:pt x="4775" y="459"/>
                    <a:pt x="4808" y="397"/>
                    <a:pt x="4892" y="397"/>
                  </a:cubicBezTo>
                  <a:cubicBezTo>
                    <a:pt x="4954" y="397"/>
                    <a:pt x="4980" y="439"/>
                    <a:pt x="4980" y="502"/>
                  </a:cubicBezTo>
                  <a:cubicBezTo>
                    <a:pt x="4980" y="807"/>
                    <a:pt x="4980" y="807"/>
                    <a:pt x="4980" y="807"/>
                  </a:cubicBezTo>
                  <a:cubicBezTo>
                    <a:pt x="5108" y="807"/>
                    <a:pt x="5108" y="807"/>
                    <a:pt x="5108" y="807"/>
                  </a:cubicBezTo>
                  <a:cubicBezTo>
                    <a:pt x="5108" y="529"/>
                    <a:pt x="5108" y="529"/>
                    <a:pt x="5108" y="529"/>
                  </a:cubicBezTo>
                  <a:cubicBezTo>
                    <a:pt x="5108" y="463"/>
                    <a:pt x="5138" y="397"/>
                    <a:pt x="5218" y="397"/>
                  </a:cubicBezTo>
                  <a:cubicBezTo>
                    <a:pt x="5294" y="397"/>
                    <a:pt x="5313" y="452"/>
                    <a:pt x="5313" y="517"/>
                  </a:cubicBezTo>
                  <a:cubicBezTo>
                    <a:pt x="5313" y="807"/>
                    <a:pt x="5313" y="807"/>
                    <a:pt x="5313" y="807"/>
                  </a:cubicBezTo>
                  <a:cubicBezTo>
                    <a:pt x="5441" y="807"/>
                    <a:pt x="5441" y="807"/>
                    <a:pt x="5441" y="807"/>
                  </a:cubicBezTo>
                  <a:cubicBezTo>
                    <a:pt x="5441" y="502"/>
                    <a:pt x="5441" y="502"/>
                    <a:pt x="5441" y="502"/>
                  </a:cubicBezTo>
                  <a:cubicBezTo>
                    <a:pt x="5441" y="379"/>
                    <a:pt x="5393" y="282"/>
                    <a:pt x="5256" y="282"/>
                  </a:cubicBezTo>
                  <a:close/>
                  <a:moveTo>
                    <a:pt x="4514" y="512"/>
                  </a:moveTo>
                  <a:cubicBezTo>
                    <a:pt x="4514" y="807"/>
                    <a:pt x="4514" y="807"/>
                    <a:pt x="4514" y="807"/>
                  </a:cubicBezTo>
                  <a:cubicBezTo>
                    <a:pt x="4399" y="807"/>
                    <a:pt x="4399" y="807"/>
                    <a:pt x="4399" y="807"/>
                  </a:cubicBezTo>
                  <a:cubicBezTo>
                    <a:pt x="4399" y="737"/>
                    <a:pt x="4399" y="737"/>
                    <a:pt x="4399" y="737"/>
                  </a:cubicBezTo>
                  <a:cubicBezTo>
                    <a:pt x="4396" y="737"/>
                    <a:pt x="4396" y="737"/>
                    <a:pt x="4396" y="737"/>
                  </a:cubicBezTo>
                  <a:cubicBezTo>
                    <a:pt x="4359" y="794"/>
                    <a:pt x="4300" y="820"/>
                    <a:pt x="4231" y="820"/>
                  </a:cubicBezTo>
                  <a:cubicBezTo>
                    <a:pt x="4136" y="820"/>
                    <a:pt x="4044" y="767"/>
                    <a:pt x="4044" y="666"/>
                  </a:cubicBezTo>
                  <a:cubicBezTo>
                    <a:pt x="4044" y="499"/>
                    <a:pt x="4239" y="488"/>
                    <a:pt x="4367" y="488"/>
                  </a:cubicBezTo>
                  <a:cubicBezTo>
                    <a:pt x="4399" y="488"/>
                    <a:pt x="4399" y="488"/>
                    <a:pt x="4399" y="488"/>
                  </a:cubicBezTo>
                  <a:cubicBezTo>
                    <a:pt x="4399" y="474"/>
                    <a:pt x="4399" y="474"/>
                    <a:pt x="4399" y="474"/>
                  </a:cubicBezTo>
                  <a:cubicBezTo>
                    <a:pt x="4399" y="411"/>
                    <a:pt x="4350" y="378"/>
                    <a:pt x="4281" y="378"/>
                  </a:cubicBezTo>
                  <a:cubicBezTo>
                    <a:pt x="4228" y="378"/>
                    <a:pt x="4179" y="399"/>
                    <a:pt x="4145" y="431"/>
                  </a:cubicBezTo>
                  <a:cubicBezTo>
                    <a:pt x="4077" y="364"/>
                    <a:pt x="4077" y="364"/>
                    <a:pt x="4077" y="364"/>
                  </a:cubicBezTo>
                  <a:cubicBezTo>
                    <a:pt x="4134" y="306"/>
                    <a:pt x="4214" y="282"/>
                    <a:pt x="4295" y="282"/>
                  </a:cubicBezTo>
                  <a:cubicBezTo>
                    <a:pt x="4514" y="282"/>
                    <a:pt x="4514" y="440"/>
                    <a:pt x="4514" y="512"/>
                  </a:cubicBezTo>
                  <a:close/>
                  <a:moveTo>
                    <a:pt x="4391" y="577"/>
                  </a:moveTo>
                  <a:cubicBezTo>
                    <a:pt x="4365" y="577"/>
                    <a:pt x="4365" y="577"/>
                    <a:pt x="4365" y="577"/>
                  </a:cubicBezTo>
                  <a:cubicBezTo>
                    <a:pt x="4294" y="577"/>
                    <a:pt x="4173" y="583"/>
                    <a:pt x="4173" y="656"/>
                  </a:cubicBezTo>
                  <a:cubicBezTo>
                    <a:pt x="4173" y="703"/>
                    <a:pt x="4221" y="724"/>
                    <a:pt x="4262" y="724"/>
                  </a:cubicBezTo>
                  <a:cubicBezTo>
                    <a:pt x="4350" y="724"/>
                    <a:pt x="4391" y="678"/>
                    <a:pt x="4391" y="606"/>
                  </a:cubicBezTo>
                  <a:lnTo>
                    <a:pt x="4391" y="577"/>
                  </a:lnTo>
                  <a:close/>
                  <a:moveTo>
                    <a:pt x="3150" y="376"/>
                  </a:moveTo>
                  <a:cubicBezTo>
                    <a:pt x="3148" y="376"/>
                    <a:pt x="3148" y="376"/>
                    <a:pt x="3148" y="376"/>
                  </a:cubicBezTo>
                  <a:cubicBezTo>
                    <a:pt x="3148" y="294"/>
                    <a:pt x="3148" y="294"/>
                    <a:pt x="3148" y="294"/>
                  </a:cubicBezTo>
                  <a:cubicBezTo>
                    <a:pt x="3020" y="294"/>
                    <a:pt x="3020" y="294"/>
                    <a:pt x="3020" y="294"/>
                  </a:cubicBezTo>
                  <a:cubicBezTo>
                    <a:pt x="3020" y="807"/>
                    <a:pt x="3020" y="807"/>
                    <a:pt x="3020" y="807"/>
                  </a:cubicBezTo>
                  <a:cubicBezTo>
                    <a:pt x="3148" y="807"/>
                    <a:pt x="3148" y="807"/>
                    <a:pt x="3148" y="807"/>
                  </a:cubicBezTo>
                  <a:cubicBezTo>
                    <a:pt x="3148" y="533"/>
                    <a:pt x="3148" y="533"/>
                    <a:pt x="3148" y="533"/>
                  </a:cubicBezTo>
                  <a:cubicBezTo>
                    <a:pt x="3148" y="505"/>
                    <a:pt x="3165" y="403"/>
                    <a:pt x="3286" y="403"/>
                  </a:cubicBezTo>
                  <a:cubicBezTo>
                    <a:pt x="3306" y="403"/>
                    <a:pt x="3327" y="408"/>
                    <a:pt x="3348" y="413"/>
                  </a:cubicBezTo>
                  <a:cubicBezTo>
                    <a:pt x="3348" y="289"/>
                    <a:pt x="3348" y="289"/>
                    <a:pt x="3348" y="289"/>
                  </a:cubicBezTo>
                  <a:cubicBezTo>
                    <a:pt x="3333" y="285"/>
                    <a:pt x="3318" y="282"/>
                    <a:pt x="3302" y="282"/>
                  </a:cubicBezTo>
                  <a:cubicBezTo>
                    <a:pt x="3235" y="282"/>
                    <a:pt x="3178" y="317"/>
                    <a:pt x="3150" y="376"/>
                  </a:cubicBezTo>
                  <a:close/>
                  <a:moveTo>
                    <a:pt x="3805" y="0"/>
                  </a:moveTo>
                  <a:cubicBezTo>
                    <a:pt x="3933" y="0"/>
                    <a:pt x="3933" y="0"/>
                    <a:pt x="3933" y="0"/>
                  </a:cubicBezTo>
                  <a:cubicBezTo>
                    <a:pt x="3933" y="807"/>
                    <a:pt x="3933" y="807"/>
                    <a:pt x="3933" y="807"/>
                  </a:cubicBezTo>
                  <a:cubicBezTo>
                    <a:pt x="3812" y="807"/>
                    <a:pt x="3812" y="807"/>
                    <a:pt x="3812" y="807"/>
                  </a:cubicBezTo>
                  <a:cubicBezTo>
                    <a:pt x="3812" y="730"/>
                    <a:pt x="3812" y="730"/>
                    <a:pt x="3812" y="730"/>
                  </a:cubicBezTo>
                  <a:cubicBezTo>
                    <a:pt x="3809" y="730"/>
                    <a:pt x="3809" y="730"/>
                    <a:pt x="3809" y="730"/>
                  </a:cubicBezTo>
                  <a:cubicBezTo>
                    <a:pt x="3772" y="792"/>
                    <a:pt x="3705" y="820"/>
                    <a:pt x="3633" y="820"/>
                  </a:cubicBezTo>
                  <a:cubicBezTo>
                    <a:pt x="3475" y="820"/>
                    <a:pt x="3380" y="702"/>
                    <a:pt x="3380" y="551"/>
                  </a:cubicBezTo>
                  <a:cubicBezTo>
                    <a:pt x="3380" y="399"/>
                    <a:pt x="3482" y="282"/>
                    <a:pt x="3628" y="282"/>
                  </a:cubicBezTo>
                  <a:cubicBezTo>
                    <a:pt x="3724" y="282"/>
                    <a:pt x="3775" y="326"/>
                    <a:pt x="3802" y="360"/>
                  </a:cubicBezTo>
                  <a:cubicBezTo>
                    <a:pt x="3805" y="360"/>
                    <a:pt x="3805" y="360"/>
                    <a:pt x="3805" y="360"/>
                  </a:cubicBezTo>
                  <a:lnTo>
                    <a:pt x="3805" y="0"/>
                  </a:lnTo>
                  <a:close/>
                  <a:moveTo>
                    <a:pt x="3809" y="551"/>
                  </a:moveTo>
                  <a:cubicBezTo>
                    <a:pt x="3809" y="471"/>
                    <a:pt x="3753" y="397"/>
                    <a:pt x="3659" y="397"/>
                  </a:cubicBezTo>
                  <a:cubicBezTo>
                    <a:pt x="3565" y="397"/>
                    <a:pt x="3508" y="471"/>
                    <a:pt x="3508" y="551"/>
                  </a:cubicBezTo>
                  <a:cubicBezTo>
                    <a:pt x="3508" y="631"/>
                    <a:pt x="3565" y="704"/>
                    <a:pt x="3659" y="704"/>
                  </a:cubicBezTo>
                  <a:cubicBezTo>
                    <a:pt x="3753" y="704"/>
                    <a:pt x="3809" y="631"/>
                    <a:pt x="3809" y="5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" name="Freeform 6"/>
            <p:cNvSpPr>
              <a:spLocks noSelect="1"/>
            </p:cNvSpPr>
            <p:nvPr userDrawn="1"/>
          </p:nvSpPr>
          <p:spPr bwMode="gray">
            <a:xfrm>
              <a:off x="614" y="232"/>
              <a:ext cx="1020" cy="419"/>
            </a:xfrm>
            <a:custGeom>
              <a:avLst/>
              <a:gdLst>
                <a:gd name="T0" fmla="*/ 1242 w 5100"/>
                <a:gd name="T1" fmla="*/ 1312 h 2093"/>
                <a:gd name="T2" fmla="*/ 1412 w 5100"/>
                <a:gd name="T3" fmla="*/ 1769 h 2093"/>
                <a:gd name="T4" fmla="*/ 1252 w 5100"/>
                <a:gd name="T5" fmla="*/ 1978 h 2093"/>
                <a:gd name="T6" fmla="*/ 1253 w 5100"/>
                <a:gd name="T7" fmla="*/ 2093 h 2093"/>
                <a:gd name="T8" fmla="*/ 1420 w 5100"/>
                <a:gd name="T9" fmla="*/ 1324 h 2093"/>
                <a:gd name="T10" fmla="*/ 1117 w 5100"/>
                <a:gd name="T11" fmla="*/ 1580 h 2093"/>
                <a:gd name="T12" fmla="*/ 1268 w 5100"/>
                <a:gd name="T13" fmla="*/ 1728 h 2093"/>
                <a:gd name="T14" fmla="*/ 655 w 5100"/>
                <a:gd name="T15" fmla="*/ 1850 h 2093"/>
                <a:gd name="T16" fmla="*/ 642 w 5100"/>
                <a:gd name="T17" fmla="*/ 1747 h 2093"/>
                <a:gd name="T18" fmla="*/ 895 w 5100"/>
                <a:gd name="T19" fmla="*/ 1590 h 2093"/>
                <a:gd name="T20" fmla="*/ 637 w 5100"/>
                <a:gd name="T21" fmla="*/ 1408 h 2093"/>
                <a:gd name="T22" fmla="*/ 287 w 5100"/>
                <a:gd name="T23" fmla="*/ 1312 h 2093"/>
                <a:gd name="T24" fmla="*/ 271 w 5100"/>
                <a:gd name="T25" fmla="*/ 1433 h 2093"/>
                <a:gd name="T26" fmla="*/ 5 w 5100"/>
                <a:gd name="T27" fmla="*/ 1837 h 2093"/>
                <a:gd name="T28" fmla="*/ 133 w 5100"/>
                <a:gd name="T29" fmla="*/ 1406 h 2093"/>
                <a:gd name="T30" fmla="*/ 1689 w 5100"/>
                <a:gd name="T31" fmla="*/ 1324 h 2093"/>
                <a:gd name="T32" fmla="*/ 1689 w 5100"/>
                <a:gd name="T33" fmla="*/ 1837 h 2093"/>
                <a:gd name="T34" fmla="*/ 1752 w 5100"/>
                <a:gd name="T35" fmla="*/ 1227 h 2093"/>
                <a:gd name="T36" fmla="*/ 1836 w 5100"/>
                <a:gd name="T37" fmla="*/ 1150 h 2093"/>
                <a:gd name="T38" fmla="*/ 2218 w 5100"/>
                <a:gd name="T39" fmla="*/ 1850 h 2093"/>
                <a:gd name="T40" fmla="*/ 2218 w 5100"/>
                <a:gd name="T41" fmla="*/ 1734 h 2093"/>
                <a:gd name="T42" fmla="*/ 2369 w 5100"/>
                <a:gd name="T43" fmla="*/ 1581 h 2093"/>
                <a:gd name="T44" fmla="*/ 333 w 5100"/>
                <a:gd name="T45" fmla="*/ 502 h 2093"/>
                <a:gd name="T46" fmla="*/ 128 w 5100"/>
                <a:gd name="T47" fmla="*/ 808 h 2093"/>
                <a:gd name="T48" fmla="*/ 122 w 5100"/>
                <a:gd name="T49" fmla="*/ 295 h 2093"/>
                <a:gd name="T50" fmla="*/ 281 w 5100"/>
                <a:gd name="T51" fmla="*/ 282 h 2093"/>
                <a:gd name="T52" fmla="*/ 794 w 5100"/>
                <a:gd name="T53" fmla="*/ 502 h 2093"/>
                <a:gd name="T54" fmla="*/ 666 w 5100"/>
                <a:gd name="T55" fmla="*/ 517 h 2093"/>
                <a:gd name="T56" fmla="*/ 461 w 5100"/>
                <a:gd name="T57" fmla="*/ 808 h 2093"/>
                <a:gd name="T58" fmla="*/ 3642 w 5100"/>
                <a:gd name="T59" fmla="*/ 551 h 2093"/>
                <a:gd name="T60" fmla="*/ 3920 w 5100"/>
                <a:gd name="T61" fmla="*/ 282 h 2093"/>
                <a:gd name="T62" fmla="*/ 3920 w 5100"/>
                <a:gd name="T63" fmla="*/ 397 h 2093"/>
                <a:gd name="T64" fmla="*/ 2596 w 5100"/>
                <a:gd name="T65" fmla="*/ 282 h 2093"/>
                <a:gd name="T66" fmla="*/ 2875 w 5100"/>
                <a:gd name="T67" fmla="*/ 551 h 2093"/>
                <a:gd name="T68" fmla="*/ 2446 w 5100"/>
                <a:gd name="T69" fmla="*/ 551 h 2093"/>
                <a:gd name="T70" fmla="*/ 2596 w 5100"/>
                <a:gd name="T71" fmla="*/ 705 h 2093"/>
                <a:gd name="T72" fmla="*/ 1952 w 5100"/>
                <a:gd name="T73" fmla="*/ 295 h 2093"/>
                <a:gd name="T74" fmla="*/ 2082 w 5100"/>
                <a:gd name="T75" fmla="*/ 376 h 2093"/>
                <a:gd name="T76" fmla="*/ 2280 w 5100"/>
                <a:gd name="T77" fmla="*/ 413 h 2093"/>
                <a:gd name="T78" fmla="*/ 2080 w 5100"/>
                <a:gd name="T79" fmla="*/ 808 h 2093"/>
                <a:gd name="T80" fmla="*/ 1312 w 5100"/>
                <a:gd name="T81" fmla="*/ 648 h 2093"/>
                <a:gd name="T82" fmla="*/ 1428 w 5100"/>
                <a:gd name="T83" fmla="*/ 596 h 2093"/>
                <a:gd name="T84" fmla="*/ 909 w 5100"/>
                <a:gd name="T85" fmla="*/ 551 h 2093"/>
                <a:gd name="T86" fmla="*/ 1299 w 5100"/>
                <a:gd name="T87" fmla="*/ 500 h 2093"/>
                <a:gd name="T88" fmla="*/ 1711 w 5100"/>
                <a:gd name="T89" fmla="*/ 295 h 2093"/>
                <a:gd name="T90" fmla="*/ 1711 w 5100"/>
                <a:gd name="T91" fmla="*/ 404 h 2093"/>
                <a:gd name="T92" fmla="*/ 1852 w 5100"/>
                <a:gd name="T93" fmla="*/ 695 h 2093"/>
                <a:gd name="T94" fmla="*/ 1583 w 5100"/>
                <a:gd name="T95" fmla="*/ 639 h 2093"/>
                <a:gd name="T96" fmla="*/ 1477 w 5100"/>
                <a:gd name="T97" fmla="*/ 295 h 2093"/>
                <a:gd name="T98" fmla="*/ 1711 w 5100"/>
                <a:gd name="T99" fmla="*/ 147 h 2093"/>
                <a:gd name="T100" fmla="*/ 4293 w 5100"/>
                <a:gd name="T101" fmla="*/ 551 h 2093"/>
                <a:gd name="T102" fmla="*/ 4572 w 5100"/>
                <a:gd name="T103" fmla="*/ 282 h 2093"/>
                <a:gd name="T104" fmla="*/ 4572 w 5100"/>
                <a:gd name="T105" fmla="*/ 397 h 2093"/>
                <a:gd name="T106" fmla="*/ 3295 w 5100"/>
                <a:gd name="T107" fmla="*/ 282 h 2093"/>
                <a:gd name="T108" fmla="*/ 3116 w 5100"/>
                <a:gd name="T109" fmla="*/ 295 h 2093"/>
                <a:gd name="T110" fmla="*/ 3123 w 5100"/>
                <a:gd name="T111" fmla="*/ 1051 h 2093"/>
                <a:gd name="T112" fmla="*/ 3300 w 5100"/>
                <a:gd name="T113" fmla="*/ 820 h 2093"/>
                <a:gd name="T114" fmla="*/ 3269 w 5100"/>
                <a:gd name="T115" fmla="*/ 705 h 2093"/>
                <a:gd name="T116" fmla="*/ 3420 w 5100"/>
                <a:gd name="T117" fmla="*/ 551 h 2093"/>
                <a:gd name="T118" fmla="*/ 5100 w 5100"/>
                <a:gd name="T119" fmla="*/ 808 h 2093"/>
                <a:gd name="T120" fmla="*/ 5100 w 5100"/>
                <a:gd name="T121" fmla="*/ 0 h 2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00" h="2093">
                  <a:moveTo>
                    <a:pt x="1420" y="1401"/>
                  </a:moveTo>
                  <a:cubicBezTo>
                    <a:pt x="1418" y="1401"/>
                    <a:pt x="1418" y="1401"/>
                    <a:pt x="1418" y="1401"/>
                  </a:cubicBezTo>
                  <a:cubicBezTo>
                    <a:pt x="1381" y="1339"/>
                    <a:pt x="1314" y="1312"/>
                    <a:pt x="1242" y="1312"/>
                  </a:cubicBezTo>
                  <a:cubicBezTo>
                    <a:pt x="1084" y="1312"/>
                    <a:pt x="989" y="1429"/>
                    <a:pt x="989" y="1581"/>
                  </a:cubicBezTo>
                  <a:cubicBezTo>
                    <a:pt x="989" y="1726"/>
                    <a:pt x="1090" y="1843"/>
                    <a:pt x="1244" y="1843"/>
                  </a:cubicBezTo>
                  <a:cubicBezTo>
                    <a:pt x="1308" y="1843"/>
                    <a:pt x="1374" y="1819"/>
                    <a:pt x="1412" y="1769"/>
                  </a:cubicBezTo>
                  <a:cubicBezTo>
                    <a:pt x="1414" y="1769"/>
                    <a:pt x="1414" y="1769"/>
                    <a:pt x="1414" y="1769"/>
                  </a:cubicBezTo>
                  <a:cubicBezTo>
                    <a:pt x="1414" y="1806"/>
                    <a:pt x="1414" y="1806"/>
                    <a:pt x="1414" y="1806"/>
                  </a:cubicBezTo>
                  <a:cubicBezTo>
                    <a:pt x="1414" y="1907"/>
                    <a:pt x="1375" y="1978"/>
                    <a:pt x="1252" y="1978"/>
                  </a:cubicBezTo>
                  <a:cubicBezTo>
                    <a:pt x="1180" y="1978"/>
                    <a:pt x="1127" y="1951"/>
                    <a:pt x="1075" y="1904"/>
                  </a:cubicBezTo>
                  <a:cubicBezTo>
                    <a:pt x="999" y="2009"/>
                    <a:pt x="999" y="2009"/>
                    <a:pt x="999" y="2009"/>
                  </a:cubicBezTo>
                  <a:cubicBezTo>
                    <a:pt x="1071" y="2073"/>
                    <a:pt x="1158" y="2093"/>
                    <a:pt x="1253" y="2093"/>
                  </a:cubicBezTo>
                  <a:cubicBezTo>
                    <a:pt x="1452" y="2093"/>
                    <a:pt x="1542" y="1976"/>
                    <a:pt x="1542" y="1791"/>
                  </a:cubicBezTo>
                  <a:cubicBezTo>
                    <a:pt x="1542" y="1324"/>
                    <a:pt x="1542" y="1324"/>
                    <a:pt x="1542" y="1324"/>
                  </a:cubicBezTo>
                  <a:cubicBezTo>
                    <a:pt x="1420" y="1324"/>
                    <a:pt x="1420" y="1324"/>
                    <a:pt x="1420" y="1324"/>
                  </a:cubicBezTo>
                  <a:lnTo>
                    <a:pt x="1420" y="1401"/>
                  </a:lnTo>
                  <a:close/>
                  <a:moveTo>
                    <a:pt x="1268" y="1728"/>
                  </a:moveTo>
                  <a:cubicBezTo>
                    <a:pt x="1181" y="1728"/>
                    <a:pt x="1117" y="1661"/>
                    <a:pt x="1117" y="1580"/>
                  </a:cubicBezTo>
                  <a:cubicBezTo>
                    <a:pt x="1117" y="1489"/>
                    <a:pt x="1179" y="1427"/>
                    <a:pt x="1269" y="1427"/>
                  </a:cubicBezTo>
                  <a:cubicBezTo>
                    <a:pt x="1362" y="1427"/>
                    <a:pt x="1420" y="1489"/>
                    <a:pt x="1420" y="1577"/>
                  </a:cubicBezTo>
                  <a:cubicBezTo>
                    <a:pt x="1420" y="1663"/>
                    <a:pt x="1363" y="1728"/>
                    <a:pt x="1268" y="1728"/>
                  </a:cubicBezTo>
                  <a:close/>
                  <a:moveTo>
                    <a:pt x="655" y="1312"/>
                  </a:moveTo>
                  <a:cubicBezTo>
                    <a:pt x="500" y="1312"/>
                    <a:pt x="376" y="1419"/>
                    <a:pt x="376" y="1581"/>
                  </a:cubicBezTo>
                  <a:cubicBezTo>
                    <a:pt x="376" y="1742"/>
                    <a:pt x="500" y="1850"/>
                    <a:pt x="655" y="1850"/>
                  </a:cubicBezTo>
                  <a:cubicBezTo>
                    <a:pt x="736" y="1850"/>
                    <a:pt x="812" y="1821"/>
                    <a:pt x="871" y="1747"/>
                  </a:cubicBezTo>
                  <a:cubicBezTo>
                    <a:pt x="780" y="1678"/>
                    <a:pt x="780" y="1678"/>
                    <a:pt x="780" y="1678"/>
                  </a:cubicBezTo>
                  <a:cubicBezTo>
                    <a:pt x="748" y="1717"/>
                    <a:pt x="706" y="1747"/>
                    <a:pt x="642" y="1747"/>
                  </a:cubicBezTo>
                  <a:cubicBezTo>
                    <a:pt x="570" y="1747"/>
                    <a:pt x="513" y="1701"/>
                    <a:pt x="504" y="1626"/>
                  </a:cubicBezTo>
                  <a:cubicBezTo>
                    <a:pt x="895" y="1626"/>
                    <a:pt x="895" y="1626"/>
                    <a:pt x="895" y="1626"/>
                  </a:cubicBezTo>
                  <a:cubicBezTo>
                    <a:pt x="895" y="1590"/>
                    <a:pt x="895" y="1590"/>
                    <a:pt x="895" y="1590"/>
                  </a:cubicBezTo>
                  <a:cubicBezTo>
                    <a:pt x="895" y="1412"/>
                    <a:pt x="798" y="1312"/>
                    <a:pt x="655" y="1312"/>
                  </a:cubicBezTo>
                  <a:close/>
                  <a:moveTo>
                    <a:pt x="504" y="1529"/>
                  </a:moveTo>
                  <a:cubicBezTo>
                    <a:pt x="514" y="1456"/>
                    <a:pt x="561" y="1408"/>
                    <a:pt x="637" y="1408"/>
                  </a:cubicBezTo>
                  <a:cubicBezTo>
                    <a:pt x="717" y="1408"/>
                    <a:pt x="766" y="1455"/>
                    <a:pt x="767" y="1529"/>
                  </a:cubicBezTo>
                  <a:lnTo>
                    <a:pt x="504" y="1529"/>
                  </a:lnTo>
                  <a:close/>
                  <a:moveTo>
                    <a:pt x="287" y="1312"/>
                  </a:moveTo>
                  <a:cubicBezTo>
                    <a:pt x="303" y="1312"/>
                    <a:pt x="318" y="1315"/>
                    <a:pt x="333" y="1319"/>
                  </a:cubicBezTo>
                  <a:cubicBezTo>
                    <a:pt x="333" y="1443"/>
                    <a:pt x="333" y="1443"/>
                    <a:pt x="333" y="1443"/>
                  </a:cubicBezTo>
                  <a:cubicBezTo>
                    <a:pt x="312" y="1438"/>
                    <a:pt x="291" y="1433"/>
                    <a:pt x="271" y="1433"/>
                  </a:cubicBezTo>
                  <a:cubicBezTo>
                    <a:pt x="150" y="1433"/>
                    <a:pt x="133" y="1535"/>
                    <a:pt x="133" y="1563"/>
                  </a:cubicBezTo>
                  <a:cubicBezTo>
                    <a:pt x="133" y="1837"/>
                    <a:pt x="133" y="1837"/>
                    <a:pt x="133" y="1837"/>
                  </a:cubicBezTo>
                  <a:cubicBezTo>
                    <a:pt x="5" y="1837"/>
                    <a:pt x="5" y="1837"/>
                    <a:pt x="5" y="1837"/>
                  </a:cubicBezTo>
                  <a:cubicBezTo>
                    <a:pt x="5" y="1324"/>
                    <a:pt x="5" y="1324"/>
                    <a:pt x="5" y="1324"/>
                  </a:cubicBezTo>
                  <a:cubicBezTo>
                    <a:pt x="133" y="1324"/>
                    <a:pt x="133" y="1324"/>
                    <a:pt x="133" y="1324"/>
                  </a:cubicBezTo>
                  <a:cubicBezTo>
                    <a:pt x="133" y="1406"/>
                    <a:pt x="133" y="1406"/>
                    <a:pt x="133" y="1406"/>
                  </a:cubicBezTo>
                  <a:cubicBezTo>
                    <a:pt x="135" y="1406"/>
                    <a:pt x="135" y="1406"/>
                    <a:pt x="135" y="1406"/>
                  </a:cubicBezTo>
                  <a:cubicBezTo>
                    <a:pt x="163" y="1347"/>
                    <a:pt x="220" y="1312"/>
                    <a:pt x="287" y="1312"/>
                  </a:cubicBezTo>
                  <a:close/>
                  <a:moveTo>
                    <a:pt x="1689" y="1324"/>
                  </a:moveTo>
                  <a:cubicBezTo>
                    <a:pt x="1818" y="1324"/>
                    <a:pt x="1818" y="1324"/>
                    <a:pt x="1818" y="1324"/>
                  </a:cubicBezTo>
                  <a:cubicBezTo>
                    <a:pt x="1818" y="1837"/>
                    <a:pt x="1818" y="1837"/>
                    <a:pt x="1818" y="1837"/>
                  </a:cubicBezTo>
                  <a:cubicBezTo>
                    <a:pt x="1689" y="1837"/>
                    <a:pt x="1689" y="1837"/>
                    <a:pt x="1689" y="1837"/>
                  </a:cubicBezTo>
                  <a:lnTo>
                    <a:pt x="1689" y="1324"/>
                  </a:lnTo>
                  <a:close/>
                  <a:moveTo>
                    <a:pt x="1836" y="1150"/>
                  </a:moveTo>
                  <a:cubicBezTo>
                    <a:pt x="1836" y="1194"/>
                    <a:pt x="1799" y="1227"/>
                    <a:pt x="1752" y="1227"/>
                  </a:cubicBezTo>
                  <a:cubicBezTo>
                    <a:pt x="1705" y="1227"/>
                    <a:pt x="1671" y="1191"/>
                    <a:pt x="1671" y="1150"/>
                  </a:cubicBezTo>
                  <a:cubicBezTo>
                    <a:pt x="1671" y="1110"/>
                    <a:pt x="1705" y="1073"/>
                    <a:pt x="1752" y="1073"/>
                  </a:cubicBezTo>
                  <a:cubicBezTo>
                    <a:pt x="1799" y="1073"/>
                    <a:pt x="1836" y="1107"/>
                    <a:pt x="1836" y="1150"/>
                  </a:cubicBezTo>
                  <a:close/>
                  <a:moveTo>
                    <a:pt x="2218" y="1312"/>
                  </a:moveTo>
                  <a:cubicBezTo>
                    <a:pt x="2063" y="1312"/>
                    <a:pt x="1939" y="1419"/>
                    <a:pt x="1939" y="1581"/>
                  </a:cubicBezTo>
                  <a:cubicBezTo>
                    <a:pt x="1939" y="1742"/>
                    <a:pt x="2063" y="1850"/>
                    <a:pt x="2218" y="1850"/>
                  </a:cubicBezTo>
                  <a:cubicBezTo>
                    <a:pt x="2373" y="1850"/>
                    <a:pt x="2497" y="1742"/>
                    <a:pt x="2497" y="1581"/>
                  </a:cubicBezTo>
                  <a:cubicBezTo>
                    <a:pt x="2497" y="1419"/>
                    <a:pt x="2373" y="1312"/>
                    <a:pt x="2218" y="1312"/>
                  </a:cubicBezTo>
                  <a:close/>
                  <a:moveTo>
                    <a:pt x="2218" y="1734"/>
                  </a:moveTo>
                  <a:cubicBezTo>
                    <a:pt x="2124" y="1734"/>
                    <a:pt x="2068" y="1661"/>
                    <a:pt x="2068" y="1581"/>
                  </a:cubicBezTo>
                  <a:cubicBezTo>
                    <a:pt x="2068" y="1501"/>
                    <a:pt x="2124" y="1427"/>
                    <a:pt x="2218" y="1427"/>
                  </a:cubicBezTo>
                  <a:cubicBezTo>
                    <a:pt x="2312" y="1427"/>
                    <a:pt x="2369" y="1501"/>
                    <a:pt x="2369" y="1581"/>
                  </a:cubicBezTo>
                  <a:cubicBezTo>
                    <a:pt x="2369" y="1661"/>
                    <a:pt x="2312" y="1734"/>
                    <a:pt x="2218" y="1734"/>
                  </a:cubicBezTo>
                  <a:close/>
                  <a:moveTo>
                    <a:pt x="333" y="808"/>
                  </a:moveTo>
                  <a:cubicBezTo>
                    <a:pt x="333" y="502"/>
                    <a:pt x="333" y="502"/>
                    <a:pt x="333" y="502"/>
                  </a:cubicBezTo>
                  <a:cubicBezTo>
                    <a:pt x="333" y="439"/>
                    <a:pt x="307" y="397"/>
                    <a:pt x="245" y="397"/>
                  </a:cubicBezTo>
                  <a:cubicBezTo>
                    <a:pt x="161" y="397"/>
                    <a:pt x="128" y="459"/>
                    <a:pt x="128" y="528"/>
                  </a:cubicBezTo>
                  <a:cubicBezTo>
                    <a:pt x="128" y="808"/>
                    <a:pt x="128" y="808"/>
                    <a:pt x="128" y="808"/>
                  </a:cubicBezTo>
                  <a:cubicBezTo>
                    <a:pt x="0" y="808"/>
                    <a:pt x="0" y="808"/>
                    <a:pt x="0" y="808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22" y="295"/>
                    <a:pt x="122" y="295"/>
                    <a:pt x="122" y="295"/>
                  </a:cubicBezTo>
                  <a:cubicBezTo>
                    <a:pt x="122" y="375"/>
                    <a:pt x="122" y="375"/>
                    <a:pt x="122" y="375"/>
                  </a:cubicBezTo>
                  <a:cubicBezTo>
                    <a:pt x="124" y="375"/>
                    <a:pt x="124" y="375"/>
                    <a:pt x="124" y="375"/>
                  </a:cubicBezTo>
                  <a:cubicBezTo>
                    <a:pt x="146" y="327"/>
                    <a:pt x="195" y="282"/>
                    <a:pt x="281" y="282"/>
                  </a:cubicBezTo>
                  <a:cubicBezTo>
                    <a:pt x="360" y="282"/>
                    <a:pt x="414" y="313"/>
                    <a:pt x="441" y="377"/>
                  </a:cubicBezTo>
                  <a:cubicBezTo>
                    <a:pt x="478" y="312"/>
                    <a:pt x="533" y="282"/>
                    <a:pt x="610" y="282"/>
                  </a:cubicBezTo>
                  <a:cubicBezTo>
                    <a:pt x="746" y="282"/>
                    <a:pt x="794" y="379"/>
                    <a:pt x="794" y="502"/>
                  </a:cubicBezTo>
                  <a:cubicBezTo>
                    <a:pt x="794" y="808"/>
                    <a:pt x="794" y="808"/>
                    <a:pt x="794" y="808"/>
                  </a:cubicBezTo>
                  <a:cubicBezTo>
                    <a:pt x="666" y="808"/>
                    <a:pt x="666" y="808"/>
                    <a:pt x="666" y="808"/>
                  </a:cubicBezTo>
                  <a:cubicBezTo>
                    <a:pt x="666" y="517"/>
                    <a:pt x="666" y="517"/>
                    <a:pt x="666" y="517"/>
                  </a:cubicBezTo>
                  <a:cubicBezTo>
                    <a:pt x="666" y="453"/>
                    <a:pt x="647" y="397"/>
                    <a:pt x="571" y="397"/>
                  </a:cubicBezTo>
                  <a:cubicBezTo>
                    <a:pt x="491" y="397"/>
                    <a:pt x="461" y="464"/>
                    <a:pt x="461" y="530"/>
                  </a:cubicBezTo>
                  <a:cubicBezTo>
                    <a:pt x="461" y="808"/>
                    <a:pt x="461" y="808"/>
                    <a:pt x="461" y="808"/>
                  </a:cubicBezTo>
                  <a:lnTo>
                    <a:pt x="333" y="808"/>
                  </a:lnTo>
                  <a:close/>
                  <a:moveTo>
                    <a:pt x="3920" y="282"/>
                  </a:moveTo>
                  <a:cubicBezTo>
                    <a:pt x="3766" y="282"/>
                    <a:pt x="3642" y="390"/>
                    <a:pt x="3642" y="551"/>
                  </a:cubicBezTo>
                  <a:cubicBezTo>
                    <a:pt x="3642" y="713"/>
                    <a:pt x="3766" y="820"/>
                    <a:pt x="3920" y="820"/>
                  </a:cubicBezTo>
                  <a:cubicBezTo>
                    <a:pt x="4075" y="820"/>
                    <a:pt x="4199" y="713"/>
                    <a:pt x="4199" y="551"/>
                  </a:cubicBezTo>
                  <a:cubicBezTo>
                    <a:pt x="4199" y="390"/>
                    <a:pt x="4075" y="282"/>
                    <a:pt x="3920" y="282"/>
                  </a:cubicBezTo>
                  <a:close/>
                  <a:moveTo>
                    <a:pt x="3920" y="705"/>
                  </a:moveTo>
                  <a:cubicBezTo>
                    <a:pt x="3826" y="705"/>
                    <a:pt x="3770" y="631"/>
                    <a:pt x="3770" y="551"/>
                  </a:cubicBezTo>
                  <a:cubicBezTo>
                    <a:pt x="3770" y="471"/>
                    <a:pt x="3826" y="397"/>
                    <a:pt x="3920" y="397"/>
                  </a:cubicBezTo>
                  <a:cubicBezTo>
                    <a:pt x="4014" y="397"/>
                    <a:pt x="4071" y="471"/>
                    <a:pt x="4071" y="551"/>
                  </a:cubicBezTo>
                  <a:cubicBezTo>
                    <a:pt x="4071" y="631"/>
                    <a:pt x="4014" y="705"/>
                    <a:pt x="3920" y="705"/>
                  </a:cubicBezTo>
                  <a:close/>
                  <a:moveTo>
                    <a:pt x="2596" y="282"/>
                  </a:moveTo>
                  <a:cubicBezTo>
                    <a:pt x="2441" y="282"/>
                    <a:pt x="2317" y="390"/>
                    <a:pt x="2317" y="551"/>
                  </a:cubicBezTo>
                  <a:cubicBezTo>
                    <a:pt x="2317" y="713"/>
                    <a:pt x="2441" y="820"/>
                    <a:pt x="2596" y="820"/>
                  </a:cubicBezTo>
                  <a:cubicBezTo>
                    <a:pt x="2751" y="820"/>
                    <a:pt x="2875" y="713"/>
                    <a:pt x="2875" y="551"/>
                  </a:cubicBezTo>
                  <a:cubicBezTo>
                    <a:pt x="2875" y="390"/>
                    <a:pt x="2751" y="282"/>
                    <a:pt x="2596" y="282"/>
                  </a:cubicBezTo>
                  <a:close/>
                  <a:moveTo>
                    <a:pt x="2596" y="705"/>
                  </a:moveTo>
                  <a:cubicBezTo>
                    <a:pt x="2502" y="705"/>
                    <a:pt x="2446" y="631"/>
                    <a:pt x="2446" y="551"/>
                  </a:cubicBezTo>
                  <a:cubicBezTo>
                    <a:pt x="2446" y="471"/>
                    <a:pt x="2502" y="397"/>
                    <a:pt x="2596" y="397"/>
                  </a:cubicBezTo>
                  <a:cubicBezTo>
                    <a:pt x="2690" y="397"/>
                    <a:pt x="2747" y="471"/>
                    <a:pt x="2747" y="551"/>
                  </a:cubicBezTo>
                  <a:cubicBezTo>
                    <a:pt x="2747" y="631"/>
                    <a:pt x="2690" y="705"/>
                    <a:pt x="2596" y="705"/>
                  </a:cubicBezTo>
                  <a:close/>
                  <a:moveTo>
                    <a:pt x="2080" y="808"/>
                  </a:moveTo>
                  <a:cubicBezTo>
                    <a:pt x="1952" y="808"/>
                    <a:pt x="1952" y="808"/>
                    <a:pt x="1952" y="808"/>
                  </a:cubicBezTo>
                  <a:cubicBezTo>
                    <a:pt x="1952" y="295"/>
                    <a:pt x="1952" y="295"/>
                    <a:pt x="1952" y="295"/>
                  </a:cubicBezTo>
                  <a:cubicBezTo>
                    <a:pt x="2080" y="295"/>
                    <a:pt x="2080" y="295"/>
                    <a:pt x="2080" y="295"/>
                  </a:cubicBezTo>
                  <a:cubicBezTo>
                    <a:pt x="2080" y="376"/>
                    <a:pt x="2080" y="376"/>
                    <a:pt x="2080" y="376"/>
                  </a:cubicBezTo>
                  <a:cubicBezTo>
                    <a:pt x="2082" y="376"/>
                    <a:pt x="2082" y="376"/>
                    <a:pt x="2082" y="376"/>
                  </a:cubicBezTo>
                  <a:cubicBezTo>
                    <a:pt x="2110" y="317"/>
                    <a:pt x="2167" y="282"/>
                    <a:pt x="2234" y="282"/>
                  </a:cubicBezTo>
                  <a:cubicBezTo>
                    <a:pt x="2250" y="282"/>
                    <a:pt x="2265" y="285"/>
                    <a:pt x="2280" y="290"/>
                  </a:cubicBezTo>
                  <a:cubicBezTo>
                    <a:pt x="2280" y="413"/>
                    <a:pt x="2280" y="413"/>
                    <a:pt x="2280" y="413"/>
                  </a:cubicBezTo>
                  <a:cubicBezTo>
                    <a:pt x="2258" y="408"/>
                    <a:pt x="2238" y="404"/>
                    <a:pt x="2218" y="404"/>
                  </a:cubicBezTo>
                  <a:cubicBezTo>
                    <a:pt x="2097" y="404"/>
                    <a:pt x="2080" y="505"/>
                    <a:pt x="2080" y="533"/>
                  </a:cubicBezTo>
                  <a:lnTo>
                    <a:pt x="2080" y="808"/>
                  </a:lnTo>
                  <a:close/>
                  <a:moveTo>
                    <a:pt x="1187" y="820"/>
                  </a:moveTo>
                  <a:cubicBezTo>
                    <a:pt x="1269" y="820"/>
                    <a:pt x="1344" y="792"/>
                    <a:pt x="1404" y="718"/>
                  </a:cubicBezTo>
                  <a:cubicBezTo>
                    <a:pt x="1312" y="648"/>
                    <a:pt x="1312" y="648"/>
                    <a:pt x="1312" y="648"/>
                  </a:cubicBezTo>
                  <a:cubicBezTo>
                    <a:pt x="1280" y="688"/>
                    <a:pt x="1239" y="718"/>
                    <a:pt x="1175" y="718"/>
                  </a:cubicBezTo>
                  <a:cubicBezTo>
                    <a:pt x="1103" y="718"/>
                    <a:pt x="1045" y="672"/>
                    <a:pt x="1037" y="596"/>
                  </a:cubicBezTo>
                  <a:cubicBezTo>
                    <a:pt x="1428" y="596"/>
                    <a:pt x="1428" y="596"/>
                    <a:pt x="1428" y="596"/>
                  </a:cubicBezTo>
                  <a:cubicBezTo>
                    <a:pt x="1428" y="561"/>
                    <a:pt x="1428" y="561"/>
                    <a:pt x="1428" y="561"/>
                  </a:cubicBezTo>
                  <a:cubicBezTo>
                    <a:pt x="1428" y="383"/>
                    <a:pt x="1330" y="282"/>
                    <a:pt x="1187" y="282"/>
                  </a:cubicBezTo>
                  <a:cubicBezTo>
                    <a:pt x="1033" y="282"/>
                    <a:pt x="909" y="390"/>
                    <a:pt x="909" y="551"/>
                  </a:cubicBezTo>
                  <a:cubicBezTo>
                    <a:pt x="909" y="713"/>
                    <a:pt x="1033" y="820"/>
                    <a:pt x="1187" y="820"/>
                  </a:cubicBezTo>
                  <a:close/>
                  <a:moveTo>
                    <a:pt x="1169" y="378"/>
                  </a:moveTo>
                  <a:cubicBezTo>
                    <a:pt x="1249" y="378"/>
                    <a:pt x="1298" y="425"/>
                    <a:pt x="1299" y="500"/>
                  </a:cubicBezTo>
                  <a:cubicBezTo>
                    <a:pt x="1037" y="500"/>
                    <a:pt x="1037" y="500"/>
                    <a:pt x="1037" y="500"/>
                  </a:cubicBezTo>
                  <a:cubicBezTo>
                    <a:pt x="1046" y="426"/>
                    <a:pt x="1093" y="378"/>
                    <a:pt x="1169" y="378"/>
                  </a:cubicBezTo>
                  <a:close/>
                  <a:moveTo>
                    <a:pt x="1711" y="295"/>
                  </a:moveTo>
                  <a:cubicBezTo>
                    <a:pt x="1852" y="295"/>
                    <a:pt x="1852" y="295"/>
                    <a:pt x="1852" y="295"/>
                  </a:cubicBezTo>
                  <a:cubicBezTo>
                    <a:pt x="1852" y="404"/>
                    <a:pt x="1852" y="404"/>
                    <a:pt x="1852" y="404"/>
                  </a:cubicBezTo>
                  <a:cubicBezTo>
                    <a:pt x="1711" y="404"/>
                    <a:pt x="1711" y="404"/>
                    <a:pt x="1711" y="404"/>
                  </a:cubicBezTo>
                  <a:cubicBezTo>
                    <a:pt x="1711" y="628"/>
                    <a:pt x="1711" y="628"/>
                    <a:pt x="1711" y="628"/>
                  </a:cubicBezTo>
                  <a:cubicBezTo>
                    <a:pt x="1711" y="679"/>
                    <a:pt x="1726" y="711"/>
                    <a:pt x="1782" y="711"/>
                  </a:cubicBezTo>
                  <a:cubicBezTo>
                    <a:pt x="1805" y="711"/>
                    <a:pt x="1836" y="707"/>
                    <a:pt x="1852" y="695"/>
                  </a:cubicBezTo>
                  <a:cubicBezTo>
                    <a:pt x="1852" y="803"/>
                    <a:pt x="1852" y="803"/>
                    <a:pt x="1852" y="803"/>
                  </a:cubicBezTo>
                  <a:cubicBezTo>
                    <a:pt x="1825" y="816"/>
                    <a:pt x="1780" y="820"/>
                    <a:pt x="1750" y="820"/>
                  </a:cubicBezTo>
                  <a:cubicBezTo>
                    <a:pt x="1615" y="820"/>
                    <a:pt x="1583" y="759"/>
                    <a:pt x="1583" y="639"/>
                  </a:cubicBezTo>
                  <a:cubicBezTo>
                    <a:pt x="1583" y="404"/>
                    <a:pt x="1583" y="404"/>
                    <a:pt x="1583" y="404"/>
                  </a:cubicBezTo>
                  <a:cubicBezTo>
                    <a:pt x="1477" y="404"/>
                    <a:pt x="1477" y="404"/>
                    <a:pt x="1477" y="404"/>
                  </a:cubicBezTo>
                  <a:cubicBezTo>
                    <a:pt x="1477" y="295"/>
                    <a:pt x="1477" y="295"/>
                    <a:pt x="1477" y="295"/>
                  </a:cubicBezTo>
                  <a:cubicBezTo>
                    <a:pt x="1583" y="295"/>
                    <a:pt x="1583" y="295"/>
                    <a:pt x="1583" y="295"/>
                  </a:cubicBezTo>
                  <a:cubicBezTo>
                    <a:pt x="1583" y="147"/>
                    <a:pt x="1583" y="147"/>
                    <a:pt x="1583" y="147"/>
                  </a:cubicBezTo>
                  <a:cubicBezTo>
                    <a:pt x="1711" y="147"/>
                    <a:pt x="1711" y="147"/>
                    <a:pt x="1711" y="147"/>
                  </a:cubicBezTo>
                  <a:lnTo>
                    <a:pt x="1711" y="295"/>
                  </a:lnTo>
                  <a:close/>
                  <a:moveTo>
                    <a:pt x="4572" y="282"/>
                  </a:moveTo>
                  <a:cubicBezTo>
                    <a:pt x="4417" y="282"/>
                    <a:pt x="4293" y="390"/>
                    <a:pt x="4293" y="551"/>
                  </a:cubicBezTo>
                  <a:cubicBezTo>
                    <a:pt x="4293" y="713"/>
                    <a:pt x="4417" y="820"/>
                    <a:pt x="4572" y="820"/>
                  </a:cubicBezTo>
                  <a:cubicBezTo>
                    <a:pt x="4727" y="820"/>
                    <a:pt x="4851" y="713"/>
                    <a:pt x="4851" y="551"/>
                  </a:cubicBezTo>
                  <a:cubicBezTo>
                    <a:pt x="4851" y="390"/>
                    <a:pt x="4727" y="282"/>
                    <a:pt x="4572" y="282"/>
                  </a:cubicBezTo>
                  <a:close/>
                  <a:moveTo>
                    <a:pt x="4572" y="705"/>
                  </a:moveTo>
                  <a:cubicBezTo>
                    <a:pt x="4478" y="705"/>
                    <a:pt x="4421" y="631"/>
                    <a:pt x="4421" y="551"/>
                  </a:cubicBezTo>
                  <a:cubicBezTo>
                    <a:pt x="4421" y="471"/>
                    <a:pt x="4478" y="397"/>
                    <a:pt x="4572" y="397"/>
                  </a:cubicBezTo>
                  <a:cubicBezTo>
                    <a:pt x="4666" y="397"/>
                    <a:pt x="4722" y="471"/>
                    <a:pt x="4722" y="551"/>
                  </a:cubicBezTo>
                  <a:cubicBezTo>
                    <a:pt x="4722" y="631"/>
                    <a:pt x="4666" y="705"/>
                    <a:pt x="4572" y="705"/>
                  </a:cubicBezTo>
                  <a:close/>
                  <a:moveTo>
                    <a:pt x="3295" y="282"/>
                  </a:moveTo>
                  <a:cubicBezTo>
                    <a:pt x="3223" y="282"/>
                    <a:pt x="3156" y="310"/>
                    <a:pt x="3118" y="372"/>
                  </a:cubicBezTo>
                  <a:cubicBezTo>
                    <a:pt x="3116" y="372"/>
                    <a:pt x="3116" y="372"/>
                    <a:pt x="3116" y="372"/>
                  </a:cubicBezTo>
                  <a:cubicBezTo>
                    <a:pt x="3116" y="295"/>
                    <a:pt x="3116" y="295"/>
                    <a:pt x="3116" y="295"/>
                  </a:cubicBezTo>
                  <a:cubicBezTo>
                    <a:pt x="2994" y="295"/>
                    <a:pt x="2994" y="295"/>
                    <a:pt x="2994" y="295"/>
                  </a:cubicBezTo>
                  <a:cubicBezTo>
                    <a:pt x="2994" y="1051"/>
                    <a:pt x="2994" y="1051"/>
                    <a:pt x="2994" y="1051"/>
                  </a:cubicBezTo>
                  <a:cubicBezTo>
                    <a:pt x="3123" y="1051"/>
                    <a:pt x="3123" y="1051"/>
                    <a:pt x="3123" y="1051"/>
                  </a:cubicBezTo>
                  <a:cubicBezTo>
                    <a:pt x="3123" y="742"/>
                    <a:pt x="3123" y="742"/>
                    <a:pt x="3123" y="742"/>
                  </a:cubicBezTo>
                  <a:cubicBezTo>
                    <a:pt x="3126" y="742"/>
                    <a:pt x="3126" y="742"/>
                    <a:pt x="3126" y="742"/>
                  </a:cubicBezTo>
                  <a:cubicBezTo>
                    <a:pt x="3153" y="776"/>
                    <a:pt x="3204" y="820"/>
                    <a:pt x="3300" y="820"/>
                  </a:cubicBezTo>
                  <a:cubicBezTo>
                    <a:pt x="3446" y="820"/>
                    <a:pt x="3548" y="703"/>
                    <a:pt x="3548" y="551"/>
                  </a:cubicBezTo>
                  <a:cubicBezTo>
                    <a:pt x="3548" y="400"/>
                    <a:pt x="3453" y="282"/>
                    <a:pt x="3295" y="282"/>
                  </a:cubicBezTo>
                  <a:close/>
                  <a:moveTo>
                    <a:pt x="3269" y="705"/>
                  </a:moveTo>
                  <a:cubicBezTo>
                    <a:pt x="3175" y="705"/>
                    <a:pt x="3118" y="631"/>
                    <a:pt x="3118" y="551"/>
                  </a:cubicBezTo>
                  <a:cubicBezTo>
                    <a:pt x="3118" y="471"/>
                    <a:pt x="3175" y="397"/>
                    <a:pt x="3269" y="397"/>
                  </a:cubicBezTo>
                  <a:cubicBezTo>
                    <a:pt x="3363" y="397"/>
                    <a:pt x="3420" y="471"/>
                    <a:pt x="3420" y="551"/>
                  </a:cubicBezTo>
                  <a:cubicBezTo>
                    <a:pt x="3420" y="631"/>
                    <a:pt x="3363" y="705"/>
                    <a:pt x="3269" y="705"/>
                  </a:cubicBezTo>
                  <a:close/>
                  <a:moveTo>
                    <a:pt x="5100" y="0"/>
                  </a:moveTo>
                  <a:cubicBezTo>
                    <a:pt x="5100" y="808"/>
                    <a:pt x="5100" y="808"/>
                    <a:pt x="5100" y="808"/>
                  </a:cubicBezTo>
                  <a:cubicBezTo>
                    <a:pt x="4972" y="808"/>
                    <a:pt x="4972" y="808"/>
                    <a:pt x="4972" y="808"/>
                  </a:cubicBezTo>
                  <a:cubicBezTo>
                    <a:pt x="4972" y="0"/>
                    <a:pt x="4972" y="0"/>
                    <a:pt x="4972" y="0"/>
                  </a:cubicBezTo>
                  <a:lnTo>
                    <a:pt x="51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408257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foto (wit logo, voor donkere f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ijs"/>
          <p:cNvSpPr>
            <a:spLocks noSelect="1"/>
          </p:cNvSpPr>
          <p:nvPr userDrawn="1"/>
        </p:nvSpPr>
        <p:spPr>
          <a:xfrm>
            <a:off x="694800" y="0"/>
            <a:ext cx="1148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0" name="Group 4"/>
          <p:cNvGrpSpPr>
            <a:grpSpLocks noSelect="1" noChangeAspect="1"/>
          </p:cNvGrpSpPr>
          <p:nvPr userDrawn="1"/>
        </p:nvGrpSpPr>
        <p:grpSpPr bwMode="auto">
          <a:xfrm>
            <a:off x="1073957" y="368300"/>
            <a:ext cx="2554288" cy="665163"/>
            <a:chOff x="614" y="232"/>
            <a:chExt cx="1609" cy="419"/>
          </a:xfrm>
        </p:grpSpPr>
        <p:sp>
          <p:nvSpPr>
            <p:cNvPr id="11" name="Freeform 5"/>
            <p:cNvSpPr>
              <a:spLocks noSelect="1"/>
            </p:cNvSpPr>
            <p:nvPr userDrawn="1"/>
          </p:nvSpPr>
          <p:spPr bwMode="auto">
            <a:xfrm>
              <a:off x="1136" y="438"/>
              <a:ext cx="1087" cy="164"/>
            </a:xfrm>
            <a:custGeom>
              <a:avLst/>
              <a:gdLst>
                <a:gd name="T0" fmla="*/ 1491 w 5441"/>
                <a:gd name="T1" fmla="*/ 741 h 820"/>
                <a:gd name="T2" fmla="*/ 1783 w 5441"/>
                <a:gd name="T3" fmla="*/ 665 h 820"/>
                <a:gd name="T4" fmla="*/ 1896 w 5441"/>
                <a:gd name="T5" fmla="*/ 360 h 820"/>
                <a:gd name="T6" fmla="*/ 1635 w 5441"/>
                <a:gd name="T7" fmla="*/ 439 h 820"/>
                <a:gd name="T8" fmla="*/ 1043 w 5441"/>
                <a:gd name="T9" fmla="*/ 377 h 820"/>
                <a:gd name="T10" fmla="*/ 724 w 5441"/>
                <a:gd name="T11" fmla="*/ 374 h 820"/>
                <a:gd name="T12" fmla="*/ 602 w 5441"/>
                <a:gd name="T13" fmla="*/ 807 h 820"/>
                <a:gd name="T14" fmla="*/ 848 w 5441"/>
                <a:gd name="T15" fmla="*/ 397 h 820"/>
                <a:gd name="T16" fmla="*/ 1064 w 5441"/>
                <a:gd name="T17" fmla="*/ 807 h 820"/>
                <a:gd name="T18" fmla="*/ 1269 w 5441"/>
                <a:gd name="T19" fmla="*/ 517 h 820"/>
                <a:gd name="T20" fmla="*/ 1397 w 5441"/>
                <a:gd name="T21" fmla="*/ 502 h 820"/>
                <a:gd name="T22" fmla="*/ 2057 w 5441"/>
                <a:gd name="T23" fmla="*/ 146 h 820"/>
                <a:gd name="T24" fmla="*/ 1951 w 5441"/>
                <a:gd name="T25" fmla="*/ 403 h 820"/>
                <a:gd name="T26" fmla="*/ 2224 w 5441"/>
                <a:gd name="T27" fmla="*/ 820 h 820"/>
                <a:gd name="T28" fmla="*/ 2256 w 5441"/>
                <a:gd name="T29" fmla="*/ 711 h 820"/>
                <a:gd name="T30" fmla="*/ 2326 w 5441"/>
                <a:gd name="T31" fmla="*/ 403 h 820"/>
                <a:gd name="T32" fmla="*/ 2185 w 5441"/>
                <a:gd name="T33" fmla="*/ 146 h 820"/>
                <a:gd name="T34" fmla="*/ 354 w 5441"/>
                <a:gd name="T35" fmla="*/ 807 h 820"/>
                <a:gd name="T36" fmla="*/ 187 w 5441"/>
                <a:gd name="T37" fmla="*/ 820 h 820"/>
                <a:gd name="T38" fmla="*/ 354 w 5441"/>
                <a:gd name="T39" fmla="*/ 488 h 820"/>
                <a:gd name="T40" fmla="*/ 100 w 5441"/>
                <a:gd name="T41" fmla="*/ 431 h 820"/>
                <a:gd name="T42" fmla="*/ 470 w 5441"/>
                <a:gd name="T43" fmla="*/ 512 h 820"/>
                <a:gd name="T44" fmla="*/ 128 w 5441"/>
                <a:gd name="T45" fmla="*/ 656 h 820"/>
                <a:gd name="T46" fmla="*/ 347 w 5441"/>
                <a:gd name="T47" fmla="*/ 577 h 820"/>
                <a:gd name="T48" fmla="*/ 2518 w 5441"/>
                <a:gd name="T49" fmla="*/ 596 h 820"/>
                <a:gd name="T50" fmla="*/ 2885 w 5441"/>
                <a:gd name="T51" fmla="*/ 717 h 820"/>
                <a:gd name="T52" fmla="*/ 2669 w 5441"/>
                <a:gd name="T53" fmla="*/ 282 h 820"/>
                <a:gd name="T54" fmla="*/ 2651 w 5441"/>
                <a:gd name="T55" fmla="*/ 378 h 820"/>
                <a:gd name="T56" fmla="*/ 5256 w 5441"/>
                <a:gd name="T57" fmla="*/ 282 h 820"/>
                <a:gd name="T58" fmla="*/ 4771 w 5441"/>
                <a:gd name="T59" fmla="*/ 374 h 820"/>
                <a:gd name="T60" fmla="*/ 4647 w 5441"/>
                <a:gd name="T61" fmla="*/ 294 h 820"/>
                <a:gd name="T62" fmla="*/ 4775 w 5441"/>
                <a:gd name="T63" fmla="*/ 527 h 820"/>
                <a:gd name="T64" fmla="*/ 4980 w 5441"/>
                <a:gd name="T65" fmla="*/ 807 h 820"/>
                <a:gd name="T66" fmla="*/ 5218 w 5441"/>
                <a:gd name="T67" fmla="*/ 397 h 820"/>
                <a:gd name="T68" fmla="*/ 5441 w 5441"/>
                <a:gd name="T69" fmla="*/ 807 h 820"/>
                <a:gd name="T70" fmla="*/ 4514 w 5441"/>
                <a:gd name="T71" fmla="*/ 512 h 820"/>
                <a:gd name="T72" fmla="*/ 4399 w 5441"/>
                <a:gd name="T73" fmla="*/ 737 h 820"/>
                <a:gd name="T74" fmla="*/ 4044 w 5441"/>
                <a:gd name="T75" fmla="*/ 666 h 820"/>
                <a:gd name="T76" fmla="*/ 4399 w 5441"/>
                <a:gd name="T77" fmla="*/ 474 h 820"/>
                <a:gd name="T78" fmla="*/ 4077 w 5441"/>
                <a:gd name="T79" fmla="*/ 364 h 820"/>
                <a:gd name="T80" fmla="*/ 4391 w 5441"/>
                <a:gd name="T81" fmla="*/ 577 h 820"/>
                <a:gd name="T82" fmla="*/ 4262 w 5441"/>
                <a:gd name="T83" fmla="*/ 724 h 820"/>
                <a:gd name="T84" fmla="*/ 3150 w 5441"/>
                <a:gd name="T85" fmla="*/ 376 h 820"/>
                <a:gd name="T86" fmla="*/ 3020 w 5441"/>
                <a:gd name="T87" fmla="*/ 294 h 820"/>
                <a:gd name="T88" fmla="*/ 3148 w 5441"/>
                <a:gd name="T89" fmla="*/ 533 h 820"/>
                <a:gd name="T90" fmla="*/ 3348 w 5441"/>
                <a:gd name="T91" fmla="*/ 289 h 820"/>
                <a:gd name="T92" fmla="*/ 3805 w 5441"/>
                <a:gd name="T93" fmla="*/ 0 h 820"/>
                <a:gd name="T94" fmla="*/ 3812 w 5441"/>
                <a:gd name="T95" fmla="*/ 807 h 820"/>
                <a:gd name="T96" fmla="*/ 3633 w 5441"/>
                <a:gd name="T97" fmla="*/ 820 h 820"/>
                <a:gd name="T98" fmla="*/ 3802 w 5441"/>
                <a:gd name="T99" fmla="*/ 360 h 820"/>
                <a:gd name="T100" fmla="*/ 3809 w 5441"/>
                <a:gd name="T101" fmla="*/ 551 h 820"/>
                <a:gd name="T102" fmla="*/ 3659 w 5441"/>
                <a:gd name="T103" fmla="*/ 704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441" h="820">
                  <a:moveTo>
                    <a:pt x="1912" y="655"/>
                  </a:moveTo>
                  <a:cubicBezTo>
                    <a:pt x="1912" y="777"/>
                    <a:pt x="1795" y="820"/>
                    <a:pt x="1690" y="820"/>
                  </a:cubicBezTo>
                  <a:cubicBezTo>
                    <a:pt x="1611" y="820"/>
                    <a:pt x="1543" y="800"/>
                    <a:pt x="1491" y="741"/>
                  </a:cubicBezTo>
                  <a:cubicBezTo>
                    <a:pt x="1576" y="661"/>
                    <a:pt x="1576" y="661"/>
                    <a:pt x="1576" y="661"/>
                  </a:cubicBezTo>
                  <a:cubicBezTo>
                    <a:pt x="1609" y="697"/>
                    <a:pt x="1643" y="724"/>
                    <a:pt x="1698" y="724"/>
                  </a:cubicBezTo>
                  <a:cubicBezTo>
                    <a:pt x="1735" y="724"/>
                    <a:pt x="1783" y="706"/>
                    <a:pt x="1783" y="665"/>
                  </a:cubicBezTo>
                  <a:cubicBezTo>
                    <a:pt x="1783" y="559"/>
                    <a:pt x="1507" y="643"/>
                    <a:pt x="1507" y="447"/>
                  </a:cubicBezTo>
                  <a:cubicBezTo>
                    <a:pt x="1507" y="333"/>
                    <a:pt x="1609" y="282"/>
                    <a:pt x="1713" y="282"/>
                  </a:cubicBezTo>
                  <a:cubicBezTo>
                    <a:pt x="1781" y="282"/>
                    <a:pt x="1854" y="303"/>
                    <a:pt x="1896" y="360"/>
                  </a:cubicBezTo>
                  <a:cubicBezTo>
                    <a:pt x="1810" y="436"/>
                    <a:pt x="1810" y="436"/>
                    <a:pt x="1810" y="436"/>
                  </a:cubicBezTo>
                  <a:cubicBezTo>
                    <a:pt x="1786" y="402"/>
                    <a:pt x="1753" y="384"/>
                    <a:pt x="1710" y="384"/>
                  </a:cubicBezTo>
                  <a:cubicBezTo>
                    <a:pt x="1676" y="384"/>
                    <a:pt x="1635" y="400"/>
                    <a:pt x="1635" y="439"/>
                  </a:cubicBezTo>
                  <a:cubicBezTo>
                    <a:pt x="1635" y="530"/>
                    <a:pt x="1912" y="456"/>
                    <a:pt x="1912" y="655"/>
                  </a:cubicBezTo>
                  <a:close/>
                  <a:moveTo>
                    <a:pt x="1212" y="282"/>
                  </a:moveTo>
                  <a:cubicBezTo>
                    <a:pt x="1135" y="282"/>
                    <a:pt x="1081" y="311"/>
                    <a:pt x="1043" y="377"/>
                  </a:cubicBezTo>
                  <a:cubicBezTo>
                    <a:pt x="1017" y="313"/>
                    <a:pt x="962" y="282"/>
                    <a:pt x="883" y="282"/>
                  </a:cubicBezTo>
                  <a:cubicBezTo>
                    <a:pt x="798" y="282"/>
                    <a:pt x="749" y="326"/>
                    <a:pt x="726" y="374"/>
                  </a:cubicBezTo>
                  <a:cubicBezTo>
                    <a:pt x="724" y="374"/>
                    <a:pt x="724" y="374"/>
                    <a:pt x="724" y="374"/>
                  </a:cubicBezTo>
                  <a:cubicBezTo>
                    <a:pt x="724" y="294"/>
                    <a:pt x="724" y="294"/>
                    <a:pt x="724" y="294"/>
                  </a:cubicBezTo>
                  <a:cubicBezTo>
                    <a:pt x="602" y="294"/>
                    <a:pt x="602" y="294"/>
                    <a:pt x="602" y="294"/>
                  </a:cubicBezTo>
                  <a:cubicBezTo>
                    <a:pt x="602" y="807"/>
                    <a:pt x="602" y="807"/>
                    <a:pt x="602" y="807"/>
                  </a:cubicBezTo>
                  <a:cubicBezTo>
                    <a:pt x="730" y="807"/>
                    <a:pt x="730" y="807"/>
                    <a:pt x="730" y="807"/>
                  </a:cubicBezTo>
                  <a:cubicBezTo>
                    <a:pt x="730" y="527"/>
                    <a:pt x="730" y="527"/>
                    <a:pt x="730" y="527"/>
                  </a:cubicBezTo>
                  <a:cubicBezTo>
                    <a:pt x="730" y="459"/>
                    <a:pt x="764" y="397"/>
                    <a:pt x="848" y="397"/>
                  </a:cubicBezTo>
                  <a:cubicBezTo>
                    <a:pt x="910" y="397"/>
                    <a:pt x="935" y="439"/>
                    <a:pt x="935" y="502"/>
                  </a:cubicBezTo>
                  <a:cubicBezTo>
                    <a:pt x="935" y="807"/>
                    <a:pt x="935" y="807"/>
                    <a:pt x="935" y="807"/>
                  </a:cubicBezTo>
                  <a:cubicBezTo>
                    <a:pt x="1064" y="807"/>
                    <a:pt x="1064" y="807"/>
                    <a:pt x="1064" y="807"/>
                  </a:cubicBezTo>
                  <a:cubicBezTo>
                    <a:pt x="1064" y="529"/>
                    <a:pt x="1064" y="529"/>
                    <a:pt x="1064" y="529"/>
                  </a:cubicBezTo>
                  <a:cubicBezTo>
                    <a:pt x="1064" y="463"/>
                    <a:pt x="1094" y="397"/>
                    <a:pt x="1174" y="397"/>
                  </a:cubicBezTo>
                  <a:cubicBezTo>
                    <a:pt x="1249" y="397"/>
                    <a:pt x="1269" y="452"/>
                    <a:pt x="1269" y="517"/>
                  </a:cubicBezTo>
                  <a:cubicBezTo>
                    <a:pt x="1269" y="807"/>
                    <a:pt x="1269" y="807"/>
                    <a:pt x="1269" y="807"/>
                  </a:cubicBezTo>
                  <a:cubicBezTo>
                    <a:pt x="1397" y="807"/>
                    <a:pt x="1397" y="807"/>
                    <a:pt x="1397" y="807"/>
                  </a:cubicBezTo>
                  <a:cubicBezTo>
                    <a:pt x="1397" y="502"/>
                    <a:pt x="1397" y="502"/>
                    <a:pt x="1397" y="502"/>
                  </a:cubicBezTo>
                  <a:cubicBezTo>
                    <a:pt x="1397" y="379"/>
                    <a:pt x="1349" y="282"/>
                    <a:pt x="1212" y="282"/>
                  </a:cubicBezTo>
                  <a:close/>
                  <a:moveTo>
                    <a:pt x="2185" y="146"/>
                  </a:moveTo>
                  <a:cubicBezTo>
                    <a:pt x="2057" y="146"/>
                    <a:pt x="2057" y="146"/>
                    <a:pt x="2057" y="146"/>
                  </a:cubicBezTo>
                  <a:cubicBezTo>
                    <a:pt x="2057" y="294"/>
                    <a:pt x="2057" y="294"/>
                    <a:pt x="2057" y="294"/>
                  </a:cubicBezTo>
                  <a:cubicBezTo>
                    <a:pt x="1951" y="294"/>
                    <a:pt x="1951" y="294"/>
                    <a:pt x="1951" y="294"/>
                  </a:cubicBezTo>
                  <a:cubicBezTo>
                    <a:pt x="1951" y="403"/>
                    <a:pt x="1951" y="403"/>
                    <a:pt x="1951" y="403"/>
                  </a:cubicBezTo>
                  <a:cubicBezTo>
                    <a:pt x="2057" y="403"/>
                    <a:pt x="2057" y="403"/>
                    <a:pt x="2057" y="403"/>
                  </a:cubicBezTo>
                  <a:cubicBezTo>
                    <a:pt x="2057" y="638"/>
                    <a:pt x="2057" y="638"/>
                    <a:pt x="2057" y="638"/>
                  </a:cubicBezTo>
                  <a:cubicBezTo>
                    <a:pt x="2057" y="759"/>
                    <a:pt x="2089" y="820"/>
                    <a:pt x="2224" y="820"/>
                  </a:cubicBezTo>
                  <a:cubicBezTo>
                    <a:pt x="2254" y="820"/>
                    <a:pt x="2299" y="816"/>
                    <a:pt x="2326" y="803"/>
                  </a:cubicBezTo>
                  <a:cubicBezTo>
                    <a:pt x="2326" y="695"/>
                    <a:pt x="2326" y="695"/>
                    <a:pt x="2326" y="695"/>
                  </a:cubicBezTo>
                  <a:cubicBezTo>
                    <a:pt x="2310" y="707"/>
                    <a:pt x="2279" y="711"/>
                    <a:pt x="2256" y="711"/>
                  </a:cubicBezTo>
                  <a:cubicBezTo>
                    <a:pt x="2200" y="711"/>
                    <a:pt x="2185" y="679"/>
                    <a:pt x="2185" y="628"/>
                  </a:cubicBezTo>
                  <a:cubicBezTo>
                    <a:pt x="2185" y="403"/>
                    <a:pt x="2185" y="403"/>
                    <a:pt x="2185" y="403"/>
                  </a:cubicBezTo>
                  <a:cubicBezTo>
                    <a:pt x="2326" y="403"/>
                    <a:pt x="2326" y="403"/>
                    <a:pt x="2326" y="403"/>
                  </a:cubicBezTo>
                  <a:cubicBezTo>
                    <a:pt x="2326" y="294"/>
                    <a:pt x="2326" y="294"/>
                    <a:pt x="2326" y="294"/>
                  </a:cubicBezTo>
                  <a:cubicBezTo>
                    <a:pt x="2185" y="294"/>
                    <a:pt x="2185" y="294"/>
                    <a:pt x="2185" y="294"/>
                  </a:cubicBezTo>
                  <a:lnTo>
                    <a:pt x="2185" y="146"/>
                  </a:lnTo>
                  <a:close/>
                  <a:moveTo>
                    <a:pt x="470" y="512"/>
                  </a:moveTo>
                  <a:cubicBezTo>
                    <a:pt x="470" y="807"/>
                    <a:pt x="470" y="807"/>
                    <a:pt x="470" y="807"/>
                  </a:cubicBezTo>
                  <a:cubicBezTo>
                    <a:pt x="354" y="807"/>
                    <a:pt x="354" y="807"/>
                    <a:pt x="354" y="807"/>
                  </a:cubicBezTo>
                  <a:cubicBezTo>
                    <a:pt x="354" y="737"/>
                    <a:pt x="354" y="737"/>
                    <a:pt x="354" y="737"/>
                  </a:cubicBezTo>
                  <a:cubicBezTo>
                    <a:pt x="351" y="737"/>
                    <a:pt x="351" y="737"/>
                    <a:pt x="351" y="737"/>
                  </a:cubicBezTo>
                  <a:cubicBezTo>
                    <a:pt x="315" y="794"/>
                    <a:pt x="255" y="820"/>
                    <a:pt x="187" y="820"/>
                  </a:cubicBezTo>
                  <a:cubicBezTo>
                    <a:pt x="92" y="820"/>
                    <a:pt x="0" y="767"/>
                    <a:pt x="0" y="666"/>
                  </a:cubicBezTo>
                  <a:cubicBezTo>
                    <a:pt x="0" y="499"/>
                    <a:pt x="194" y="488"/>
                    <a:pt x="322" y="488"/>
                  </a:cubicBezTo>
                  <a:cubicBezTo>
                    <a:pt x="354" y="488"/>
                    <a:pt x="354" y="488"/>
                    <a:pt x="354" y="488"/>
                  </a:cubicBezTo>
                  <a:cubicBezTo>
                    <a:pt x="354" y="474"/>
                    <a:pt x="354" y="474"/>
                    <a:pt x="354" y="474"/>
                  </a:cubicBezTo>
                  <a:cubicBezTo>
                    <a:pt x="354" y="411"/>
                    <a:pt x="305" y="378"/>
                    <a:pt x="237" y="378"/>
                  </a:cubicBezTo>
                  <a:cubicBezTo>
                    <a:pt x="184" y="378"/>
                    <a:pt x="134" y="399"/>
                    <a:pt x="100" y="431"/>
                  </a:cubicBezTo>
                  <a:cubicBezTo>
                    <a:pt x="33" y="364"/>
                    <a:pt x="33" y="364"/>
                    <a:pt x="33" y="364"/>
                  </a:cubicBezTo>
                  <a:cubicBezTo>
                    <a:pt x="90" y="306"/>
                    <a:pt x="170" y="282"/>
                    <a:pt x="251" y="282"/>
                  </a:cubicBezTo>
                  <a:cubicBezTo>
                    <a:pt x="470" y="282"/>
                    <a:pt x="470" y="440"/>
                    <a:pt x="470" y="512"/>
                  </a:cubicBezTo>
                  <a:close/>
                  <a:moveTo>
                    <a:pt x="347" y="577"/>
                  </a:moveTo>
                  <a:cubicBezTo>
                    <a:pt x="320" y="577"/>
                    <a:pt x="320" y="577"/>
                    <a:pt x="320" y="577"/>
                  </a:cubicBezTo>
                  <a:cubicBezTo>
                    <a:pt x="250" y="577"/>
                    <a:pt x="128" y="583"/>
                    <a:pt x="128" y="656"/>
                  </a:cubicBezTo>
                  <a:cubicBezTo>
                    <a:pt x="128" y="703"/>
                    <a:pt x="176" y="724"/>
                    <a:pt x="218" y="724"/>
                  </a:cubicBezTo>
                  <a:cubicBezTo>
                    <a:pt x="305" y="724"/>
                    <a:pt x="347" y="678"/>
                    <a:pt x="347" y="606"/>
                  </a:cubicBezTo>
                  <a:lnTo>
                    <a:pt x="347" y="577"/>
                  </a:lnTo>
                  <a:close/>
                  <a:moveTo>
                    <a:pt x="2909" y="560"/>
                  </a:moveTo>
                  <a:cubicBezTo>
                    <a:pt x="2909" y="596"/>
                    <a:pt x="2909" y="596"/>
                    <a:pt x="2909" y="596"/>
                  </a:cubicBezTo>
                  <a:cubicBezTo>
                    <a:pt x="2518" y="596"/>
                    <a:pt x="2518" y="596"/>
                    <a:pt x="2518" y="596"/>
                  </a:cubicBezTo>
                  <a:cubicBezTo>
                    <a:pt x="2527" y="671"/>
                    <a:pt x="2584" y="717"/>
                    <a:pt x="2656" y="717"/>
                  </a:cubicBezTo>
                  <a:cubicBezTo>
                    <a:pt x="2720" y="717"/>
                    <a:pt x="2762" y="687"/>
                    <a:pt x="2794" y="648"/>
                  </a:cubicBezTo>
                  <a:cubicBezTo>
                    <a:pt x="2885" y="717"/>
                    <a:pt x="2885" y="717"/>
                    <a:pt x="2885" y="717"/>
                  </a:cubicBezTo>
                  <a:cubicBezTo>
                    <a:pt x="2826" y="791"/>
                    <a:pt x="2750" y="820"/>
                    <a:pt x="2669" y="820"/>
                  </a:cubicBezTo>
                  <a:cubicBezTo>
                    <a:pt x="2514" y="820"/>
                    <a:pt x="2390" y="712"/>
                    <a:pt x="2390" y="551"/>
                  </a:cubicBezTo>
                  <a:cubicBezTo>
                    <a:pt x="2390" y="389"/>
                    <a:pt x="2514" y="282"/>
                    <a:pt x="2669" y="282"/>
                  </a:cubicBezTo>
                  <a:cubicBezTo>
                    <a:pt x="2812" y="282"/>
                    <a:pt x="2909" y="382"/>
                    <a:pt x="2909" y="560"/>
                  </a:cubicBezTo>
                  <a:close/>
                  <a:moveTo>
                    <a:pt x="2781" y="499"/>
                  </a:moveTo>
                  <a:cubicBezTo>
                    <a:pt x="2780" y="425"/>
                    <a:pt x="2731" y="378"/>
                    <a:pt x="2651" y="378"/>
                  </a:cubicBezTo>
                  <a:cubicBezTo>
                    <a:pt x="2575" y="378"/>
                    <a:pt x="2528" y="426"/>
                    <a:pt x="2518" y="499"/>
                  </a:cubicBezTo>
                  <a:lnTo>
                    <a:pt x="2781" y="499"/>
                  </a:lnTo>
                  <a:close/>
                  <a:moveTo>
                    <a:pt x="5256" y="282"/>
                  </a:moveTo>
                  <a:cubicBezTo>
                    <a:pt x="5180" y="282"/>
                    <a:pt x="5125" y="311"/>
                    <a:pt x="5088" y="377"/>
                  </a:cubicBezTo>
                  <a:cubicBezTo>
                    <a:pt x="5061" y="313"/>
                    <a:pt x="5007" y="282"/>
                    <a:pt x="4928" y="282"/>
                  </a:cubicBezTo>
                  <a:cubicBezTo>
                    <a:pt x="4842" y="282"/>
                    <a:pt x="4793" y="326"/>
                    <a:pt x="4771" y="374"/>
                  </a:cubicBezTo>
                  <a:cubicBezTo>
                    <a:pt x="4768" y="374"/>
                    <a:pt x="4768" y="374"/>
                    <a:pt x="4768" y="374"/>
                  </a:cubicBezTo>
                  <a:cubicBezTo>
                    <a:pt x="4768" y="294"/>
                    <a:pt x="4768" y="294"/>
                    <a:pt x="4768" y="294"/>
                  </a:cubicBezTo>
                  <a:cubicBezTo>
                    <a:pt x="4647" y="294"/>
                    <a:pt x="4647" y="294"/>
                    <a:pt x="4647" y="294"/>
                  </a:cubicBezTo>
                  <a:cubicBezTo>
                    <a:pt x="4647" y="807"/>
                    <a:pt x="4647" y="807"/>
                    <a:pt x="4647" y="807"/>
                  </a:cubicBezTo>
                  <a:cubicBezTo>
                    <a:pt x="4775" y="807"/>
                    <a:pt x="4775" y="807"/>
                    <a:pt x="4775" y="807"/>
                  </a:cubicBezTo>
                  <a:cubicBezTo>
                    <a:pt x="4775" y="527"/>
                    <a:pt x="4775" y="527"/>
                    <a:pt x="4775" y="527"/>
                  </a:cubicBezTo>
                  <a:cubicBezTo>
                    <a:pt x="4775" y="459"/>
                    <a:pt x="4808" y="397"/>
                    <a:pt x="4892" y="397"/>
                  </a:cubicBezTo>
                  <a:cubicBezTo>
                    <a:pt x="4954" y="397"/>
                    <a:pt x="4980" y="439"/>
                    <a:pt x="4980" y="502"/>
                  </a:cubicBezTo>
                  <a:cubicBezTo>
                    <a:pt x="4980" y="807"/>
                    <a:pt x="4980" y="807"/>
                    <a:pt x="4980" y="807"/>
                  </a:cubicBezTo>
                  <a:cubicBezTo>
                    <a:pt x="5108" y="807"/>
                    <a:pt x="5108" y="807"/>
                    <a:pt x="5108" y="807"/>
                  </a:cubicBezTo>
                  <a:cubicBezTo>
                    <a:pt x="5108" y="529"/>
                    <a:pt x="5108" y="529"/>
                    <a:pt x="5108" y="529"/>
                  </a:cubicBezTo>
                  <a:cubicBezTo>
                    <a:pt x="5108" y="463"/>
                    <a:pt x="5138" y="397"/>
                    <a:pt x="5218" y="397"/>
                  </a:cubicBezTo>
                  <a:cubicBezTo>
                    <a:pt x="5294" y="397"/>
                    <a:pt x="5313" y="452"/>
                    <a:pt x="5313" y="517"/>
                  </a:cubicBezTo>
                  <a:cubicBezTo>
                    <a:pt x="5313" y="807"/>
                    <a:pt x="5313" y="807"/>
                    <a:pt x="5313" y="807"/>
                  </a:cubicBezTo>
                  <a:cubicBezTo>
                    <a:pt x="5441" y="807"/>
                    <a:pt x="5441" y="807"/>
                    <a:pt x="5441" y="807"/>
                  </a:cubicBezTo>
                  <a:cubicBezTo>
                    <a:pt x="5441" y="502"/>
                    <a:pt x="5441" y="502"/>
                    <a:pt x="5441" y="502"/>
                  </a:cubicBezTo>
                  <a:cubicBezTo>
                    <a:pt x="5441" y="379"/>
                    <a:pt x="5393" y="282"/>
                    <a:pt x="5256" y="282"/>
                  </a:cubicBezTo>
                  <a:close/>
                  <a:moveTo>
                    <a:pt x="4514" y="512"/>
                  </a:moveTo>
                  <a:cubicBezTo>
                    <a:pt x="4514" y="807"/>
                    <a:pt x="4514" y="807"/>
                    <a:pt x="4514" y="807"/>
                  </a:cubicBezTo>
                  <a:cubicBezTo>
                    <a:pt x="4399" y="807"/>
                    <a:pt x="4399" y="807"/>
                    <a:pt x="4399" y="807"/>
                  </a:cubicBezTo>
                  <a:cubicBezTo>
                    <a:pt x="4399" y="737"/>
                    <a:pt x="4399" y="737"/>
                    <a:pt x="4399" y="737"/>
                  </a:cubicBezTo>
                  <a:cubicBezTo>
                    <a:pt x="4396" y="737"/>
                    <a:pt x="4396" y="737"/>
                    <a:pt x="4396" y="737"/>
                  </a:cubicBezTo>
                  <a:cubicBezTo>
                    <a:pt x="4359" y="794"/>
                    <a:pt x="4300" y="820"/>
                    <a:pt x="4231" y="820"/>
                  </a:cubicBezTo>
                  <a:cubicBezTo>
                    <a:pt x="4136" y="820"/>
                    <a:pt x="4044" y="767"/>
                    <a:pt x="4044" y="666"/>
                  </a:cubicBezTo>
                  <a:cubicBezTo>
                    <a:pt x="4044" y="499"/>
                    <a:pt x="4239" y="488"/>
                    <a:pt x="4367" y="488"/>
                  </a:cubicBezTo>
                  <a:cubicBezTo>
                    <a:pt x="4399" y="488"/>
                    <a:pt x="4399" y="488"/>
                    <a:pt x="4399" y="488"/>
                  </a:cubicBezTo>
                  <a:cubicBezTo>
                    <a:pt x="4399" y="474"/>
                    <a:pt x="4399" y="474"/>
                    <a:pt x="4399" y="474"/>
                  </a:cubicBezTo>
                  <a:cubicBezTo>
                    <a:pt x="4399" y="411"/>
                    <a:pt x="4350" y="378"/>
                    <a:pt x="4281" y="378"/>
                  </a:cubicBezTo>
                  <a:cubicBezTo>
                    <a:pt x="4228" y="378"/>
                    <a:pt x="4179" y="399"/>
                    <a:pt x="4145" y="431"/>
                  </a:cubicBezTo>
                  <a:cubicBezTo>
                    <a:pt x="4077" y="364"/>
                    <a:pt x="4077" y="364"/>
                    <a:pt x="4077" y="364"/>
                  </a:cubicBezTo>
                  <a:cubicBezTo>
                    <a:pt x="4134" y="306"/>
                    <a:pt x="4214" y="282"/>
                    <a:pt x="4295" y="282"/>
                  </a:cubicBezTo>
                  <a:cubicBezTo>
                    <a:pt x="4514" y="282"/>
                    <a:pt x="4514" y="440"/>
                    <a:pt x="4514" y="512"/>
                  </a:cubicBezTo>
                  <a:close/>
                  <a:moveTo>
                    <a:pt x="4391" y="577"/>
                  </a:moveTo>
                  <a:cubicBezTo>
                    <a:pt x="4365" y="577"/>
                    <a:pt x="4365" y="577"/>
                    <a:pt x="4365" y="577"/>
                  </a:cubicBezTo>
                  <a:cubicBezTo>
                    <a:pt x="4294" y="577"/>
                    <a:pt x="4173" y="583"/>
                    <a:pt x="4173" y="656"/>
                  </a:cubicBezTo>
                  <a:cubicBezTo>
                    <a:pt x="4173" y="703"/>
                    <a:pt x="4221" y="724"/>
                    <a:pt x="4262" y="724"/>
                  </a:cubicBezTo>
                  <a:cubicBezTo>
                    <a:pt x="4350" y="724"/>
                    <a:pt x="4391" y="678"/>
                    <a:pt x="4391" y="606"/>
                  </a:cubicBezTo>
                  <a:lnTo>
                    <a:pt x="4391" y="577"/>
                  </a:lnTo>
                  <a:close/>
                  <a:moveTo>
                    <a:pt x="3150" y="376"/>
                  </a:moveTo>
                  <a:cubicBezTo>
                    <a:pt x="3148" y="376"/>
                    <a:pt x="3148" y="376"/>
                    <a:pt x="3148" y="376"/>
                  </a:cubicBezTo>
                  <a:cubicBezTo>
                    <a:pt x="3148" y="294"/>
                    <a:pt x="3148" y="294"/>
                    <a:pt x="3148" y="294"/>
                  </a:cubicBezTo>
                  <a:cubicBezTo>
                    <a:pt x="3020" y="294"/>
                    <a:pt x="3020" y="294"/>
                    <a:pt x="3020" y="294"/>
                  </a:cubicBezTo>
                  <a:cubicBezTo>
                    <a:pt x="3020" y="807"/>
                    <a:pt x="3020" y="807"/>
                    <a:pt x="3020" y="807"/>
                  </a:cubicBezTo>
                  <a:cubicBezTo>
                    <a:pt x="3148" y="807"/>
                    <a:pt x="3148" y="807"/>
                    <a:pt x="3148" y="807"/>
                  </a:cubicBezTo>
                  <a:cubicBezTo>
                    <a:pt x="3148" y="533"/>
                    <a:pt x="3148" y="533"/>
                    <a:pt x="3148" y="533"/>
                  </a:cubicBezTo>
                  <a:cubicBezTo>
                    <a:pt x="3148" y="505"/>
                    <a:pt x="3165" y="403"/>
                    <a:pt x="3286" y="403"/>
                  </a:cubicBezTo>
                  <a:cubicBezTo>
                    <a:pt x="3306" y="403"/>
                    <a:pt x="3327" y="408"/>
                    <a:pt x="3348" y="413"/>
                  </a:cubicBezTo>
                  <a:cubicBezTo>
                    <a:pt x="3348" y="289"/>
                    <a:pt x="3348" y="289"/>
                    <a:pt x="3348" y="289"/>
                  </a:cubicBezTo>
                  <a:cubicBezTo>
                    <a:pt x="3333" y="285"/>
                    <a:pt x="3318" y="282"/>
                    <a:pt x="3302" y="282"/>
                  </a:cubicBezTo>
                  <a:cubicBezTo>
                    <a:pt x="3235" y="282"/>
                    <a:pt x="3178" y="317"/>
                    <a:pt x="3150" y="376"/>
                  </a:cubicBezTo>
                  <a:close/>
                  <a:moveTo>
                    <a:pt x="3805" y="0"/>
                  </a:moveTo>
                  <a:cubicBezTo>
                    <a:pt x="3933" y="0"/>
                    <a:pt x="3933" y="0"/>
                    <a:pt x="3933" y="0"/>
                  </a:cubicBezTo>
                  <a:cubicBezTo>
                    <a:pt x="3933" y="807"/>
                    <a:pt x="3933" y="807"/>
                    <a:pt x="3933" y="807"/>
                  </a:cubicBezTo>
                  <a:cubicBezTo>
                    <a:pt x="3812" y="807"/>
                    <a:pt x="3812" y="807"/>
                    <a:pt x="3812" y="807"/>
                  </a:cubicBezTo>
                  <a:cubicBezTo>
                    <a:pt x="3812" y="730"/>
                    <a:pt x="3812" y="730"/>
                    <a:pt x="3812" y="730"/>
                  </a:cubicBezTo>
                  <a:cubicBezTo>
                    <a:pt x="3809" y="730"/>
                    <a:pt x="3809" y="730"/>
                    <a:pt x="3809" y="730"/>
                  </a:cubicBezTo>
                  <a:cubicBezTo>
                    <a:pt x="3772" y="792"/>
                    <a:pt x="3705" y="820"/>
                    <a:pt x="3633" y="820"/>
                  </a:cubicBezTo>
                  <a:cubicBezTo>
                    <a:pt x="3475" y="820"/>
                    <a:pt x="3380" y="702"/>
                    <a:pt x="3380" y="551"/>
                  </a:cubicBezTo>
                  <a:cubicBezTo>
                    <a:pt x="3380" y="399"/>
                    <a:pt x="3482" y="282"/>
                    <a:pt x="3628" y="282"/>
                  </a:cubicBezTo>
                  <a:cubicBezTo>
                    <a:pt x="3724" y="282"/>
                    <a:pt x="3775" y="326"/>
                    <a:pt x="3802" y="360"/>
                  </a:cubicBezTo>
                  <a:cubicBezTo>
                    <a:pt x="3805" y="360"/>
                    <a:pt x="3805" y="360"/>
                    <a:pt x="3805" y="360"/>
                  </a:cubicBezTo>
                  <a:lnTo>
                    <a:pt x="3805" y="0"/>
                  </a:lnTo>
                  <a:close/>
                  <a:moveTo>
                    <a:pt x="3809" y="551"/>
                  </a:moveTo>
                  <a:cubicBezTo>
                    <a:pt x="3809" y="471"/>
                    <a:pt x="3753" y="397"/>
                    <a:pt x="3659" y="397"/>
                  </a:cubicBezTo>
                  <a:cubicBezTo>
                    <a:pt x="3565" y="397"/>
                    <a:pt x="3508" y="471"/>
                    <a:pt x="3508" y="551"/>
                  </a:cubicBezTo>
                  <a:cubicBezTo>
                    <a:pt x="3508" y="631"/>
                    <a:pt x="3565" y="704"/>
                    <a:pt x="3659" y="704"/>
                  </a:cubicBezTo>
                  <a:cubicBezTo>
                    <a:pt x="3753" y="704"/>
                    <a:pt x="3809" y="631"/>
                    <a:pt x="3809" y="551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rgbClr val="EC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" name="Freeform 6"/>
            <p:cNvSpPr>
              <a:spLocks noSelect="1"/>
            </p:cNvSpPr>
            <p:nvPr userDrawn="1"/>
          </p:nvSpPr>
          <p:spPr bwMode="auto">
            <a:xfrm>
              <a:off x="614" y="232"/>
              <a:ext cx="1020" cy="419"/>
            </a:xfrm>
            <a:custGeom>
              <a:avLst/>
              <a:gdLst>
                <a:gd name="T0" fmla="*/ 1242 w 5100"/>
                <a:gd name="T1" fmla="*/ 1312 h 2093"/>
                <a:gd name="T2" fmla="*/ 1412 w 5100"/>
                <a:gd name="T3" fmla="*/ 1769 h 2093"/>
                <a:gd name="T4" fmla="*/ 1252 w 5100"/>
                <a:gd name="T5" fmla="*/ 1978 h 2093"/>
                <a:gd name="T6" fmla="*/ 1253 w 5100"/>
                <a:gd name="T7" fmla="*/ 2093 h 2093"/>
                <a:gd name="T8" fmla="*/ 1420 w 5100"/>
                <a:gd name="T9" fmla="*/ 1324 h 2093"/>
                <a:gd name="T10" fmla="*/ 1117 w 5100"/>
                <a:gd name="T11" fmla="*/ 1580 h 2093"/>
                <a:gd name="T12" fmla="*/ 1268 w 5100"/>
                <a:gd name="T13" fmla="*/ 1728 h 2093"/>
                <a:gd name="T14" fmla="*/ 655 w 5100"/>
                <a:gd name="T15" fmla="*/ 1850 h 2093"/>
                <a:gd name="T16" fmla="*/ 642 w 5100"/>
                <a:gd name="T17" fmla="*/ 1747 h 2093"/>
                <a:gd name="T18" fmla="*/ 895 w 5100"/>
                <a:gd name="T19" fmla="*/ 1590 h 2093"/>
                <a:gd name="T20" fmla="*/ 637 w 5100"/>
                <a:gd name="T21" fmla="*/ 1408 h 2093"/>
                <a:gd name="T22" fmla="*/ 287 w 5100"/>
                <a:gd name="T23" fmla="*/ 1312 h 2093"/>
                <a:gd name="T24" fmla="*/ 271 w 5100"/>
                <a:gd name="T25" fmla="*/ 1433 h 2093"/>
                <a:gd name="T26" fmla="*/ 5 w 5100"/>
                <a:gd name="T27" fmla="*/ 1837 h 2093"/>
                <a:gd name="T28" fmla="*/ 133 w 5100"/>
                <a:gd name="T29" fmla="*/ 1406 h 2093"/>
                <a:gd name="T30" fmla="*/ 1689 w 5100"/>
                <a:gd name="T31" fmla="*/ 1324 h 2093"/>
                <a:gd name="T32" fmla="*/ 1689 w 5100"/>
                <a:gd name="T33" fmla="*/ 1837 h 2093"/>
                <a:gd name="T34" fmla="*/ 1752 w 5100"/>
                <a:gd name="T35" fmla="*/ 1227 h 2093"/>
                <a:gd name="T36" fmla="*/ 1836 w 5100"/>
                <a:gd name="T37" fmla="*/ 1150 h 2093"/>
                <a:gd name="T38" fmla="*/ 2218 w 5100"/>
                <a:gd name="T39" fmla="*/ 1850 h 2093"/>
                <a:gd name="T40" fmla="*/ 2218 w 5100"/>
                <a:gd name="T41" fmla="*/ 1734 h 2093"/>
                <a:gd name="T42" fmla="*/ 2369 w 5100"/>
                <a:gd name="T43" fmla="*/ 1581 h 2093"/>
                <a:gd name="T44" fmla="*/ 333 w 5100"/>
                <a:gd name="T45" fmla="*/ 502 h 2093"/>
                <a:gd name="T46" fmla="*/ 128 w 5100"/>
                <a:gd name="T47" fmla="*/ 808 h 2093"/>
                <a:gd name="T48" fmla="*/ 122 w 5100"/>
                <a:gd name="T49" fmla="*/ 295 h 2093"/>
                <a:gd name="T50" fmla="*/ 281 w 5100"/>
                <a:gd name="T51" fmla="*/ 282 h 2093"/>
                <a:gd name="T52" fmla="*/ 794 w 5100"/>
                <a:gd name="T53" fmla="*/ 502 h 2093"/>
                <a:gd name="T54" fmla="*/ 666 w 5100"/>
                <a:gd name="T55" fmla="*/ 517 h 2093"/>
                <a:gd name="T56" fmla="*/ 461 w 5100"/>
                <a:gd name="T57" fmla="*/ 808 h 2093"/>
                <a:gd name="T58" fmla="*/ 3642 w 5100"/>
                <a:gd name="T59" fmla="*/ 551 h 2093"/>
                <a:gd name="T60" fmla="*/ 3920 w 5100"/>
                <a:gd name="T61" fmla="*/ 282 h 2093"/>
                <a:gd name="T62" fmla="*/ 3920 w 5100"/>
                <a:gd name="T63" fmla="*/ 397 h 2093"/>
                <a:gd name="T64" fmla="*/ 2596 w 5100"/>
                <a:gd name="T65" fmla="*/ 282 h 2093"/>
                <a:gd name="T66" fmla="*/ 2875 w 5100"/>
                <a:gd name="T67" fmla="*/ 551 h 2093"/>
                <a:gd name="T68" fmla="*/ 2446 w 5100"/>
                <a:gd name="T69" fmla="*/ 551 h 2093"/>
                <a:gd name="T70" fmla="*/ 2596 w 5100"/>
                <a:gd name="T71" fmla="*/ 705 h 2093"/>
                <a:gd name="T72" fmla="*/ 1952 w 5100"/>
                <a:gd name="T73" fmla="*/ 295 h 2093"/>
                <a:gd name="T74" fmla="*/ 2082 w 5100"/>
                <a:gd name="T75" fmla="*/ 376 h 2093"/>
                <a:gd name="T76" fmla="*/ 2280 w 5100"/>
                <a:gd name="T77" fmla="*/ 413 h 2093"/>
                <a:gd name="T78" fmla="*/ 2080 w 5100"/>
                <a:gd name="T79" fmla="*/ 808 h 2093"/>
                <a:gd name="T80" fmla="*/ 1312 w 5100"/>
                <a:gd name="T81" fmla="*/ 648 h 2093"/>
                <a:gd name="T82" fmla="*/ 1428 w 5100"/>
                <a:gd name="T83" fmla="*/ 596 h 2093"/>
                <a:gd name="T84" fmla="*/ 909 w 5100"/>
                <a:gd name="T85" fmla="*/ 551 h 2093"/>
                <a:gd name="T86" fmla="*/ 1299 w 5100"/>
                <a:gd name="T87" fmla="*/ 500 h 2093"/>
                <a:gd name="T88" fmla="*/ 1711 w 5100"/>
                <a:gd name="T89" fmla="*/ 295 h 2093"/>
                <a:gd name="T90" fmla="*/ 1711 w 5100"/>
                <a:gd name="T91" fmla="*/ 404 h 2093"/>
                <a:gd name="T92" fmla="*/ 1852 w 5100"/>
                <a:gd name="T93" fmla="*/ 695 h 2093"/>
                <a:gd name="T94" fmla="*/ 1583 w 5100"/>
                <a:gd name="T95" fmla="*/ 639 h 2093"/>
                <a:gd name="T96" fmla="*/ 1477 w 5100"/>
                <a:gd name="T97" fmla="*/ 295 h 2093"/>
                <a:gd name="T98" fmla="*/ 1711 w 5100"/>
                <a:gd name="T99" fmla="*/ 147 h 2093"/>
                <a:gd name="T100" fmla="*/ 4293 w 5100"/>
                <a:gd name="T101" fmla="*/ 551 h 2093"/>
                <a:gd name="T102" fmla="*/ 4572 w 5100"/>
                <a:gd name="T103" fmla="*/ 282 h 2093"/>
                <a:gd name="T104" fmla="*/ 4572 w 5100"/>
                <a:gd name="T105" fmla="*/ 397 h 2093"/>
                <a:gd name="T106" fmla="*/ 3295 w 5100"/>
                <a:gd name="T107" fmla="*/ 282 h 2093"/>
                <a:gd name="T108" fmla="*/ 3116 w 5100"/>
                <a:gd name="T109" fmla="*/ 295 h 2093"/>
                <a:gd name="T110" fmla="*/ 3123 w 5100"/>
                <a:gd name="T111" fmla="*/ 1051 h 2093"/>
                <a:gd name="T112" fmla="*/ 3300 w 5100"/>
                <a:gd name="T113" fmla="*/ 820 h 2093"/>
                <a:gd name="T114" fmla="*/ 3269 w 5100"/>
                <a:gd name="T115" fmla="*/ 705 h 2093"/>
                <a:gd name="T116" fmla="*/ 3420 w 5100"/>
                <a:gd name="T117" fmla="*/ 551 h 2093"/>
                <a:gd name="T118" fmla="*/ 5100 w 5100"/>
                <a:gd name="T119" fmla="*/ 808 h 2093"/>
                <a:gd name="T120" fmla="*/ 5100 w 5100"/>
                <a:gd name="T121" fmla="*/ 0 h 2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00" h="2093">
                  <a:moveTo>
                    <a:pt x="1420" y="1401"/>
                  </a:moveTo>
                  <a:cubicBezTo>
                    <a:pt x="1418" y="1401"/>
                    <a:pt x="1418" y="1401"/>
                    <a:pt x="1418" y="1401"/>
                  </a:cubicBezTo>
                  <a:cubicBezTo>
                    <a:pt x="1381" y="1339"/>
                    <a:pt x="1314" y="1312"/>
                    <a:pt x="1242" y="1312"/>
                  </a:cubicBezTo>
                  <a:cubicBezTo>
                    <a:pt x="1084" y="1312"/>
                    <a:pt x="989" y="1429"/>
                    <a:pt x="989" y="1581"/>
                  </a:cubicBezTo>
                  <a:cubicBezTo>
                    <a:pt x="989" y="1726"/>
                    <a:pt x="1090" y="1843"/>
                    <a:pt x="1244" y="1843"/>
                  </a:cubicBezTo>
                  <a:cubicBezTo>
                    <a:pt x="1308" y="1843"/>
                    <a:pt x="1374" y="1819"/>
                    <a:pt x="1412" y="1769"/>
                  </a:cubicBezTo>
                  <a:cubicBezTo>
                    <a:pt x="1414" y="1769"/>
                    <a:pt x="1414" y="1769"/>
                    <a:pt x="1414" y="1769"/>
                  </a:cubicBezTo>
                  <a:cubicBezTo>
                    <a:pt x="1414" y="1806"/>
                    <a:pt x="1414" y="1806"/>
                    <a:pt x="1414" y="1806"/>
                  </a:cubicBezTo>
                  <a:cubicBezTo>
                    <a:pt x="1414" y="1907"/>
                    <a:pt x="1375" y="1978"/>
                    <a:pt x="1252" y="1978"/>
                  </a:cubicBezTo>
                  <a:cubicBezTo>
                    <a:pt x="1180" y="1978"/>
                    <a:pt x="1127" y="1951"/>
                    <a:pt x="1075" y="1904"/>
                  </a:cubicBezTo>
                  <a:cubicBezTo>
                    <a:pt x="999" y="2009"/>
                    <a:pt x="999" y="2009"/>
                    <a:pt x="999" y="2009"/>
                  </a:cubicBezTo>
                  <a:cubicBezTo>
                    <a:pt x="1071" y="2073"/>
                    <a:pt x="1158" y="2093"/>
                    <a:pt x="1253" y="2093"/>
                  </a:cubicBezTo>
                  <a:cubicBezTo>
                    <a:pt x="1452" y="2093"/>
                    <a:pt x="1542" y="1976"/>
                    <a:pt x="1542" y="1791"/>
                  </a:cubicBezTo>
                  <a:cubicBezTo>
                    <a:pt x="1542" y="1324"/>
                    <a:pt x="1542" y="1324"/>
                    <a:pt x="1542" y="1324"/>
                  </a:cubicBezTo>
                  <a:cubicBezTo>
                    <a:pt x="1420" y="1324"/>
                    <a:pt x="1420" y="1324"/>
                    <a:pt x="1420" y="1324"/>
                  </a:cubicBezTo>
                  <a:lnTo>
                    <a:pt x="1420" y="1401"/>
                  </a:lnTo>
                  <a:close/>
                  <a:moveTo>
                    <a:pt x="1268" y="1728"/>
                  </a:moveTo>
                  <a:cubicBezTo>
                    <a:pt x="1181" y="1728"/>
                    <a:pt x="1117" y="1661"/>
                    <a:pt x="1117" y="1580"/>
                  </a:cubicBezTo>
                  <a:cubicBezTo>
                    <a:pt x="1117" y="1489"/>
                    <a:pt x="1179" y="1427"/>
                    <a:pt x="1269" y="1427"/>
                  </a:cubicBezTo>
                  <a:cubicBezTo>
                    <a:pt x="1362" y="1427"/>
                    <a:pt x="1420" y="1489"/>
                    <a:pt x="1420" y="1577"/>
                  </a:cubicBezTo>
                  <a:cubicBezTo>
                    <a:pt x="1420" y="1663"/>
                    <a:pt x="1363" y="1728"/>
                    <a:pt x="1268" y="1728"/>
                  </a:cubicBezTo>
                  <a:close/>
                  <a:moveTo>
                    <a:pt x="655" y="1312"/>
                  </a:moveTo>
                  <a:cubicBezTo>
                    <a:pt x="500" y="1312"/>
                    <a:pt x="376" y="1419"/>
                    <a:pt x="376" y="1581"/>
                  </a:cubicBezTo>
                  <a:cubicBezTo>
                    <a:pt x="376" y="1742"/>
                    <a:pt x="500" y="1850"/>
                    <a:pt x="655" y="1850"/>
                  </a:cubicBezTo>
                  <a:cubicBezTo>
                    <a:pt x="736" y="1850"/>
                    <a:pt x="812" y="1821"/>
                    <a:pt x="871" y="1747"/>
                  </a:cubicBezTo>
                  <a:cubicBezTo>
                    <a:pt x="780" y="1678"/>
                    <a:pt x="780" y="1678"/>
                    <a:pt x="780" y="1678"/>
                  </a:cubicBezTo>
                  <a:cubicBezTo>
                    <a:pt x="748" y="1717"/>
                    <a:pt x="706" y="1747"/>
                    <a:pt x="642" y="1747"/>
                  </a:cubicBezTo>
                  <a:cubicBezTo>
                    <a:pt x="570" y="1747"/>
                    <a:pt x="513" y="1701"/>
                    <a:pt x="504" y="1626"/>
                  </a:cubicBezTo>
                  <a:cubicBezTo>
                    <a:pt x="895" y="1626"/>
                    <a:pt x="895" y="1626"/>
                    <a:pt x="895" y="1626"/>
                  </a:cubicBezTo>
                  <a:cubicBezTo>
                    <a:pt x="895" y="1590"/>
                    <a:pt x="895" y="1590"/>
                    <a:pt x="895" y="1590"/>
                  </a:cubicBezTo>
                  <a:cubicBezTo>
                    <a:pt x="895" y="1412"/>
                    <a:pt x="798" y="1312"/>
                    <a:pt x="655" y="1312"/>
                  </a:cubicBezTo>
                  <a:close/>
                  <a:moveTo>
                    <a:pt x="504" y="1529"/>
                  </a:moveTo>
                  <a:cubicBezTo>
                    <a:pt x="514" y="1456"/>
                    <a:pt x="561" y="1408"/>
                    <a:pt x="637" y="1408"/>
                  </a:cubicBezTo>
                  <a:cubicBezTo>
                    <a:pt x="717" y="1408"/>
                    <a:pt x="766" y="1455"/>
                    <a:pt x="767" y="1529"/>
                  </a:cubicBezTo>
                  <a:lnTo>
                    <a:pt x="504" y="1529"/>
                  </a:lnTo>
                  <a:close/>
                  <a:moveTo>
                    <a:pt x="287" y="1312"/>
                  </a:moveTo>
                  <a:cubicBezTo>
                    <a:pt x="303" y="1312"/>
                    <a:pt x="318" y="1315"/>
                    <a:pt x="333" y="1319"/>
                  </a:cubicBezTo>
                  <a:cubicBezTo>
                    <a:pt x="333" y="1443"/>
                    <a:pt x="333" y="1443"/>
                    <a:pt x="333" y="1443"/>
                  </a:cubicBezTo>
                  <a:cubicBezTo>
                    <a:pt x="312" y="1438"/>
                    <a:pt x="291" y="1433"/>
                    <a:pt x="271" y="1433"/>
                  </a:cubicBezTo>
                  <a:cubicBezTo>
                    <a:pt x="150" y="1433"/>
                    <a:pt x="133" y="1535"/>
                    <a:pt x="133" y="1563"/>
                  </a:cubicBezTo>
                  <a:cubicBezTo>
                    <a:pt x="133" y="1837"/>
                    <a:pt x="133" y="1837"/>
                    <a:pt x="133" y="1837"/>
                  </a:cubicBezTo>
                  <a:cubicBezTo>
                    <a:pt x="5" y="1837"/>
                    <a:pt x="5" y="1837"/>
                    <a:pt x="5" y="1837"/>
                  </a:cubicBezTo>
                  <a:cubicBezTo>
                    <a:pt x="5" y="1324"/>
                    <a:pt x="5" y="1324"/>
                    <a:pt x="5" y="1324"/>
                  </a:cubicBezTo>
                  <a:cubicBezTo>
                    <a:pt x="133" y="1324"/>
                    <a:pt x="133" y="1324"/>
                    <a:pt x="133" y="1324"/>
                  </a:cubicBezTo>
                  <a:cubicBezTo>
                    <a:pt x="133" y="1406"/>
                    <a:pt x="133" y="1406"/>
                    <a:pt x="133" y="1406"/>
                  </a:cubicBezTo>
                  <a:cubicBezTo>
                    <a:pt x="135" y="1406"/>
                    <a:pt x="135" y="1406"/>
                    <a:pt x="135" y="1406"/>
                  </a:cubicBezTo>
                  <a:cubicBezTo>
                    <a:pt x="163" y="1347"/>
                    <a:pt x="220" y="1312"/>
                    <a:pt x="287" y="1312"/>
                  </a:cubicBezTo>
                  <a:close/>
                  <a:moveTo>
                    <a:pt x="1689" y="1324"/>
                  </a:moveTo>
                  <a:cubicBezTo>
                    <a:pt x="1818" y="1324"/>
                    <a:pt x="1818" y="1324"/>
                    <a:pt x="1818" y="1324"/>
                  </a:cubicBezTo>
                  <a:cubicBezTo>
                    <a:pt x="1818" y="1837"/>
                    <a:pt x="1818" y="1837"/>
                    <a:pt x="1818" y="1837"/>
                  </a:cubicBezTo>
                  <a:cubicBezTo>
                    <a:pt x="1689" y="1837"/>
                    <a:pt x="1689" y="1837"/>
                    <a:pt x="1689" y="1837"/>
                  </a:cubicBezTo>
                  <a:lnTo>
                    <a:pt x="1689" y="1324"/>
                  </a:lnTo>
                  <a:close/>
                  <a:moveTo>
                    <a:pt x="1836" y="1150"/>
                  </a:moveTo>
                  <a:cubicBezTo>
                    <a:pt x="1836" y="1194"/>
                    <a:pt x="1799" y="1227"/>
                    <a:pt x="1752" y="1227"/>
                  </a:cubicBezTo>
                  <a:cubicBezTo>
                    <a:pt x="1705" y="1227"/>
                    <a:pt x="1671" y="1191"/>
                    <a:pt x="1671" y="1150"/>
                  </a:cubicBezTo>
                  <a:cubicBezTo>
                    <a:pt x="1671" y="1110"/>
                    <a:pt x="1705" y="1073"/>
                    <a:pt x="1752" y="1073"/>
                  </a:cubicBezTo>
                  <a:cubicBezTo>
                    <a:pt x="1799" y="1073"/>
                    <a:pt x="1836" y="1107"/>
                    <a:pt x="1836" y="1150"/>
                  </a:cubicBezTo>
                  <a:close/>
                  <a:moveTo>
                    <a:pt x="2218" y="1312"/>
                  </a:moveTo>
                  <a:cubicBezTo>
                    <a:pt x="2063" y="1312"/>
                    <a:pt x="1939" y="1419"/>
                    <a:pt x="1939" y="1581"/>
                  </a:cubicBezTo>
                  <a:cubicBezTo>
                    <a:pt x="1939" y="1742"/>
                    <a:pt x="2063" y="1850"/>
                    <a:pt x="2218" y="1850"/>
                  </a:cubicBezTo>
                  <a:cubicBezTo>
                    <a:pt x="2373" y="1850"/>
                    <a:pt x="2497" y="1742"/>
                    <a:pt x="2497" y="1581"/>
                  </a:cubicBezTo>
                  <a:cubicBezTo>
                    <a:pt x="2497" y="1419"/>
                    <a:pt x="2373" y="1312"/>
                    <a:pt x="2218" y="1312"/>
                  </a:cubicBezTo>
                  <a:close/>
                  <a:moveTo>
                    <a:pt x="2218" y="1734"/>
                  </a:moveTo>
                  <a:cubicBezTo>
                    <a:pt x="2124" y="1734"/>
                    <a:pt x="2068" y="1661"/>
                    <a:pt x="2068" y="1581"/>
                  </a:cubicBezTo>
                  <a:cubicBezTo>
                    <a:pt x="2068" y="1501"/>
                    <a:pt x="2124" y="1427"/>
                    <a:pt x="2218" y="1427"/>
                  </a:cubicBezTo>
                  <a:cubicBezTo>
                    <a:pt x="2312" y="1427"/>
                    <a:pt x="2369" y="1501"/>
                    <a:pt x="2369" y="1581"/>
                  </a:cubicBezTo>
                  <a:cubicBezTo>
                    <a:pt x="2369" y="1661"/>
                    <a:pt x="2312" y="1734"/>
                    <a:pt x="2218" y="1734"/>
                  </a:cubicBezTo>
                  <a:close/>
                  <a:moveTo>
                    <a:pt x="333" y="808"/>
                  </a:moveTo>
                  <a:cubicBezTo>
                    <a:pt x="333" y="502"/>
                    <a:pt x="333" y="502"/>
                    <a:pt x="333" y="502"/>
                  </a:cubicBezTo>
                  <a:cubicBezTo>
                    <a:pt x="333" y="439"/>
                    <a:pt x="307" y="397"/>
                    <a:pt x="245" y="397"/>
                  </a:cubicBezTo>
                  <a:cubicBezTo>
                    <a:pt x="161" y="397"/>
                    <a:pt x="128" y="459"/>
                    <a:pt x="128" y="528"/>
                  </a:cubicBezTo>
                  <a:cubicBezTo>
                    <a:pt x="128" y="808"/>
                    <a:pt x="128" y="808"/>
                    <a:pt x="128" y="808"/>
                  </a:cubicBezTo>
                  <a:cubicBezTo>
                    <a:pt x="0" y="808"/>
                    <a:pt x="0" y="808"/>
                    <a:pt x="0" y="808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22" y="295"/>
                    <a:pt x="122" y="295"/>
                    <a:pt x="122" y="295"/>
                  </a:cubicBezTo>
                  <a:cubicBezTo>
                    <a:pt x="122" y="375"/>
                    <a:pt x="122" y="375"/>
                    <a:pt x="122" y="375"/>
                  </a:cubicBezTo>
                  <a:cubicBezTo>
                    <a:pt x="124" y="375"/>
                    <a:pt x="124" y="375"/>
                    <a:pt x="124" y="375"/>
                  </a:cubicBezTo>
                  <a:cubicBezTo>
                    <a:pt x="146" y="327"/>
                    <a:pt x="195" y="282"/>
                    <a:pt x="281" y="282"/>
                  </a:cubicBezTo>
                  <a:cubicBezTo>
                    <a:pt x="360" y="282"/>
                    <a:pt x="414" y="313"/>
                    <a:pt x="441" y="377"/>
                  </a:cubicBezTo>
                  <a:cubicBezTo>
                    <a:pt x="478" y="312"/>
                    <a:pt x="533" y="282"/>
                    <a:pt x="610" y="282"/>
                  </a:cubicBezTo>
                  <a:cubicBezTo>
                    <a:pt x="746" y="282"/>
                    <a:pt x="794" y="379"/>
                    <a:pt x="794" y="502"/>
                  </a:cubicBezTo>
                  <a:cubicBezTo>
                    <a:pt x="794" y="808"/>
                    <a:pt x="794" y="808"/>
                    <a:pt x="794" y="808"/>
                  </a:cubicBezTo>
                  <a:cubicBezTo>
                    <a:pt x="666" y="808"/>
                    <a:pt x="666" y="808"/>
                    <a:pt x="666" y="808"/>
                  </a:cubicBezTo>
                  <a:cubicBezTo>
                    <a:pt x="666" y="517"/>
                    <a:pt x="666" y="517"/>
                    <a:pt x="666" y="517"/>
                  </a:cubicBezTo>
                  <a:cubicBezTo>
                    <a:pt x="666" y="453"/>
                    <a:pt x="647" y="397"/>
                    <a:pt x="571" y="397"/>
                  </a:cubicBezTo>
                  <a:cubicBezTo>
                    <a:pt x="491" y="397"/>
                    <a:pt x="461" y="464"/>
                    <a:pt x="461" y="530"/>
                  </a:cubicBezTo>
                  <a:cubicBezTo>
                    <a:pt x="461" y="808"/>
                    <a:pt x="461" y="808"/>
                    <a:pt x="461" y="808"/>
                  </a:cubicBezTo>
                  <a:lnTo>
                    <a:pt x="333" y="808"/>
                  </a:lnTo>
                  <a:close/>
                  <a:moveTo>
                    <a:pt x="3920" y="282"/>
                  </a:moveTo>
                  <a:cubicBezTo>
                    <a:pt x="3766" y="282"/>
                    <a:pt x="3642" y="390"/>
                    <a:pt x="3642" y="551"/>
                  </a:cubicBezTo>
                  <a:cubicBezTo>
                    <a:pt x="3642" y="713"/>
                    <a:pt x="3766" y="820"/>
                    <a:pt x="3920" y="820"/>
                  </a:cubicBezTo>
                  <a:cubicBezTo>
                    <a:pt x="4075" y="820"/>
                    <a:pt x="4199" y="713"/>
                    <a:pt x="4199" y="551"/>
                  </a:cubicBezTo>
                  <a:cubicBezTo>
                    <a:pt x="4199" y="390"/>
                    <a:pt x="4075" y="282"/>
                    <a:pt x="3920" y="282"/>
                  </a:cubicBezTo>
                  <a:close/>
                  <a:moveTo>
                    <a:pt x="3920" y="705"/>
                  </a:moveTo>
                  <a:cubicBezTo>
                    <a:pt x="3826" y="705"/>
                    <a:pt x="3770" y="631"/>
                    <a:pt x="3770" y="551"/>
                  </a:cubicBezTo>
                  <a:cubicBezTo>
                    <a:pt x="3770" y="471"/>
                    <a:pt x="3826" y="397"/>
                    <a:pt x="3920" y="397"/>
                  </a:cubicBezTo>
                  <a:cubicBezTo>
                    <a:pt x="4014" y="397"/>
                    <a:pt x="4071" y="471"/>
                    <a:pt x="4071" y="551"/>
                  </a:cubicBezTo>
                  <a:cubicBezTo>
                    <a:pt x="4071" y="631"/>
                    <a:pt x="4014" y="705"/>
                    <a:pt x="3920" y="705"/>
                  </a:cubicBezTo>
                  <a:close/>
                  <a:moveTo>
                    <a:pt x="2596" y="282"/>
                  </a:moveTo>
                  <a:cubicBezTo>
                    <a:pt x="2441" y="282"/>
                    <a:pt x="2317" y="390"/>
                    <a:pt x="2317" y="551"/>
                  </a:cubicBezTo>
                  <a:cubicBezTo>
                    <a:pt x="2317" y="713"/>
                    <a:pt x="2441" y="820"/>
                    <a:pt x="2596" y="820"/>
                  </a:cubicBezTo>
                  <a:cubicBezTo>
                    <a:pt x="2751" y="820"/>
                    <a:pt x="2875" y="713"/>
                    <a:pt x="2875" y="551"/>
                  </a:cubicBezTo>
                  <a:cubicBezTo>
                    <a:pt x="2875" y="390"/>
                    <a:pt x="2751" y="282"/>
                    <a:pt x="2596" y="282"/>
                  </a:cubicBezTo>
                  <a:close/>
                  <a:moveTo>
                    <a:pt x="2596" y="705"/>
                  </a:moveTo>
                  <a:cubicBezTo>
                    <a:pt x="2502" y="705"/>
                    <a:pt x="2446" y="631"/>
                    <a:pt x="2446" y="551"/>
                  </a:cubicBezTo>
                  <a:cubicBezTo>
                    <a:pt x="2446" y="471"/>
                    <a:pt x="2502" y="397"/>
                    <a:pt x="2596" y="397"/>
                  </a:cubicBezTo>
                  <a:cubicBezTo>
                    <a:pt x="2690" y="397"/>
                    <a:pt x="2747" y="471"/>
                    <a:pt x="2747" y="551"/>
                  </a:cubicBezTo>
                  <a:cubicBezTo>
                    <a:pt x="2747" y="631"/>
                    <a:pt x="2690" y="705"/>
                    <a:pt x="2596" y="705"/>
                  </a:cubicBezTo>
                  <a:close/>
                  <a:moveTo>
                    <a:pt x="2080" y="808"/>
                  </a:moveTo>
                  <a:cubicBezTo>
                    <a:pt x="1952" y="808"/>
                    <a:pt x="1952" y="808"/>
                    <a:pt x="1952" y="808"/>
                  </a:cubicBezTo>
                  <a:cubicBezTo>
                    <a:pt x="1952" y="295"/>
                    <a:pt x="1952" y="295"/>
                    <a:pt x="1952" y="295"/>
                  </a:cubicBezTo>
                  <a:cubicBezTo>
                    <a:pt x="2080" y="295"/>
                    <a:pt x="2080" y="295"/>
                    <a:pt x="2080" y="295"/>
                  </a:cubicBezTo>
                  <a:cubicBezTo>
                    <a:pt x="2080" y="376"/>
                    <a:pt x="2080" y="376"/>
                    <a:pt x="2080" y="376"/>
                  </a:cubicBezTo>
                  <a:cubicBezTo>
                    <a:pt x="2082" y="376"/>
                    <a:pt x="2082" y="376"/>
                    <a:pt x="2082" y="376"/>
                  </a:cubicBezTo>
                  <a:cubicBezTo>
                    <a:pt x="2110" y="317"/>
                    <a:pt x="2167" y="282"/>
                    <a:pt x="2234" y="282"/>
                  </a:cubicBezTo>
                  <a:cubicBezTo>
                    <a:pt x="2250" y="282"/>
                    <a:pt x="2265" y="285"/>
                    <a:pt x="2280" y="290"/>
                  </a:cubicBezTo>
                  <a:cubicBezTo>
                    <a:pt x="2280" y="413"/>
                    <a:pt x="2280" y="413"/>
                    <a:pt x="2280" y="413"/>
                  </a:cubicBezTo>
                  <a:cubicBezTo>
                    <a:pt x="2258" y="408"/>
                    <a:pt x="2238" y="404"/>
                    <a:pt x="2218" y="404"/>
                  </a:cubicBezTo>
                  <a:cubicBezTo>
                    <a:pt x="2097" y="404"/>
                    <a:pt x="2080" y="505"/>
                    <a:pt x="2080" y="533"/>
                  </a:cubicBezTo>
                  <a:lnTo>
                    <a:pt x="2080" y="808"/>
                  </a:lnTo>
                  <a:close/>
                  <a:moveTo>
                    <a:pt x="1187" y="820"/>
                  </a:moveTo>
                  <a:cubicBezTo>
                    <a:pt x="1269" y="820"/>
                    <a:pt x="1344" y="792"/>
                    <a:pt x="1404" y="718"/>
                  </a:cubicBezTo>
                  <a:cubicBezTo>
                    <a:pt x="1312" y="648"/>
                    <a:pt x="1312" y="648"/>
                    <a:pt x="1312" y="648"/>
                  </a:cubicBezTo>
                  <a:cubicBezTo>
                    <a:pt x="1280" y="688"/>
                    <a:pt x="1239" y="718"/>
                    <a:pt x="1175" y="718"/>
                  </a:cubicBezTo>
                  <a:cubicBezTo>
                    <a:pt x="1103" y="718"/>
                    <a:pt x="1045" y="672"/>
                    <a:pt x="1037" y="596"/>
                  </a:cubicBezTo>
                  <a:cubicBezTo>
                    <a:pt x="1428" y="596"/>
                    <a:pt x="1428" y="596"/>
                    <a:pt x="1428" y="596"/>
                  </a:cubicBezTo>
                  <a:cubicBezTo>
                    <a:pt x="1428" y="561"/>
                    <a:pt x="1428" y="561"/>
                    <a:pt x="1428" y="561"/>
                  </a:cubicBezTo>
                  <a:cubicBezTo>
                    <a:pt x="1428" y="383"/>
                    <a:pt x="1330" y="282"/>
                    <a:pt x="1187" y="282"/>
                  </a:cubicBezTo>
                  <a:cubicBezTo>
                    <a:pt x="1033" y="282"/>
                    <a:pt x="909" y="390"/>
                    <a:pt x="909" y="551"/>
                  </a:cubicBezTo>
                  <a:cubicBezTo>
                    <a:pt x="909" y="713"/>
                    <a:pt x="1033" y="820"/>
                    <a:pt x="1187" y="820"/>
                  </a:cubicBezTo>
                  <a:close/>
                  <a:moveTo>
                    <a:pt x="1169" y="378"/>
                  </a:moveTo>
                  <a:cubicBezTo>
                    <a:pt x="1249" y="378"/>
                    <a:pt x="1298" y="425"/>
                    <a:pt x="1299" y="500"/>
                  </a:cubicBezTo>
                  <a:cubicBezTo>
                    <a:pt x="1037" y="500"/>
                    <a:pt x="1037" y="500"/>
                    <a:pt x="1037" y="500"/>
                  </a:cubicBezTo>
                  <a:cubicBezTo>
                    <a:pt x="1046" y="426"/>
                    <a:pt x="1093" y="378"/>
                    <a:pt x="1169" y="378"/>
                  </a:cubicBezTo>
                  <a:close/>
                  <a:moveTo>
                    <a:pt x="1711" y="295"/>
                  </a:moveTo>
                  <a:cubicBezTo>
                    <a:pt x="1852" y="295"/>
                    <a:pt x="1852" y="295"/>
                    <a:pt x="1852" y="295"/>
                  </a:cubicBezTo>
                  <a:cubicBezTo>
                    <a:pt x="1852" y="404"/>
                    <a:pt x="1852" y="404"/>
                    <a:pt x="1852" y="404"/>
                  </a:cubicBezTo>
                  <a:cubicBezTo>
                    <a:pt x="1711" y="404"/>
                    <a:pt x="1711" y="404"/>
                    <a:pt x="1711" y="404"/>
                  </a:cubicBezTo>
                  <a:cubicBezTo>
                    <a:pt x="1711" y="628"/>
                    <a:pt x="1711" y="628"/>
                    <a:pt x="1711" y="628"/>
                  </a:cubicBezTo>
                  <a:cubicBezTo>
                    <a:pt x="1711" y="679"/>
                    <a:pt x="1726" y="711"/>
                    <a:pt x="1782" y="711"/>
                  </a:cubicBezTo>
                  <a:cubicBezTo>
                    <a:pt x="1805" y="711"/>
                    <a:pt x="1836" y="707"/>
                    <a:pt x="1852" y="695"/>
                  </a:cubicBezTo>
                  <a:cubicBezTo>
                    <a:pt x="1852" y="803"/>
                    <a:pt x="1852" y="803"/>
                    <a:pt x="1852" y="803"/>
                  </a:cubicBezTo>
                  <a:cubicBezTo>
                    <a:pt x="1825" y="816"/>
                    <a:pt x="1780" y="820"/>
                    <a:pt x="1750" y="820"/>
                  </a:cubicBezTo>
                  <a:cubicBezTo>
                    <a:pt x="1615" y="820"/>
                    <a:pt x="1583" y="759"/>
                    <a:pt x="1583" y="639"/>
                  </a:cubicBezTo>
                  <a:cubicBezTo>
                    <a:pt x="1583" y="404"/>
                    <a:pt x="1583" y="404"/>
                    <a:pt x="1583" y="404"/>
                  </a:cubicBezTo>
                  <a:cubicBezTo>
                    <a:pt x="1477" y="404"/>
                    <a:pt x="1477" y="404"/>
                    <a:pt x="1477" y="404"/>
                  </a:cubicBezTo>
                  <a:cubicBezTo>
                    <a:pt x="1477" y="295"/>
                    <a:pt x="1477" y="295"/>
                    <a:pt x="1477" y="295"/>
                  </a:cubicBezTo>
                  <a:cubicBezTo>
                    <a:pt x="1583" y="295"/>
                    <a:pt x="1583" y="295"/>
                    <a:pt x="1583" y="295"/>
                  </a:cubicBezTo>
                  <a:cubicBezTo>
                    <a:pt x="1583" y="147"/>
                    <a:pt x="1583" y="147"/>
                    <a:pt x="1583" y="147"/>
                  </a:cubicBezTo>
                  <a:cubicBezTo>
                    <a:pt x="1711" y="147"/>
                    <a:pt x="1711" y="147"/>
                    <a:pt x="1711" y="147"/>
                  </a:cubicBezTo>
                  <a:lnTo>
                    <a:pt x="1711" y="295"/>
                  </a:lnTo>
                  <a:close/>
                  <a:moveTo>
                    <a:pt x="4572" y="282"/>
                  </a:moveTo>
                  <a:cubicBezTo>
                    <a:pt x="4417" y="282"/>
                    <a:pt x="4293" y="390"/>
                    <a:pt x="4293" y="551"/>
                  </a:cubicBezTo>
                  <a:cubicBezTo>
                    <a:pt x="4293" y="713"/>
                    <a:pt x="4417" y="820"/>
                    <a:pt x="4572" y="820"/>
                  </a:cubicBezTo>
                  <a:cubicBezTo>
                    <a:pt x="4727" y="820"/>
                    <a:pt x="4851" y="713"/>
                    <a:pt x="4851" y="551"/>
                  </a:cubicBezTo>
                  <a:cubicBezTo>
                    <a:pt x="4851" y="390"/>
                    <a:pt x="4727" y="282"/>
                    <a:pt x="4572" y="282"/>
                  </a:cubicBezTo>
                  <a:close/>
                  <a:moveTo>
                    <a:pt x="4572" y="705"/>
                  </a:moveTo>
                  <a:cubicBezTo>
                    <a:pt x="4478" y="705"/>
                    <a:pt x="4421" y="631"/>
                    <a:pt x="4421" y="551"/>
                  </a:cubicBezTo>
                  <a:cubicBezTo>
                    <a:pt x="4421" y="471"/>
                    <a:pt x="4478" y="397"/>
                    <a:pt x="4572" y="397"/>
                  </a:cubicBezTo>
                  <a:cubicBezTo>
                    <a:pt x="4666" y="397"/>
                    <a:pt x="4722" y="471"/>
                    <a:pt x="4722" y="551"/>
                  </a:cubicBezTo>
                  <a:cubicBezTo>
                    <a:pt x="4722" y="631"/>
                    <a:pt x="4666" y="705"/>
                    <a:pt x="4572" y="705"/>
                  </a:cubicBezTo>
                  <a:close/>
                  <a:moveTo>
                    <a:pt x="3295" y="282"/>
                  </a:moveTo>
                  <a:cubicBezTo>
                    <a:pt x="3223" y="282"/>
                    <a:pt x="3156" y="310"/>
                    <a:pt x="3118" y="372"/>
                  </a:cubicBezTo>
                  <a:cubicBezTo>
                    <a:pt x="3116" y="372"/>
                    <a:pt x="3116" y="372"/>
                    <a:pt x="3116" y="372"/>
                  </a:cubicBezTo>
                  <a:cubicBezTo>
                    <a:pt x="3116" y="295"/>
                    <a:pt x="3116" y="295"/>
                    <a:pt x="3116" y="295"/>
                  </a:cubicBezTo>
                  <a:cubicBezTo>
                    <a:pt x="2994" y="295"/>
                    <a:pt x="2994" y="295"/>
                    <a:pt x="2994" y="295"/>
                  </a:cubicBezTo>
                  <a:cubicBezTo>
                    <a:pt x="2994" y="1051"/>
                    <a:pt x="2994" y="1051"/>
                    <a:pt x="2994" y="1051"/>
                  </a:cubicBezTo>
                  <a:cubicBezTo>
                    <a:pt x="3123" y="1051"/>
                    <a:pt x="3123" y="1051"/>
                    <a:pt x="3123" y="1051"/>
                  </a:cubicBezTo>
                  <a:cubicBezTo>
                    <a:pt x="3123" y="742"/>
                    <a:pt x="3123" y="742"/>
                    <a:pt x="3123" y="742"/>
                  </a:cubicBezTo>
                  <a:cubicBezTo>
                    <a:pt x="3126" y="742"/>
                    <a:pt x="3126" y="742"/>
                    <a:pt x="3126" y="742"/>
                  </a:cubicBezTo>
                  <a:cubicBezTo>
                    <a:pt x="3153" y="776"/>
                    <a:pt x="3204" y="820"/>
                    <a:pt x="3300" y="820"/>
                  </a:cubicBezTo>
                  <a:cubicBezTo>
                    <a:pt x="3446" y="820"/>
                    <a:pt x="3548" y="703"/>
                    <a:pt x="3548" y="551"/>
                  </a:cubicBezTo>
                  <a:cubicBezTo>
                    <a:pt x="3548" y="400"/>
                    <a:pt x="3453" y="282"/>
                    <a:pt x="3295" y="282"/>
                  </a:cubicBezTo>
                  <a:close/>
                  <a:moveTo>
                    <a:pt x="3269" y="705"/>
                  </a:moveTo>
                  <a:cubicBezTo>
                    <a:pt x="3175" y="705"/>
                    <a:pt x="3118" y="631"/>
                    <a:pt x="3118" y="551"/>
                  </a:cubicBezTo>
                  <a:cubicBezTo>
                    <a:pt x="3118" y="471"/>
                    <a:pt x="3175" y="397"/>
                    <a:pt x="3269" y="397"/>
                  </a:cubicBezTo>
                  <a:cubicBezTo>
                    <a:pt x="3363" y="397"/>
                    <a:pt x="3420" y="471"/>
                    <a:pt x="3420" y="551"/>
                  </a:cubicBezTo>
                  <a:cubicBezTo>
                    <a:pt x="3420" y="631"/>
                    <a:pt x="3363" y="705"/>
                    <a:pt x="3269" y="705"/>
                  </a:cubicBezTo>
                  <a:close/>
                  <a:moveTo>
                    <a:pt x="5100" y="0"/>
                  </a:moveTo>
                  <a:cubicBezTo>
                    <a:pt x="5100" y="808"/>
                    <a:pt x="5100" y="808"/>
                    <a:pt x="5100" y="808"/>
                  </a:cubicBezTo>
                  <a:cubicBezTo>
                    <a:pt x="4972" y="808"/>
                    <a:pt x="4972" y="808"/>
                    <a:pt x="4972" y="808"/>
                  </a:cubicBezTo>
                  <a:cubicBezTo>
                    <a:pt x="4972" y="0"/>
                    <a:pt x="4972" y="0"/>
                    <a:pt x="4972" y="0"/>
                  </a:cubicBezTo>
                  <a:lnTo>
                    <a:pt x="5100" y="0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62" name="Tijdelijke aanduiding voor afbeelding 61"/>
          <p:cNvSpPr>
            <a:spLocks noGrp="1" noSelect="1"/>
          </p:cNvSpPr>
          <p:nvPr>
            <p:ph type="pic" sz="quarter" idx="11" hasCustomPrompt="1"/>
          </p:nvPr>
        </p:nvSpPr>
        <p:spPr bwMode="gray">
          <a:xfrm>
            <a:off x="694804" y="2"/>
            <a:ext cx="11483996" cy="6857998"/>
          </a:xfrm>
          <a:custGeom>
            <a:avLst/>
            <a:gdLst>
              <a:gd name="connsiteX0" fmla="*/ 1307630 w 11483996"/>
              <a:gd name="connsiteY0" fmla="*/ 876788 h 6857998"/>
              <a:gd name="connsiteX1" fmla="*/ 1316212 w 11483996"/>
              <a:gd name="connsiteY1" fmla="*/ 876788 h 6857998"/>
              <a:gd name="connsiteX2" fmla="*/ 1316212 w 11483996"/>
              <a:gd name="connsiteY2" fmla="*/ 885838 h 6857998"/>
              <a:gd name="connsiteX3" fmla="*/ 1274901 w 11483996"/>
              <a:gd name="connsiteY3" fmla="*/ 922826 h 6857998"/>
              <a:gd name="connsiteX4" fmla="*/ 1246363 w 11483996"/>
              <a:gd name="connsiteY4" fmla="*/ 901578 h 6857998"/>
              <a:gd name="connsiteX5" fmla="*/ 1307630 w 11483996"/>
              <a:gd name="connsiteY5" fmla="*/ 876788 h 6857998"/>
              <a:gd name="connsiteX6" fmla="*/ 2592117 w 11483996"/>
              <a:gd name="connsiteY6" fmla="*/ 876788 h 6857998"/>
              <a:gd name="connsiteX7" fmla="*/ 2600499 w 11483996"/>
              <a:gd name="connsiteY7" fmla="*/ 876788 h 6857998"/>
              <a:gd name="connsiteX8" fmla="*/ 2600499 w 11483996"/>
              <a:gd name="connsiteY8" fmla="*/ 885838 h 6857998"/>
              <a:gd name="connsiteX9" fmla="*/ 2559387 w 11483996"/>
              <a:gd name="connsiteY9" fmla="*/ 922826 h 6857998"/>
              <a:gd name="connsiteX10" fmla="*/ 2530649 w 11483996"/>
              <a:gd name="connsiteY10" fmla="*/ 901578 h 6857998"/>
              <a:gd name="connsiteX11" fmla="*/ 2592117 w 11483996"/>
              <a:gd name="connsiteY11" fmla="*/ 876788 h 6857998"/>
              <a:gd name="connsiteX12" fmla="*/ 2367136 w 11483996"/>
              <a:gd name="connsiteY12" fmla="*/ 819637 h 6857998"/>
              <a:gd name="connsiteX13" fmla="*/ 2414762 w 11483996"/>
              <a:gd name="connsiteY13" fmla="*/ 868056 h 6857998"/>
              <a:gd name="connsiteX14" fmla="*/ 2367136 w 11483996"/>
              <a:gd name="connsiteY14" fmla="*/ 916475 h 6857998"/>
              <a:gd name="connsiteX15" fmla="*/ 2319512 w 11483996"/>
              <a:gd name="connsiteY15" fmla="*/ 868056 h 6857998"/>
              <a:gd name="connsiteX16" fmla="*/ 2367136 w 11483996"/>
              <a:gd name="connsiteY16" fmla="*/ 819637 h 6857998"/>
              <a:gd name="connsiteX17" fmla="*/ 780430 w 11483996"/>
              <a:gd name="connsiteY17" fmla="*/ 819637 h 6857998"/>
              <a:gd name="connsiteX18" fmla="*/ 828849 w 11483996"/>
              <a:gd name="connsiteY18" fmla="*/ 867262 h 6857998"/>
              <a:gd name="connsiteX19" fmla="*/ 780032 w 11483996"/>
              <a:gd name="connsiteY19" fmla="*/ 914887 h 6857998"/>
              <a:gd name="connsiteX20" fmla="*/ 732011 w 11483996"/>
              <a:gd name="connsiteY20" fmla="*/ 867855 h 6857998"/>
              <a:gd name="connsiteX21" fmla="*/ 780430 w 11483996"/>
              <a:gd name="connsiteY21" fmla="*/ 819637 h 6857998"/>
              <a:gd name="connsiteX22" fmla="*/ 1082053 w 11483996"/>
              <a:gd name="connsiteY22" fmla="*/ 819635 h 6857998"/>
              <a:gd name="connsiteX23" fmla="*/ 1130472 w 11483996"/>
              <a:gd name="connsiteY23" fmla="*/ 868054 h 6857998"/>
              <a:gd name="connsiteX24" fmla="*/ 1082053 w 11483996"/>
              <a:gd name="connsiteY24" fmla="*/ 916473 h 6857998"/>
              <a:gd name="connsiteX25" fmla="*/ 1033634 w 11483996"/>
              <a:gd name="connsiteY25" fmla="*/ 868054 h 6857998"/>
              <a:gd name="connsiteX26" fmla="*/ 1082053 w 11483996"/>
              <a:gd name="connsiteY26" fmla="*/ 819635 h 6857998"/>
              <a:gd name="connsiteX27" fmla="*/ 2047557 w 11483996"/>
              <a:gd name="connsiteY27" fmla="*/ 813288 h 6857998"/>
              <a:gd name="connsiteX28" fmla="*/ 2089326 w 11483996"/>
              <a:gd name="connsiteY28" fmla="*/ 851388 h 6857998"/>
              <a:gd name="connsiteX29" fmla="*/ 2005188 w 11483996"/>
              <a:gd name="connsiteY29" fmla="*/ 851388 h 6857998"/>
              <a:gd name="connsiteX30" fmla="*/ 2047557 w 11483996"/>
              <a:gd name="connsiteY30" fmla="*/ 813288 h 6857998"/>
              <a:gd name="connsiteX31" fmla="*/ 579905 w 11483996"/>
              <a:gd name="connsiteY31" fmla="*/ 813287 h 6857998"/>
              <a:gd name="connsiteX32" fmla="*/ 620886 w 11483996"/>
              <a:gd name="connsiteY32" fmla="*/ 851387 h 6857998"/>
              <a:gd name="connsiteX33" fmla="*/ 538336 w 11483996"/>
              <a:gd name="connsiteY33" fmla="*/ 851387 h 6857998"/>
              <a:gd name="connsiteX34" fmla="*/ 579905 w 11483996"/>
              <a:gd name="connsiteY34" fmla="*/ 813287 h 6857998"/>
              <a:gd name="connsiteX35" fmla="*/ 914573 w 11483996"/>
              <a:gd name="connsiteY35" fmla="*/ 786299 h 6857998"/>
              <a:gd name="connsiteX36" fmla="*/ 914573 w 11483996"/>
              <a:gd name="connsiteY36" fmla="*/ 949812 h 6857998"/>
              <a:gd name="connsiteX37" fmla="*/ 954260 w 11483996"/>
              <a:gd name="connsiteY37" fmla="*/ 949812 h 6857998"/>
              <a:gd name="connsiteX38" fmla="*/ 954260 w 11483996"/>
              <a:gd name="connsiteY38" fmla="*/ 786299 h 6857998"/>
              <a:gd name="connsiteX39" fmla="*/ 1750185 w 11483996"/>
              <a:gd name="connsiteY39" fmla="*/ 783125 h 6857998"/>
              <a:gd name="connsiteX40" fmla="*/ 1684895 w 11483996"/>
              <a:gd name="connsiteY40" fmla="*/ 835209 h 6857998"/>
              <a:gd name="connsiteX41" fmla="*/ 1772543 w 11483996"/>
              <a:gd name="connsiteY41" fmla="*/ 904061 h 6857998"/>
              <a:gd name="connsiteX42" fmla="*/ 1745436 w 11483996"/>
              <a:gd name="connsiteY42" fmla="*/ 922606 h 6857998"/>
              <a:gd name="connsiteX43" fmla="*/ 1706856 w 11483996"/>
              <a:gd name="connsiteY43" fmla="*/ 902680 h 6857998"/>
              <a:gd name="connsiteX44" fmla="*/ 1679750 w 11483996"/>
              <a:gd name="connsiteY44" fmla="*/ 927933 h 6857998"/>
              <a:gd name="connsiteX45" fmla="*/ 1743063 w 11483996"/>
              <a:gd name="connsiteY45" fmla="*/ 952988 h 6857998"/>
              <a:gd name="connsiteX46" fmla="*/ 1813102 w 11483996"/>
              <a:gd name="connsiteY46" fmla="*/ 901102 h 6857998"/>
              <a:gd name="connsiteX47" fmla="*/ 1725454 w 11483996"/>
              <a:gd name="connsiteY47" fmla="*/ 832644 h 6857998"/>
              <a:gd name="connsiteX48" fmla="*/ 1749196 w 11483996"/>
              <a:gd name="connsiteY48" fmla="*/ 815480 h 6857998"/>
              <a:gd name="connsiteX49" fmla="*/ 1780852 w 11483996"/>
              <a:gd name="connsiteY49" fmla="*/ 831855 h 6857998"/>
              <a:gd name="connsiteX50" fmla="*/ 1807956 w 11483996"/>
              <a:gd name="connsiteY50" fmla="*/ 807589 h 6857998"/>
              <a:gd name="connsiteX51" fmla="*/ 1750185 w 11483996"/>
              <a:gd name="connsiteY51" fmla="*/ 783125 h 6857998"/>
              <a:gd name="connsiteX52" fmla="*/ 1286248 w 11483996"/>
              <a:gd name="connsiteY52" fmla="*/ 783125 h 6857998"/>
              <a:gd name="connsiteX53" fmla="*/ 1217191 w 11483996"/>
              <a:gd name="connsiteY53" fmla="*/ 808969 h 6857998"/>
              <a:gd name="connsiteX54" fmla="*/ 1238425 w 11483996"/>
              <a:gd name="connsiteY54" fmla="*/ 830276 h 6857998"/>
              <a:gd name="connsiteX55" fmla="*/ 1281882 w 11483996"/>
              <a:gd name="connsiteY55" fmla="*/ 813310 h 6857998"/>
              <a:gd name="connsiteX56" fmla="*/ 1319188 w 11483996"/>
              <a:gd name="connsiteY56" fmla="*/ 843692 h 6857998"/>
              <a:gd name="connsiteX57" fmla="*/ 1319188 w 11483996"/>
              <a:gd name="connsiteY57" fmla="*/ 848032 h 6857998"/>
              <a:gd name="connsiteX58" fmla="*/ 1309068 w 11483996"/>
              <a:gd name="connsiteY58" fmla="*/ 848032 h 6857998"/>
              <a:gd name="connsiteX59" fmla="*/ 1206675 w 11483996"/>
              <a:gd name="connsiteY59" fmla="*/ 904456 h 6857998"/>
              <a:gd name="connsiteX60" fmla="*/ 1266007 w 11483996"/>
              <a:gd name="connsiteY60" fmla="*/ 952988 h 6857998"/>
              <a:gd name="connsiteX61" fmla="*/ 1318196 w 11483996"/>
              <a:gd name="connsiteY61" fmla="*/ 926749 h 6857998"/>
              <a:gd name="connsiteX62" fmla="*/ 1319188 w 11483996"/>
              <a:gd name="connsiteY62" fmla="*/ 926749 h 6857998"/>
              <a:gd name="connsiteX63" fmla="*/ 1319188 w 11483996"/>
              <a:gd name="connsiteY63" fmla="*/ 948845 h 6857998"/>
              <a:gd name="connsiteX64" fmla="*/ 1355899 w 11483996"/>
              <a:gd name="connsiteY64" fmla="*/ 948845 h 6857998"/>
              <a:gd name="connsiteX65" fmla="*/ 1355899 w 11483996"/>
              <a:gd name="connsiteY65" fmla="*/ 855923 h 6857998"/>
              <a:gd name="connsiteX66" fmla="*/ 1286248 w 11483996"/>
              <a:gd name="connsiteY66" fmla="*/ 783125 h 6857998"/>
              <a:gd name="connsiteX67" fmla="*/ 1486343 w 11483996"/>
              <a:gd name="connsiteY67" fmla="*/ 783125 h 6857998"/>
              <a:gd name="connsiteX68" fmla="*/ 1436495 w 11483996"/>
              <a:gd name="connsiteY68" fmla="*/ 812494 h 6857998"/>
              <a:gd name="connsiteX69" fmla="*/ 1435703 w 11483996"/>
              <a:gd name="connsiteY69" fmla="*/ 812494 h 6857998"/>
              <a:gd name="connsiteX70" fmla="*/ 1435703 w 11483996"/>
              <a:gd name="connsiteY70" fmla="*/ 787094 h 6857998"/>
              <a:gd name="connsiteX71" fmla="*/ 1397174 w 11483996"/>
              <a:gd name="connsiteY71" fmla="*/ 787094 h 6857998"/>
              <a:gd name="connsiteX72" fmla="*/ 1397174 w 11483996"/>
              <a:gd name="connsiteY72" fmla="*/ 949813 h 6857998"/>
              <a:gd name="connsiteX73" fmla="*/ 1437885 w 11483996"/>
              <a:gd name="connsiteY73" fmla="*/ 949813 h 6857998"/>
              <a:gd name="connsiteX74" fmla="*/ 1437885 w 11483996"/>
              <a:gd name="connsiteY74" fmla="*/ 861111 h 6857998"/>
              <a:gd name="connsiteX75" fmla="*/ 1475222 w 11483996"/>
              <a:gd name="connsiteY75" fmla="*/ 819638 h 6857998"/>
              <a:gd name="connsiteX76" fmla="*/ 1503025 w 11483996"/>
              <a:gd name="connsiteY76" fmla="*/ 852975 h 6857998"/>
              <a:gd name="connsiteX77" fmla="*/ 1503025 w 11483996"/>
              <a:gd name="connsiteY77" fmla="*/ 949813 h 6857998"/>
              <a:gd name="connsiteX78" fmla="*/ 1543737 w 11483996"/>
              <a:gd name="connsiteY78" fmla="*/ 949813 h 6857998"/>
              <a:gd name="connsiteX79" fmla="*/ 1543737 w 11483996"/>
              <a:gd name="connsiteY79" fmla="*/ 861706 h 6857998"/>
              <a:gd name="connsiteX80" fmla="*/ 1578689 w 11483996"/>
              <a:gd name="connsiteY80" fmla="*/ 819638 h 6857998"/>
              <a:gd name="connsiteX81" fmla="*/ 1608877 w 11483996"/>
              <a:gd name="connsiteY81" fmla="*/ 857738 h 6857998"/>
              <a:gd name="connsiteX82" fmla="*/ 1608877 w 11483996"/>
              <a:gd name="connsiteY82" fmla="*/ 949813 h 6857998"/>
              <a:gd name="connsiteX83" fmla="*/ 1649588 w 11483996"/>
              <a:gd name="connsiteY83" fmla="*/ 949813 h 6857998"/>
              <a:gd name="connsiteX84" fmla="*/ 1649588 w 11483996"/>
              <a:gd name="connsiteY84" fmla="*/ 852975 h 6857998"/>
              <a:gd name="connsiteX85" fmla="*/ 1590804 w 11483996"/>
              <a:gd name="connsiteY85" fmla="*/ 783125 h 6857998"/>
              <a:gd name="connsiteX86" fmla="*/ 1537183 w 11483996"/>
              <a:gd name="connsiteY86" fmla="*/ 813288 h 6857998"/>
              <a:gd name="connsiteX87" fmla="*/ 1486343 w 11483996"/>
              <a:gd name="connsiteY87" fmla="*/ 783125 h 6857998"/>
              <a:gd name="connsiteX88" fmla="*/ 2052522 w 11483996"/>
              <a:gd name="connsiteY88" fmla="*/ 783125 h 6857998"/>
              <a:gd name="connsiteX89" fmla="*/ 1963912 w 11483996"/>
              <a:gd name="connsiteY89" fmla="*/ 867958 h 6857998"/>
              <a:gd name="connsiteX90" fmla="*/ 2052522 w 11483996"/>
              <a:gd name="connsiteY90" fmla="*/ 952988 h 6857998"/>
              <a:gd name="connsiteX91" fmla="*/ 2121462 w 11483996"/>
              <a:gd name="connsiteY91" fmla="*/ 920633 h 6857998"/>
              <a:gd name="connsiteX92" fmla="*/ 2092258 w 11483996"/>
              <a:gd name="connsiteY92" fmla="*/ 898734 h 6857998"/>
              <a:gd name="connsiteX93" fmla="*/ 2048548 w 11483996"/>
              <a:gd name="connsiteY93" fmla="*/ 920633 h 6857998"/>
              <a:gd name="connsiteX94" fmla="*/ 2004641 w 11483996"/>
              <a:gd name="connsiteY94" fmla="*/ 882162 h 6857998"/>
              <a:gd name="connsiteX95" fmla="*/ 2129011 w 11483996"/>
              <a:gd name="connsiteY95" fmla="*/ 882162 h 6857998"/>
              <a:gd name="connsiteX96" fmla="*/ 2129011 w 11483996"/>
              <a:gd name="connsiteY96" fmla="*/ 871114 h 6857998"/>
              <a:gd name="connsiteX97" fmla="*/ 2052522 w 11483996"/>
              <a:gd name="connsiteY97" fmla="*/ 783125 h 6857998"/>
              <a:gd name="connsiteX98" fmla="*/ 2569146 w 11483996"/>
              <a:gd name="connsiteY98" fmla="*/ 783125 h 6857998"/>
              <a:gd name="connsiteX99" fmla="*/ 2499891 w 11483996"/>
              <a:gd name="connsiteY99" fmla="*/ 808969 h 6857998"/>
              <a:gd name="connsiteX100" fmla="*/ 2521323 w 11483996"/>
              <a:gd name="connsiteY100" fmla="*/ 830276 h 6857998"/>
              <a:gd name="connsiteX101" fmla="*/ 2564582 w 11483996"/>
              <a:gd name="connsiteY101" fmla="*/ 813310 h 6857998"/>
              <a:gd name="connsiteX102" fmla="*/ 2601888 w 11483996"/>
              <a:gd name="connsiteY102" fmla="*/ 843692 h 6857998"/>
              <a:gd name="connsiteX103" fmla="*/ 2601888 w 11483996"/>
              <a:gd name="connsiteY103" fmla="*/ 848032 h 6857998"/>
              <a:gd name="connsiteX104" fmla="*/ 2591768 w 11483996"/>
              <a:gd name="connsiteY104" fmla="*/ 848032 h 6857998"/>
              <a:gd name="connsiteX105" fmla="*/ 2489374 w 11483996"/>
              <a:gd name="connsiteY105" fmla="*/ 904456 h 6857998"/>
              <a:gd name="connsiteX106" fmla="*/ 2548707 w 11483996"/>
              <a:gd name="connsiteY106" fmla="*/ 952988 h 6857998"/>
              <a:gd name="connsiteX107" fmla="*/ 2600896 w 11483996"/>
              <a:gd name="connsiteY107" fmla="*/ 926749 h 6857998"/>
              <a:gd name="connsiteX108" fmla="*/ 2601888 w 11483996"/>
              <a:gd name="connsiteY108" fmla="*/ 926749 h 6857998"/>
              <a:gd name="connsiteX109" fmla="*/ 2601888 w 11483996"/>
              <a:gd name="connsiteY109" fmla="*/ 948845 h 6857998"/>
              <a:gd name="connsiteX110" fmla="*/ 2638599 w 11483996"/>
              <a:gd name="connsiteY110" fmla="*/ 948845 h 6857998"/>
              <a:gd name="connsiteX111" fmla="*/ 2638599 w 11483996"/>
              <a:gd name="connsiteY111" fmla="*/ 855923 h 6857998"/>
              <a:gd name="connsiteX112" fmla="*/ 2569146 w 11483996"/>
              <a:gd name="connsiteY112" fmla="*/ 783125 h 6857998"/>
              <a:gd name="connsiteX113" fmla="*/ 2254116 w 11483996"/>
              <a:gd name="connsiteY113" fmla="*/ 783125 h 6857998"/>
              <a:gd name="connsiteX114" fmla="*/ 2205527 w 11483996"/>
              <a:gd name="connsiteY114" fmla="*/ 812890 h 6857998"/>
              <a:gd name="connsiteX115" fmla="*/ 2204928 w 11483996"/>
              <a:gd name="connsiteY115" fmla="*/ 812890 h 6857998"/>
              <a:gd name="connsiteX116" fmla="*/ 2204928 w 11483996"/>
              <a:gd name="connsiteY116" fmla="*/ 787093 h 6857998"/>
              <a:gd name="connsiteX117" fmla="*/ 2163937 w 11483996"/>
              <a:gd name="connsiteY117" fmla="*/ 787093 h 6857998"/>
              <a:gd name="connsiteX118" fmla="*/ 2163937 w 11483996"/>
              <a:gd name="connsiteY118" fmla="*/ 949813 h 6857998"/>
              <a:gd name="connsiteX119" fmla="*/ 2204928 w 11483996"/>
              <a:gd name="connsiteY119" fmla="*/ 949813 h 6857998"/>
              <a:gd name="connsiteX120" fmla="*/ 2204928 w 11483996"/>
              <a:gd name="connsiteY120" fmla="*/ 862698 h 6857998"/>
              <a:gd name="connsiteX121" fmla="*/ 2248917 w 11483996"/>
              <a:gd name="connsiteY121" fmla="*/ 821622 h 6857998"/>
              <a:gd name="connsiteX122" fmla="*/ 2268713 w 11483996"/>
              <a:gd name="connsiteY122" fmla="*/ 824797 h 6857998"/>
              <a:gd name="connsiteX123" fmla="*/ 2268713 w 11483996"/>
              <a:gd name="connsiteY123" fmla="*/ 785307 h 6857998"/>
              <a:gd name="connsiteX124" fmla="*/ 2254116 w 11483996"/>
              <a:gd name="connsiteY124" fmla="*/ 783125 h 6857998"/>
              <a:gd name="connsiteX125" fmla="*/ 2770070 w 11483996"/>
              <a:gd name="connsiteY125" fmla="*/ 783125 h 6857998"/>
              <a:gd name="connsiteX126" fmla="*/ 2720536 w 11483996"/>
              <a:gd name="connsiteY126" fmla="*/ 812493 h 6857998"/>
              <a:gd name="connsiteX127" fmla="*/ 2719944 w 11483996"/>
              <a:gd name="connsiteY127" fmla="*/ 812493 h 6857998"/>
              <a:gd name="connsiteX128" fmla="*/ 2719944 w 11483996"/>
              <a:gd name="connsiteY128" fmla="*/ 787093 h 6857998"/>
              <a:gd name="connsiteX129" fmla="*/ 2681462 w 11483996"/>
              <a:gd name="connsiteY129" fmla="*/ 787093 h 6857998"/>
              <a:gd name="connsiteX130" fmla="*/ 2681462 w 11483996"/>
              <a:gd name="connsiteY130" fmla="*/ 949813 h 6857998"/>
              <a:gd name="connsiteX131" fmla="*/ 2721918 w 11483996"/>
              <a:gd name="connsiteY131" fmla="*/ 949813 h 6857998"/>
              <a:gd name="connsiteX132" fmla="*/ 2721918 w 11483996"/>
              <a:gd name="connsiteY132" fmla="*/ 861111 h 6857998"/>
              <a:gd name="connsiteX133" fmla="*/ 2759018 w 11483996"/>
              <a:gd name="connsiteY133" fmla="*/ 819637 h 6857998"/>
              <a:gd name="connsiteX134" fmla="*/ 2786646 w 11483996"/>
              <a:gd name="connsiteY134" fmla="*/ 852975 h 6857998"/>
              <a:gd name="connsiteX135" fmla="*/ 2786646 w 11483996"/>
              <a:gd name="connsiteY135" fmla="*/ 949813 h 6857998"/>
              <a:gd name="connsiteX136" fmla="*/ 2827102 w 11483996"/>
              <a:gd name="connsiteY136" fmla="*/ 949813 h 6857998"/>
              <a:gd name="connsiteX137" fmla="*/ 2827102 w 11483996"/>
              <a:gd name="connsiteY137" fmla="*/ 861706 h 6857998"/>
              <a:gd name="connsiteX138" fmla="*/ 2861835 w 11483996"/>
              <a:gd name="connsiteY138" fmla="*/ 819637 h 6857998"/>
              <a:gd name="connsiteX139" fmla="*/ 2891831 w 11483996"/>
              <a:gd name="connsiteY139" fmla="*/ 857737 h 6857998"/>
              <a:gd name="connsiteX140" fmla="*/ 2891831 w 11483996"/>
              <a:gd name="connsiteY140" fmla="*/ 949813 h 6857998"/>
              <a:gd name="connsiteX141" fmla="*/ 2932287 w 11483996"/>
              <a:gd name="connsiteY141" fmla="*/ 949813 h 6857998"/>
              <a:gd name="connsiteX142" fmla="*/ 2932287 w 11483996"/>
              <a:gd name="connsiteY142" fmla="*/ 852975 h 6857998"/>
              <a:gd name="connsiteX143" fmla="*/ 2874070 w 11483996"/>
              <a:gd name="connsiteY143" fmla="*/ 783125 h 6857998"/>
              <a:gd name="connsiteX144" fmla="*/ 2820787 w 11483996"/>
              <a:gd name="connsiteY144" fmla="*/ 813287 h 6857998"/>
              <a:gd name="connsiteX145" fmla="*/ 2770070 w 11483996"/>
              <a:gd name="connsiteY145" fmla="*/ 783125 h 6857998"/>
              <a:gd name="connsiteX146" fmla="*/ 585671 w 11483996"/>
              <a:gd name="connsiteY146" fmla="*/ 783124 h 6857998"/>
              <a:gd name="connsiteX147" fmla="*/ 497061 w 11483996"/>
              <a:gd name="connsiteY147" fmla="*/ 867957 h 6857998"/>
              <a:gd name="connsiteX148" fmla="*/ 585671 w 11483996"/>
              <a:gd name="connsiteY148" fmla="*/ 952987 h 6857998"/>
              <a:gd name="connsiteX149" fmla="*/ 654611 w 11483996"/>
              <a:gd name="connsiteY149" fmla="*/ 920632 h 6857998"/>
              <a:gd name="connsiteX150" fmla="*/ 625406 w 11483996"/>
              <a:gd name="connsiteY150" fmla="*/ 898733 h 6857998"/>
              <a:gd name="connsiteX151" fmla="*/ 581697 w 11483996"/>
              <a:gd name="connsiteY151" fmla="*/ 920632 h 6857998"/>
              <a:gd name="connsiteX152" fmla="*/ 537790 w 11483996"/>
              <a:gd name="connsiteY152" fmla="*/ 882161 h 6857998"/>
              <a:gd name="connsiteX153" fmla="*/ 662161 w 11483996"/>
              <a:gd name="connsiteY153" fmla="*/ 882161 h 6857998"/>
              <a:gd name="connsiteX154" fmla="*/ 662161 w 11483996"/>
              <a:gd name="connsiteY154" fmla="*/ 871113 h 6857998"/>
              <a:gd name="connsiteX155" fmla="*/ 585671 w 11483996"/>
              <a:gd name="connsiteY155" fmla="*/ 783124 h 6857998"/>
              <a:gd name="connsiteX156" fmla="*/ 772236 w 11483996"/>
              <a:gd name="connsiteY156" fmla="*/ 783124 h 6857998"/>
              <a:gd name="connsiteX157" fmla="*/ 692323 w 11483996"/>
              <a:gd name="connsiteY157" fmla="*/ 868248 h 6857998"/>
              <a:gd name="connsiteX158" fmla="*/ 773025 w 11483996"/>
              <a:gd name="connsiteY158" fmla="*/ 951589 h 6857998"/>
              <a:gd name="connsiteX159" fmla="*/ 825906 w 11483996"/>
              <a:gd name="connsiteY159" fmla="*/ 927834 h 6857998"/>
              <a:gd name="connsiteX160" fmla="*/ 826498 w 11483996"/>
              <a:gd name="connsiteY160" fmla="*/ 927834 h 6857998"/>
              <a:gd name="connsiteX161" fmla="*/ 826498 w 11483996"/>
              <a:gd name="connsiteY161" fmla="*/ 939712 h 6857998"/>
              <a:gd name="connsiteX162" fmla="*/ 775393 w 11483996"/>
              <a:gd name="connsiteY162" fmla="*/ 994151 h 6857998"/>
              <a:gd name="connsiteX163" fmla="*/ 719553 w 11483996"/>
              <a:gd name="connsiteY163" fmla="*/ 970792 h 6857998"/>
              <a:gd name="connsiteX164" fmla="*/ 695283 w 11483996"/>
              <a:gd name="connsiteY164" fmla="*/ 1004049 h 6857998"/>
              <a:gd name="connsiteX165" fmla="*/ 775591 w 11483996"/>
              <a:gd name="connsiteY165" fmla="*/ 1030774 h 6857998"/>
              <a:gd name="connsiteX166" fmla="*/ 866948 w 11483996"/>
              <a:gd name="connsiteY166" fmla="*/ 934961 h 6857998"/>
              <a:gd name="connsiteX167" fmla="*/ 866948 w 11483996"/>
              <a:gd name="connsiteY167" fmla="*/ 787083 h 6857998"/>
              <a:gd name="connsiteX168" fmla="*/ 828669 w 11483996"/>
              <a:gd name="connsiteY168" fmla="*/ 787083 h 6857998"/>
              <a:gd name="connsiteX169" fmla="*/ 828669 w 11483996"/>
              <a:gd name="connsiteY169" fmla="*/ 811433 h 6857998"/>
              <a:gd name="connsiteX170" fmla="*/ 827879 w 11483996"/>
              <a:gd name="connsiteY170" fmla="*/ 811433 h 6857998"/>
              <a:gd name="connsiteX171" fmla="*/ 772236 w 11483996"/>
              <a:gd name="connsiteY171" fmla="*/ 783124 h 6857998"/>
              <a:gd name="connsiteX172" fmla="*/ 469764 w 11483996"/>
              <a:gd name="connsiteY172" fmla="*/ 783124 h 6857998"/>
              <a:gd name="connsiteX173" fmla="*/ 421176 w 11483996"/>
              <a:gd name="connsiteY173" fmla="*/ 812890 h 6857998"/>
              <a:gd name="connsiteX174" fmla="*/ 420576 w 11483996"/>
              <a:gd name="connsiteY174" fmla="*/ 812890 h 6857998"/>
              <a:gd name="connsiteX175" fmla="*/ 420576 w 11483996"/>
              <a:gd name="connsiteY175" fmla="*/ 787093 h 6857998"/>
              <a:gd name="connsiteX176" fmla="*/ 379586 w 11483996"/>
              <a:gd name="connsiteY176" fmla="*/ 787093 h 6857998"/>
              <a:gd name="connsiteX177" fmla="*/ 379586 w 11483996"/>
              <a:gd name="connsiteY177" fmla="*/ 949812 h 6857998"/>
              <a:gd name="connsiteX178" fmla="*/ 420576 w 11483996"/>
              <a:gd name="connsiteY178" fmla="*/ 949812 h 6857998"/>
              <a:gd name="connsiteX179" fmla="*/ 420576 w 11483996"/>
              <a:gd name="connsiteY179" fmla="*/ 862698 h 6857998"/>
              <a:gd name="connsiteX180" fmla="*/ 464566 w 11483996"/>
              <a:gd name="connsiteY180" fmla="*/ 821621 h 6857998"/>
              <a:gd name="connsiteX181" fmla="*/ 484361 w 11483996"/>
              <a:gd name="connsiteY181" fmla="*/ 824796 h 6857998"/>
              <a:gd name="connsiteX182" fmla="*/ 484361 w 11483996"/>
              <a:gd name="connsiteY182" fmla="*/ 785307 h 6857998"/>
              <a:gd name="connsiteX183" fmla="*/ 469764 w 11483996"/>
              <a:gd name="connsiteY183" fmla="*/ 783124 h 6857998"/>
              <a:gd name="connsiteX184" fmla="*/ 1082053 w 11483996"/>
              <a:gd name="connsiteY184" fmla="*/ 783122 h 6857998"/>
              <a:gd name="connsiteX185" fmla="*/ 993946 w 11483996"/>
              <a:gd name="connsiteY185" fmla="*/ 868054 h 6857998"/>
              <a:gd name="connsiteX186" fmla="*/ 1082053 w 11483996"/>
              <a:gd name="connsiteY186" fmla="*/ 952986 h 6857998"/>
              <a:gd name="connsiteX187" fmla="*/ 1170160 w 11483996"/>
              <a:gd name="connsiteY187" fmla="*/ 868054 h 6857998"/>
              <a:gd name="connsiteX188" fmla="*/ 1082053 w 11483996"/>
              <a:gd name="connsiteY188" fmla="*/ 783122 h 6857998"/>
              <a:gd name="connsiteX189" fmla="*/ 1859337 w 11483996"/>
              <a:gd name="connsiteY189" fmla="*/ 740263 h 6857998"/>
              <a:gd name="connsiteX190" fmla="*/ 1859337 w 11483996"/>
              <a:gd name="connsiteY190" fmla="*/ 787031 h 6857998"/>
              <a:gd name="connsiteX191" fmla="*/ 1825802 w 11483996"/>
              <a:gd name="connsiteY191" fmla="*/ 787031 h 6857998"/>
              <a:gd name="connsiteX192" fmla="*/ 1825802 w 11483996"/>
              <a:gd name="connsiteY192" fmla="*/ 821367 h 6857998"/>
              <a:gd name="connsiteX193" fmla="*/ 1859337 w 11483996"/>
              <a:gd name="connsiteY193" fmla="*/ 821367 h 6857998"/>
              <a:gd name="connsiteX194" fmla="*/ 1859337 w 11483996"/>
              <a:gd name="connsiteY194" fmla="*/ 895564 h 6857998"/>
              <a:gd name="connsiteX195" fmla="*/ 1912716 w 11483996"/>
              <a:gd name="connsiteY195" fmla="*/ 952988 h 6857998"/>
              <a:gd name="connsiteX196" fmla="*/ 1944864 w 11483996"/>
              <a:gd name="connsiteY196" fmla="*/ 947660 h 6857998"/>
              <a:gd name="connsiteX197" fmla="*/ 1944864 w 11483996"/>
              <a:gd name="connsiteY197" fmla="*/ 913522 h 6857998"/>
              <a:gd name="connsiteX198" fmla="*/ 1922835 w 11483996"/>
              <a:gd name="connsiteY198" fmla="*/ 918652 h 6857998"/>
              <a:gd name="connsiteX199" fmla="*/ 1900017 w 11483996"/>
              <a:gd name="connsiteY199" fmla="*/ 892210 h 6857998"/>
              <a:gd name="connsiteX200" fmla="*/ 1900017 w 11483996"/>
              <a:gd name="connsiteY200" fmla="*/ 821367 h 6857998"/>
              <a:gd name="connsiteX201" fmla="*/ 1944864 w 11483996"/>
              <a:gd name="connsiteY201" fmla="*/ 821367 h 6857998"/>
              <a:gd name="connsiteX202" fmla="*/ 1944864 w 11483996"/>
              <a:gd name="connsiteY202" fmla="*/ 787031 h 6857998"/>
              <a:gd name="connsiteX203" fmla="*/ 1900017 w 11483996"/>
              <a:gd name="connsiteY203" fmla="*/ 787031 h 6857998"/>
              <a:gd name="connsiteX204" fmla="*/ 1900017 w 11483996"/>
              <a:gd name="connsiteY204" fmla="*/ 740263 h 6857998"/>
              <a:gd name="connsiteX205" fmla="*/ 1859337 w 11483996"/>
              <a:gd name="connsiteY205" fmla="*/ 740263 h 6857998"/>
              <a:gd name="connsiteX206" fmla="*/ 934117 w 11483996"/>
              <a:gd name="connsiteY206" fmla="*/ 706923 h 6857998"/>
              <a:gd name="connsiteX207" fmla="*/ 908221 w 11483996"/>
              <a:gd name="connsiteY207" fmla="*/ 731430 h 6857998"/>
              <a:gd name="connsiteX208" fmla="*/ 934117 w 11483996"/>
              <a:gd name="connsiteY208" fmla="*/ 756136 h 6857998"/>
              <a:gd name="connsiteX209" fmla="*/ 960609 w 11483996"/>
              <a:gd name="connsiteY209" fmla="*/ 731430 h 6857998"/>
              <a:gd name="connsiteX210" fmla="*/ 934117 w 11483996"/>
              <a:gd name="connsiteY210" fmla="*/ 706923 h 6857998"/>
              <a:gd name="connsiteX211" fmla="*/ 2413632 w 11483996"/>
              <a:gd name="connsiteY211" fmla="*/ 692637 h 6857998"/>
              <a:gd name="connsiteX212" fmla="*/ 2413632 w 11483996"/>
              <a:gd name="connsiteY212" fmla="*/ 806850 h 6857998"/>
              <a:gd name="connsiteX213" fmla="*/ 2412637 w 11483996"/>
              <a:gd name="connsiteY213" fmla="*/ 806850 h 6857998"/>
              <a:gd name="connsiteX214" fmla="*/ 2357085 w 11483996"/>
              <a:gd name="connsiteY214" fmla="*/ 782263 h 6857998"/>
              <a:gd name="connsiteX215" fmla="*/ 2278236 w 11483996"/>
              <a:gd name="connsiteY215" fmla="*/ 867526 h 6857998"/>
              <a:gd name="connsiteX216" fmla="*/ 2358877 w 11483996"/>
              <a:gd name="connsiteY216" fmla="*/ 952987 h 6857998"/>
              <a:gd name="connsiteX217" fmla="*/ 2415025 w 11483996"/>
              <a:gd name="connsiteY217" fmla="*/ 924434 h 6857998"/>
              <a:gd name="connsiteX218" fmla="*/ 2415624 w 11483996"/>
              <a:gd name="connsiteY218" fmla="*/ 924434 h 6857998"/>
              <a:gd name="connsiteX219" fmla="*/ 2415624 w 11483996"/>
              <a:gd name="connsiteY219" fmla="*/ 948823 h 6857998"/>
              <a:gd name="connsiteX220" fmla="*/ 2454450 w 11483996"/>
              <a:gd name="connsiteY220" fmla="*/ 948823 h 6857998"/>
              <a:gd name="connsiteX221" fmla="*/ 2454450 w 11483996"/>
              <a:gd name="connsiteY221" fmla="*/ 692637 h 6857998"/>
              <a:gd name="connsiteX222" fmla="*/ 2413632 w 11483996"/>
              <a:gd name="connsiteY222" fmla="*/ 692637 h 6857998"/>
              <a:gd name="connsiteX223" fmla="*/ 1201910 w 11483996"/>
              <a:gd name="connsiteY223" fmla="*/ 492612 h 6857998"/>
              <a:gd name="connsiteX224" fmla="*/ 1249535 w 11483996"/>
              <a:gd name="connsiteY224" fmla="*/ 541825 h 6857998"/>
              <a:gd name="connsiteX225" fmla="*/ 1201910 w 11483996"/>
              <a:gd name="connsiteY225" fmla="*/ 591038 h 6857998"/>
              <a:gd name="connsiteX226" fmla="*/ 1154285 w 11483996"/>
              <a:gd name="connsiteY226" fmla="*/ 541825 h 6857998"/>
              <a:gd name="connsiteX227" fmla="*/ 1201910 w 11483996"/>
              <a:gd name="connsiteY227" fmla="*/ 492612 h 6857998"/>
              <a:gd name="connsiteX228" fmla="*/ 1622596 w 11483996"/>
              <a:gd name="connsiteY228" fmla="*/ 492612 h 6857998"/>
              <a:gd name="connsiteX229" fmla="*/ 1670221 w 11483996"/>
              <a:gd name="connsiteY229" fmla="*/ 541825 h 6857998"/>
              <a:gd name="connsiteX230" fmla="*/ 1622596 w 11483996"/>
              <a:gd name="connsiteY230" fmla="*/ 591038 h 6857998"/>
              <a:gd name="connsiteX231" fmla="*/ 1574971 w 11483996"/>
              <a:gd name="connsiteY231" fmla="*/ 541825 h 6857998"/>
              <a:gd name="connsiteX232" fmla="*/ 1622596 w 11483996"/>
              <a:gd name="connsiteY232" fmla="*/ 492612 h 6857998"/>
              <a:gd name="connsiteX233" fmla="*/ 1828973 w 11483996"/>
              <a:gd name="connsiteY233" fmla="*/ 492612 h 6857998"/>
              <a:gd name="connsiteX234" fmla="*/ 1876597 w 11483996"/>
              <a:gd name="connsiteY234" fmla="*/ 541825 h 6857998"/>
              <a:gd name="connsiteX235" fmla="*/ 1828973 w 11483996"/>
              <a:gd name="connsiteY235" fmla="*/ 591038 h 6857998"/>
              <a:gd name="connsiteX236" fmla="*/ 1781347 w 11483996"/>
              <a:gd name="connsiteY236" fmla="*/ 541825 h 6857998"/>
              <a:gd name="connsiteX237" fmla="*/ 1828973 w 11483996"/>
              <a:gd name="connsiteY237" fmla="*/ 492612 h 6857998"/>
              <a:gd name="connsiteX238" fmla="*/ 1416222 w 11483996"/>
              <a:gd name="connsiteY238" fmla="*/ 492611 h 6857998"/>
              <a:gd name="connsiteX239" fmla="*/ 1463847 w 11483996"/>
              <a:gd name="connsiteY239" fmla="*/ 541824 h 6857998"/>
              <a:gd name="connsiteX240" fmla="*/ 1416222 w 11483996"/>
              <a:gd name="connsiteY240" fmla="*/ 591037 h 6857998"/>
              <a:gd name="connsiteX241" fmla="*/ 1368596 w 11483996"/>
              <a:gd name="connsiteY241" fmla="*/ 541824 h 6857998"/>
              <a:gd name="connsiteX242" fmla="*/ 1416222 w 11483996"/>
              <a:gd name="connsiteY242" fmla="*/ 492611 h 6857998"/>
              <a:gd name="connsiteX243" fmla="*/ 749081 w 11483996"/>
              <a:gd name="connsiteY243" fmla="*/ 486262 h 6857998"/>
              <a:gd name="connsiteX244" fmla="*/ 790749 w 11483996"/>
              <a:gd name="connsiteY244" fmla="*/ 525950 h 6857998"/>
              <a:gd name="connsiteX245" fmla="*/ 706611 w 11483996"/>
              <a:gd name="connsiteY245" fmla="*/ 525950 h 6857998"/>
              <a:gd name="connsiteX246" fmla="*/ 749081 w 11483996"/>
              <a:gd name="connsiteY246" fmla="*/ 486262 h 6857998"/>
              <a:gd name="connsiteX247" fmla="*/ 754787 w 11483996"/>
              <a:gd name="connsiteY247" fmla="*/ 456099 h 6857998"/>
              <a:gd name="connsiteX248" fmla="*/ 666923 w 11483996"/>
              <a:gd name="connsiteY248" fmla="*/ 541924 h 6857998"/>
              <a:gd name="connsiteX249" fmla="*/ 754787 w 11483996"/>
              <a:gd name="connsiteY249" fmla="*/ 627549 h 6857998"/>
              <a:gd name="connsiteX250" fmla="*/ 823147 w 11483996"/>
              <a:gd name="connsiteY250" fmla="*/ 594892 h 6857998"/>
              <a:gd name="connsiteX251" fmla="*/ 794187 w 11483996"/>
              <a:gd name="connsiteY251" fmla="*/ 572789 h 6857998"/>
              <a:gd name="connsiteX252" fmla="*/ 750650 w 11483996"/>
              <a:gd name="connsiteY252" fmla="*/ 594892 h 6857998"/>
              <a:gd name="connsiteX253" fmla="*/ 707309 w 11483996"/>
              <a:gd name="connsiteY253" fmla="*/ 556261 h 6857998"/>
              <a:gd name="connsiteX254" fmla="*/ 830436 w 11483996"/>
              <a:gd name="connsiteY254" fmla="*/ 556261 h 6857998"/>
              <a:gd name="connsiteX255" fmla="*/ 830436 w 11483996"/>
              <a:gd name="connsiteY255" fmla="*/ 544911 h 6857998"/>
              <a:gd name="connsiteX256" fmla="*/ 754787 w 11483996"/>
              <a:gd name="connsiteY256" fmla="*/ 456099 h 6857998"/>
              <a:gd name="connsiteX257" fmla="*/ 467295 w 11483996"/>
              <a:gd name="connsiteY257" fmla="*/ 456099 h 6857998"/>
              <a:gd name="connsiteX258" fmla="*/ 417289 w 11483996"/>
              <a:gd name="connsiteY258" fmla="*/ 485631 h 6857998"/>
              <a:gd name="connsiteX259" fmla="*/ 416693 w 11483996"/>
              <a:gd name="connsiteY259" fmla="*/ 485631 h 6857998"/>
              <a:gd name="connsiteX260" fmla="*/ 416693 w 11483996"/>
              <a:gd name="connsiteY260" fmla="*/ 460261 h 6857998"/>
              <a:gd name="connsiteX261" fmla="*/ 377998 w 11483996"/>
              <a:gd name="connsiteY261" fmla="*/ 460261 h 6857998"/>
              <a:gd name="connsiteX262" fmla="*/ 377998 w 11483996"/>
              <a:gd name="connsiteY262" fmla="*/ 622787 h 6857998"/>
              <a:gd name="connsiteX263" fmla="*/ 418678 w 11483996"/>
              <a:gd name="connsiteY263" fmla="*/ 622787 h 6857998"/>
              <a:gd name="connsiteX264" fmla="*/ 418678 w 11483996"/>
              <a:gd name="connsiteY264" fmla="*/ 533992 h 6857998"/>
              <a:gd name="connsiteX265" fmla="*/ 455984 w 11483996"/>
              <a:gd name="connsiteY265" fmla="*/ 492767 h 6857998"/>
              <a:gd name="connsiteX266" fmla="*/ 483765 w 11483996"/>
              <a:gd name="connsiteY266" fmla="*/ 525866 h 6857998"/>
              <a:gd name="connsiteX267" fmla="*/ 483765 w 11483996"/>
              <a:gd name="connsiteY267" fmla="*/ 622787 h 6857998"/>
              <a:gd name="connsiteX268" fmla="*/ 524643 w 11483996"/>
              <a:gd name="connsiteY268" fmla="*/ 622787 h 6857998"/>
              <a:gd name="connsiteX269" fmla="*/ 524643 w 11483996"/>
              <a:gd name="connsiteY269" fmla="*/ 534785 h 6857998"/>
              <a:gd name="connsiteX270" fmla="*/ 559568 w 11483996"/>
              <a:gd name="connsiteY270" fmla="*/ 492767 h 6857998"/>
              <a:gd name="connsiteX271" fmla="*/ 589731 w 11483996"/>
              <a:gd name="connsiteY271" fmla="*/ 530623 h 6857998"/>
              <a:gd name="connsiteX272" fmla="*/ 589731 w 11483996"/>
              <a:gd name="connsiteY272" fmla="*/ 622787 h 6857998"/>
              <a:gd name="connsiteX273" fmla="*/ 630411 w 11483996"/>
              <a:gd name="connsiteY273" fmla="*/ 622787 h 6857998"/>
              <a:gd name="connsiteX274" fmla="*/ 630411 w 11483996"/>
              <a:gd name="connsiteY274" fmla="*/ 525866 h 6857998"/>
              <a:gd name="connsiteX275" fmla="*/ 571673 w 11483996"/>
              <a:gd name="connsiteY275" fmla="*/ 456099 h 6857998"/>
              <a:gd name="connsiteX276" fmla="*/ 518095 w 11483996"/>
              <a:gd name="connsiteY276" fmla="*/ 486226 h 6857998"/>
              <a:gd name="connsiteX277" fmla="*/ 467295 w 11483996"/>
              <a:gd name="connsiteY277" fmla="*/ 456099 h 6857998"/>
              <a:gd name="connsiteX278" fmla="*/ 1087129 w 11483996"/>
              <a:gd name="connsiteY278" fmla="*/ 456099 h 6857998"/>
              <a:gd name="connsiteX279" fmla="*/ 1038833 w 11483996"/>
              <a:gd name="connsiteY279" fmla="*/ 485829 h 6857998"/>
              <a:gd name="connsiteX280" fmla="*/ 1038035 w 11483996"/>
              <a:gd name="connsiteY280" fmla="*/ 485829 h 6857998"/>
              <a:gd name="connsiteX281" fmla="*/ 1038035 w 11483996"/>
              <a:gd name="connsiteY281" fmla="*/ 460261 h 6857998"/>
              <a:gd name="connsiteX282" fmla="*/ 997122 w 11483996"/>
              <a:gd name="connsiteY282" fmla="*/ 460261 h 6857998"/>
              <a:gd name="connsiteX283" fmla="*/ 997122 w 11483996"/>
              <a:gd name="connsiteY283" fmla="*/ 622787 h 6857998"/>
              <a:gd name="connsiteX284" fmla="*/ 1038035 w 11483996"/>
              <a:gd name="connsiteY284" fmla="*/ 622787 h 6857998"/>
              <a:gd name="connsiteX285" fmla="*/ 1038035 w 11483996"/>
              <a:gd name="connsiteY285" fmla="*/ 535776 h 6857998"/>
              <a:gd name="connsiteX286" fmla="*/ 1082140 w 11483996"/>
              <a:gd name="connsiteY286" fmla="*/ 494748 h 6857998"/>
              <a:gd name="connsiteX287" fmla="*/ 1101898 w 11483996"/>
              <a:gd name="connsiteY287" fmla="*/ 497721 h 6857998"/>
              <a:gd name="connsiteX288" fmla="*/ 1101898 w 11483996"/>
              <a:gd name="connsiteY288" fmla="*/ 458477 h 6857998"/>
              <a:gd name="connsiteX289" fmla="*/ 1087129 w 11483996"/>
              <a:gd name="connsiteY289" fmla="*/ 456099 h 6857998"/>
              <a:gd name="connsiteX290" fmla="*/ 1201910 w 11483996"/>
              <a:gd name="connsiteY290" fmla="*/ 456099 h 6857998"/>
              <a:gd name="connsiteX291" fmla="*/ 1113010 w 11483996"/>
              <a:gd name="connsiteY291" fmla="*/ 541824 h 6857998"/>
              <a:gd name="connsiteX292" fmla="*/ 1201910 w 11483996"/>
              <a:gd name="connsiteY292" fmla="*/ 627549 h 6857998"/>
              <a:gd name="connsiteX293" fmla="*/ 1290810 w 11483996"/>
              <a:gd name="connsiteY293" fmla="*/ 541824 h 6857998"/>
              <a:gd name="connsiteX294" fmla="*/ 1201910 w 11483996"/>
              <a:gd name="connsiteY294" fmla="*/ 456099 h 6857998"/>
              <a:gd name="connsiteX295" fmla="*/ 1621804 w 11483996"/>
              <a:gd name="connsiteY295" fmla="*/ 456099 h 6857998"/>
              <a:gd name="connsiteX296" fmla="*/ 1533696 w 11483996"/>
              <a:gd name="connsiteY296" fmla="*/ 541824 h 6857998"/>
              <a:gd name="connsiteX297" fmla="*/ 1621804 w 11483996"/>
              <a:gd name="connsiteY297" fmla="*/ 627549 h 6857998"/>
              <a:gd name="connsiteX298" fmla="*/ 1709911 w 11483996"/>
              <a:gd name="connsiteY298" fmla="*/ 541824 h 6857998"/>
              <a:gd name="connsiteX299" fmla="*/ 1621804 w 11483996"/>
              <a:gd name="connsiteY299" fmla="*/ 456099 h 6857998"/>
              <a:gd name="connsiteX300" fmla="*/ 1828973 w 11483996"/>
              <a:gd name="connsiteY300" fmla="*/ 456099 h 6857998"/>
              <a:gd name="connsiteX301" fmla="*/ 1740072 w 11483996"/>
              <a:gd name="connsiteY301" fmla="*/ 541824 h 6857998"/>
              <a:gd name="connsiteX302" fmla="*/ 1828973 w 11483996"/>
              <a:gd name="connsiteY302" fmla="*/ 627549 h 6857998"/>
              <a:gd name="connsiteX303" fmla="*/ 1917873 w 11483996"/>
              <a:gd name="connsiteY303" fmla="*/ 541824 h 6857998"/>
              <a:gd name="connsiteX304" fmla="*/ 1828973 w 11483996"/>
              <a:gd name="connsiteY304" fmla="*/ 456099 h 6857998"/>
              <a:gd name="connsiteX305" fmla="*/ 1423621 w 11483996"/>
              <a:gd name="connsiteY305" fmla="*/ 456098 h 6857998"/>
              <a:gd name="connsiteX306" fmla="*/ 1367979 w 11483996"/>
              <a:gd name="connsiteY306" fmla="*/ 484696 h 6857998"/>
              <a:gd name="connsiteX307" fmla="*/ 1367189 w 11483996"/>
              <a:gd name="connsiteY307" fmla="*/ 484696 h 6857998"/>
              <a:gd name="connsiteX308" fmla="*/ 1367189 w 11483996"/>
              <a:gd name="connsiteY308" fmla="*/ 460269 h 6857998"/>
              <a:gd name="connsiteX309" fmla="*/ 1328909 w 11483996"/>
              <a:gd name="connsiteY309" fmla="*/ 460269 h 6857998"/>
              <a:gd name="connsiteX310" fmla="*/ 1328909 w 11483996"/>
              <a:gd name="connsiteY310" fmla="*/ 700573 h 6857998"/>
              <a:gd name="connsiteX311" fmla="*/ 1369359 w 11483996"/>
              <a:gd name="connsiteY311" fmla="*/ 700573 h 6857998"/>
              <a:gd name="connsiteX312" fmla="*/ 1369359 w 11483996"/>
              <a:gd name="connsiteY312" fmla="*/ 602465 h 6857998"/>
              <a:gd name="connsiteX313" fmla="*/ 1370347 w 11483996"/>
              <a:gd name="connsiteY313" fmla="*/ 602465 h 6857998"/>
              <a:gd name="connsiteX314" fmla="*/ 1425201 w 11483996"/>
              <a:gd name="connsiteY314" fmla="*/ 627092 h 6857998"/>
              <a:gd name="connsiteX315" fmla="*/ 1503535 w 11483996"/>
              <a:gd name="connsiteY315" fmla="*/ 541694 h 6857998"/>
              <a:gd name="connsiteX316" fmla="*/ 1423621 w 11483996"/>
              <a:gd name="connsiteY316" fmla="*/ 456098 h 6857998"/>
              <a:gd name="connsiteX317" fmla="*/ 879845 w 11483996"/>
              <a:gd name="connsiteY317" fmla="*/ 413236 h 6857998"/>
              <a:gd name="connsiteX318" fmla="*/ 879845 w 11483996"/>
              <a:gd name="connsiteY318" fmla="*/ 460552 h 6857998"/>
              <a:gd name="connsiteX319" fmla="*/ 846309 w 11483996"/>
              <a:gd name="connsiteY319" fmla="*/ 460552 h 6857998"/>
              <a:gd name="connsiteX320" fmla="*/ 846309 w 11483996"/>
              <a:gd name="connsiteY320" fmla="*/ 495144 h 6857998"/>
              <a:gd name="connsiteX321" fmla="*/ 879845 w 11483996"/>
              <a:gd name="connsiteY321" fmla="*/ 495144 h 6857998"/>
              <a:gd name="connsiteX322" fmla="*/ 879845 w 11483996"/>
              <a:gd name="connsiteY322" fmla="*/ 569895 h 6857998"/>
              <a:gd name="connsiteX323" fmla="*/ 933027 w 11483996"/>
              <a:gd name="connsiteY323" fmla="*/ 627549 h 6857998"/>
              <a:gd name="connsiteX324" fmla="*/ 965372 w 11483996"/>
              <a:gd name="connsiteY324" fmla="*/ 622182 h 6857998"/>
              <a:gd name="connsiteX325" fmla="*/ 965372 w 11483996"/>
              <a:gd name="connsiteY325" fmla="*/ 587987 h 6857998"/>
              <a:gd name="connsiteX326" fmla="*/ 943346 w 11483996"/>
              <a:gd name="connsiteY326" fmla="*/ 592957 h 6857998"/>
              <a:gd name="connsiteX327" fmla="*/ 920525 w 11483996"/>
              <a:gd name="connsiteY327" fmla="*/ 566516 h 6857998"/>
              <a:gd name="connsiteX328" fmla="*/ 920525 w 11483996"/>
              <a:gd name="connsiteY328" fmla="*/ 495144 h 6857998"/>
              <a:gd name="connsiteX329" fmla="*/ 965372 w 11483996"/>
              <a:gd name="connsiteY329" fmla="*/ 495144 h 6857998"/>
              <a:gd name="connsiteX330" fmla="*/ 965372 w 11483996"/>
              <a:gd name="connsiteY330" fmla="*/ 460552 h 6857998"/>
              <a:gd name="connsiteX331" fmla="*/ 920525 w 11483996"/>
              <a:gd name="connsiteY331" fmla="*/ 460552 h 6857998"/>
              <a:gd name="connsiteX332" fmla="*/ 920525 w 11483996"/>
              <a:gd name="connsiteY332" fmla="*/ 413236 h 6857998"/>
              <a:gd name="connsiteX333" fmla="*/ 879845 w 11483996"/>
              <a:gd name="connsiteY333" fmla="*/ 413236 h 6857998"/>
              <a:gd name="connsiteX334" fmla="*/ 1955972 w 11483996"/>
              <a:gd name="connsiteY334" fmla="*/ 367199 h 6857998"/>
              <a:gd name="connsiteX335" fmla="*/ 1955972 w 11483996"/>
              <a:gd name="connsiteY335" fmla="*/ 622786 h 6857998"/>
              <a:gd name="connsiteX336" fmla="*/ 1997247 w 11483996"/>
              <a:gd name="connsiteY336" fmla="*/ 622786 h 6857998"/>
              <a:gd name="connsiteX337" fmla="*/ 1997247 w 11483996"/>
              <a:gd name="connsiteY337" fmla="*/ 367199 h 6857998"/>
              <a:gd name="connsiteX338" fmla="*/ 0 w 11483996"/>
              <a:gd name="connsiteY338" fmla="*/ 0 h 6857998"/>
              <a:gd name="connsiteX339" fmla="*/ 11483996 w 11483996"/>
              <a:gd name="connsiteY339" fmla="*/ 0 h 6857998"/>
              <a:gd name="connsiteX340" fmla="*/ 11483996 w 11483996"/>
              <a:gd name="connsiteY340" fmla="*/ 6857998 h 6857998"/>
              <a:gd name="connsiteX341" fmla="*/ 0 w 11483996"/>
              <a:gd name="connsiteY341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11483996" h="6857998">
                <a:moveTo>
                  <a:pt x="1307630" y="876788"/>
                </a:moveTo>
                <a:cubicBezTo>
                  <a:pt x="1307630" y="876788"/>
                  <a:pt x="1307630" y="876788"/>
                  <a:pt x="1316212" y="876788"/>
                </a:cubicBezTo>
                <a:cubicBezTo>
                  <a:pt x="1316212" y="876788"/>
                  <a:pt x="1316212" y="876788"/>
                  <a:pt x="1316212" y="885838"/>
                </a:cubicBezTo>
                <a:cubicBezTo>
                  <a:pt x="1316212" y="908464"/>
                  <a:pt x="1302841" y="922826"/>
                  <a:pt x="1274901" y="922826"/>
                </a:cubicBezTo>
                <a:cubicBezTo>
                  <a:pt x="1261729" y="922826"/>
                  <a:pt x="1246363" y="916530"/>
                  <a:pt x="1246363" y="901578"/>
                </a:cubicBezTo>
                <a:cubicBezTo>
                  <a:pt x="1246363" y="878362"/>
                  <a:pt x="1285279" y="876788"/>
                  <a:pt x="1307630" y="876788"/>
                </a:cubicBezTo>
                <a:close/>
                <a:moveTo>
                  <a:pt x="2592117" y="876788"/>
                </a:moveTo>
                <a:lnTo>
                  <a:pt x="2600499" y="876788"/>
                </a:lnTo>
                <a:cubicBezTo>
                  <a:pt x="2600499" y="876788"/>
                  <a:pt x="2600499" y="876788"/>
                  <a:pt x="2600499" y="885838"/>
                </a:cubicBezTo>
                <a:cubicBezTo>
                  <a:pt x="2600499" y="908464"/>
                  <a:pt x="2587327" y="922826"/>
                  <a:pt x="2559387" y="922826"/>
                </a:cubicBezTo>
                <a:cubicBezTo>
                  <a:pt x="2546016" y="922826"/>
                  <a:pt x="2530649" y="916530"/>
                  <a:pt x="2530649" y="901578"/>
                </a:cubicBezTo>
                <a:cubicBezTo>
                  <a:pt x="2530649" y="878362"/>
                  <a:pt x="2569566" y="876788"/>
                  <a:pt x="2592117" y="876788"/>
                </a:cubicBezTo>
                <a:close/>
                <a:moveTo>
                  <a:pt x="2367136" y="819637"/>
                </a:moveTo>
                <a:cubicBezTo>
                  <a:pt x="2393439" y="819637"/>
                  <a:pt x="2414762" y="841315"/>
                  <a:pt x="2414762" y="868056"/>
                </a:cubicBezTo>
                <a:cubicBezTo>
                  <a:pt x="2414762" y="894797"/>
                  <a:pt x="2393439" y="916475"/>
                  <a:pt x="2367136" y="916475"/>
                </a:cubicBezTo>
                <a:cubicBezTo>
                  <a:pt x="2340834" y="916475"/>
                  <a:pt x="2319512" y="894797"/>
                  <a:pt x="2319512" y="868056"/>
                </a:cubicBezTo>
                <a:cubicBezTo>
                  <a:pt x="2319512" y="841315"/>
                  <a:pt x="2340834" y="819637"/>
                  <a:pt x="2367136" y="819637"/>
                </a:cubicBezTo>
                <a:close/>
                <a:moveTo>
                  <a:pt x="780430" y="819637"/>
                </a:moveTo>
                <a:cubicBezTo>
                  <a:pt x="810119" y="819637"/>
                  <a:pt x="828849" y="839201"/>
                  <a:pt x="828849" y="867262"/>
                </a:cubicBezTo>
                <a:cubicBezTo>
                  <a:pt x="828849" y="894335"/>
                  <a:pt x="810318" y="914887"/>
                  <a:pt x="780032" y="914887"/>
                </a:cubicBezTo>
                <a:cubicBezTo>
                  <a:pt x="752534" y="914887"/>
                  <a:pt x="732011" y="893545"/>
                  <a:pt x="732011" y="867855"/>
                </a:cubicBezTo>
                <a:cubicBezTo>
                  <a:pt x="732011" y="839201"/>
                  <a:pt x="751737" y="819637"/>
                  <a:pt x="780430" y="819637"/>
                </a:cubicBezTo>
                <a:close/>
                <a:moveTo>
                  <a:pt x="1082053" y="819635"/>
                </a:moveTo>
                <a:cubicBezTo>
                  <a:pt x="1108794" y="819635"/>
                  <a:pt x="1130472" y="841313"/>
                  <a:pt x="1130472" y="868054"/>
                </a:cubicBezTo>
                <a:cubicBezTo>
                  <a:pt x="1130472" y="894795"/>
                  <a:pt x="1108794" y="916473"/>
                  <a:pt x="1082053" y="916473"/>
                </a:cubicBezTo>
                <a:cubicBezTo>
                  <a:pt x="1055312" y="916473"/>
                  <a:pt x="1033634" y="894795"/>
                  <a:pt x="1033634" y="868054"/>
                </a:cubicBezTo>
                <a:cubicBezTo>
                  <a:pt x="1033634" y="841313"/>
                  <a:pt x="1055312" y="819635"/>
                  <a:pt x="1082053" y="819635"/>
                </a:cubicBezTo>
                <a:close/>
                <a:moveTo>
                  <a:pt x="2047557" y="813288"/>
                </a:moveTo>
                <a:cubicBezTo>
                  <a:pt x="2073338" y="813288"/>
                  <a:pt x="2088925" y="828137"/>
                  <a:pt x="2089326" y="851388"/>
                </a:cubicBezTo>
                <a:cubicBezTo>
                  <a:pt x="2089326" y="851388"/>
                  <a:pt x="2089326" y="851388"/>
                  <a:pt x="2005188" y="851388"/>
                </a:cubicBezTo>
                <a:cubicBezTo>
                  <a:pt x="2008386" y="828333"/>
                  <a:pt x="2023375" y="813288"/>
                  <a:pt x="2047557" y="813288"/>
                </a:cubicBezTo>
                <a:close/>
                <a:moveTo>
                  <a:pt x="579905" y="813287"/>
                </a:moveTo>
                <a:cubicBezTo>
                  <a:pt x="605004" y="813287"/>
                  <a:pt x="620494" y="828136"/>
                  <a:pt x="620886" y="851387"/>
                </a:cubicBezTo>
                <a:cubicBezTo>
                  <a:pt x="620886" y="851387"/>
                  <a:pt x="620886" y="851387"/>
                  <a:pt x="538336" y="851387"/>
                </a:cubicBezTo>
                <a:cubicBezTo>
                  <a:pt x="541473" y="828332"/>
                  <a:pt x="556179" y="813287"/>
                  <a:pt x="579905" y="813287"/>
                </a:cubicBezTo>
                <a:close/>
                <a:moveTo>
                  <a:pt x="914573" y="786299"/>
                </a:moveTo>
                <a:lnTo>
                  <a:pt x="914573" y="949812"/>
                </a:lnTo>
                <a:lnTo>
                  <a:pt x="954260" y="949812"/>
                </a:lnTo>
                <a:lnTo>
                  <a:pt x="954260" y="786299"/>
                </a:lnTo>
                <a:close/>
                <a:moveTo>
                  <a:pt x="1750185" y="783125"/>
                </a:moveTo>
                <a:cubicBezTo>
                  <a:pt x="1717342" y="783125"/>
                  <a:pt x="1684895" y="799303"/>
                  <a:pt x="1684895" y="835209"/>
                </a:cubicBezTo>
                <a:cubicBezTo>
                  <a:pt x="1684895" y="896959"/>
                  <a:pt x="1772543" y="870720"/>
                  <a:pt x="1772543" y="904061"/>
                </a:cubicBezTo>
                <a:cubicBezTo>
                  <a:pt x="1772543" y="916885"/>
                  <a:pt x="1757306" y="922606"/>
                  <a:pt x="1745436" y="922606"/>
                </a:cubicBezTo>
                <a:cubicBezTo>
                  <a:pt x="1728224" y="922606"/>
                  <a:pt x="1717342" y="914123"/>
                  <a:pt x="1706856" y="902680"/>
                </a:cubicBezTo>
                <a:cubicBezTo>
                  <a:pt x="1679750" y="927933"/>
                  <a:pt x="1679750" y="927933"/>
                  <a:pt x="1679750" y="927933"/>
                </a:cubicBezTo>
                <a:cubicBezTo>
                  <a:pt x="1696370" y="946478"/>
                  <a:pt x="1718133" y="952988"/>
                  <a:pt x="1743063" y="952988"/>
                </a:cubicBezTo>
                <a:cubicBezTo>
                  <a:pt x="1776301" y="952988"/>
                  <a:pt x="1813102" y="939375"/>
                  <a:pt x="1813102" y="901102"/>
                </a:cubicBezTo>
                <a:cubicBezTo>
                  <a:pt x="1813102" y="837971"/>
                  <a:pt x="1725454" y="861645"/>
                  <a:pt x="1725454" y="832644"/>
                </a:cubicBezTo>
                <a:cubicBezTo>
                  <a:pt x="1725454" y="820412"/>
                  <a:pt x="1738314" y="815480"/>
                  <a:pt x="1749196" y="815480"/>
                </a:cubicBezTo>
                <a:cubicBezTo>
                  <a:pt x="1763046" y="815480"/>
                  <a:pt x="1773136" y="821201"/>
                  <a:pt x="1780852" y="831855"/>
                </a:cubicBezTo>
                <a:cubicBezTo>
                  <a:pt x="1807956" y="807589"/>
                  <a:pt x="1807956" y="807589"/>
                  <a:pt x="1807956" y="807589"/>
                </a:cubicBezTo>
                <a:cubicBezTo>
                  <a:pt x="1794700" y="789833"/>
                  <a:pt x="1771750" y="783125"/>
                  <a:pt x="1750185" y="783125"/>
                </a:cubicBezTo>
                <a:close/>
                <a:moveTo>
                  <a:pt x="1286248" y="783125"/>
                </a:moveTo>
                <a:cubicBezTo>
                  <a:pt x="1260451" y="783125"/>
                  <a:pt x="1235051" y="790819"/>
                  <a:pt x="1217191" y="808969"/>
                </a:cubicBezTo>
                <a:cubicBezTo>
                  <a:pt x="1238425" y="830276"/>
                  <a:pt x="1238425" y="830276"/>
                  <a:pt x="1238425" y="830276"/>
                </a:cubicBezTo>
                <a:cubicBezTo>
                  <a:pt x="1249339" y="820215"/>
                  <a:pt x="1265015" y="813310"/>
                  <a:pt x="1281882" y="813310"/>
                </a:cubicBezTo>
                <a:cubicBezTo>
                  <a:pt x="1303512" y="813310"/>
                  <a:pt x="1319188" y="823766"/>
                  <a:pt x="1319188" y="843692"/>
                </a:cubicBezTo>
                <a:cubicBezTo>
                  <a:pt x="1319188" y="848032"/>
                  <a:pt x="1319188" y="848032"/>
                  <a:pt x="1319188" y="848032"/>
                </a:cubicBezTo>
                <a:cubicBezTo>
                  <a:pt x="1309068" y="848032"/>
                  <a:pt x="1309068" y="848032"/>
                  <a:pt x="1309068" y="848032"/>
                </a:cubicBezTo>
                <a:cubicBezTo>
                  <a:pt x="1268389" y="848032"/>
                  <a:pt x="1206675" y="851780"/>
                  <a:pt x="1206675" y="904456"/>
                </a:cubicBezTo>
                <a:cubicBezTo>
                  <a:pt x="1206675" y="936416"/>
                  <a:pt x="1235844" y="952988"/>
                  <a:pt x="1266007" y="952988"/>
                </a:cubicBezTo>
                <a:cubicBezTo>
                  <a:pt x="1287637" y="952988"/>
                  <a:pt x="1306687" y="944899"/>
                  <a:pt x="1318196" y="926749"/>
                </a:cubicBezTo>
                <a:cubicBezTo>
                  <a:pt x="1319188" y="926749"/>
                  <a:pt x="1319188" y="926749"/>
                  <a:pt x="1319188" y="926749"/>
                </a:cubicBezTo>
                <a:cubicBezTo>
                  <a:pt x="1319188" y="948845"/>
                  <a:pt x="1319188" y="948845"/>
                  <a:pt x="1319188" y="948845"/>
                </a:cubicBezTo>
                <a:cubicBezTo>
                  <a:pt x="1355899" y="948845"/>
                  <a:pt x="1355899" y="948845"/>
                  <a:pt x="1355899" y="948845"/>
                </a:cubicBezTo>
                <a:cubicBezTo>
                  <a:pt x="1355899" y="855923"/>
                  <a:pt x="1355899" y="855923"/>
                  <a:pt x="1355899" y="855923"/>
                </a:cubicBezTo>
                <a:cubicBezTo>
                  <a:pt x="1355899" y="832841"/>
                  <a:pt x="1355899" y="783125"/>
                  <a:pt x="1286248" y="783125"/>
                </a:cubicBezTo>
                <a:close/>
                <a:moveTo>
                  <a:pt x="1486343" y="783125"/>
                </a:moveTo>
                <a:cubicBezTo>
                  <a:pt x="1459137" y="783125"/>
                  <a:pt x="1443646" y="797214"/>
                  <a:pt x="1436495" y="812494"/>
                </a:cubicBezTo>
                <a:cubicBezTo>
                  <a:pt x="1435703" y="812494"/>
                  <a:pt x="1435703" y="812494"/>
                  <a:pt x="1435703" y="812494"/>
                </a:cubicBezTo>
                <a:cubicBezTo>
                  <a:pt x="1435703" y="787094"/>
                  <a:pt x="1435703" y="787094"/>
                  <a:pt x="1435703" y="787094"/>
                </a:cubicBezTo>
                <a:cubicBezTo>
                  <a:pt x="1397174" y="787094"/>
                  <a:pt x="1397174" y="787094"/>
                  <a:pt x="1397174" y="787094"/>
                </a:cubicBezTo>
                <a:cubicBezTo>
                  <a:pt x="1397174" y="949813"/>
                  <a:pt x="1397174" y="949813"/>
                  <a:pt x="1397174" y="949813"/>
                </a:cubicBezTo>
                <a:cubicBezTo>
                  <a:pt x="1437885" y="949813"/>
                  <a:pt x="1437885" y="949813"/>
                  <a:pt x="1437885" y="949813"/>
                </a:cubicBezTo>
                <a:cubicBezTo>
                  <a:pt x="1437885" y="861111"/>
                  <a:pt x="1437885" y="861111"/>
                  <a:pt x="1437885" y="861111"/>
                </a:cubicBezTo>
                <a:cubicBezTo>
                  <a:pt x="1437885" y="839283"/>
                  <a:pt x="1448412" y="819638"/>
                  <a:pt x="1475222" y="819638"/>
                </a:cubicBezTo>
                <a:cubicBezTo>
                  <a:pt x="1494883" y="819638"/>
                  <a:pt x="1503025" y="832933"/>
                  <a:pt x="1503025" y="852975"/>
                </a:cubicBezTo>
                <a:cubicBezTo>
                  <a:pt x="1503025" y="949813"/>
                  <a:pt x="1503025" y="949813"/>
                  <a:pt x="1503025" y="949813"/>
                </a:cubicBezTo>
                <a:cubicBezTo>
                  <a:pt x="1543737" y="949813"/>
                  <a:pt x="1543737" y="949813"/>
                  <a:pt x="1543737" y="949813"/>
                </a:cubicBezTo>
                <a:cubicBezTo>
                  <a:pt x="1543737" y="861706"/>
                  <a:pt x="1543737" y="861706"/>
                  <a:pt x="1543737" y="861706"/>
                </a:cubicBezTo>
                <a:cubicBezTo>
                  <a:pt x="1543737" y="840672"/>
                  <a:pt x="1553269" y="819638"/>
                  <a:pt x="1578689" y="819638"/>
                </a:cubicBezTo>
                <a:cubicBezTo>
                  <a:pt x="1602719" y="819638"/>
                  <a:pt x="1608877" y="837299"/>
                  <a:pt x="1608877" y="857738"/>
                </a:cubicBezTo>
                <a:cubicBezTo>
                  <a:pt x="1608877" y="949813"/>
                  <a:pt x="1608877" y="949813"/>
                  <a:pt x="1608877" y="949813"/>
                </a:cubicBezTo>
                <a:cubicBezTo>
                  <a:pt x="1649588" y="949813"/>
                  <a:pt x="1649588" y="949813"/>
                  <a:pt x="1649588" y="949813"/>
                </a:cubicBezTo>
                <a:cubicBezTo>
                  <a:pt x="1649588" y="852975"/>
                  <a:pt x="1649588" y="852975"/>
                  <a:pt x="1649588" y="852975"/>
                </a:cubicBezTo>
                <a:cubicBezTo>
                  <a:pt x="1649588" y="813883"/>
                  <a:pt x="1634296" y="783125"/>
                  <a:pt x="1590804" y="783125"/>
                </a:cubicBezTo>
                <a:cubicBezTo>
                  <a:pt x="1566376" y="783125"/>
                  <a:pt x="1549099" y="792451"/>
                  <a:pt x="1537183" y="813288"/>
                </a:cubicBezTo>
                <a:cubicBezTo>
                  <a:pt x="1528842" y="792848"/>
                  <a:pt x="1511366" y="783125"/>
                  <a:pt x="1486343" y="783125"/>
                </a:cubicBezTo>
                <a:close/>
                <a:moveTo>
                  <a:pt x="2052522" y="783125"/>
                </a:moveTo>
                <a:cubicBezTo>
                  <a:pt x="2003449" y="783125"/>
                  <a:pt x="1963912" y="817058"/>
                  <a:pt x="1963912" y="867958"/>
                </a:cubicBezTo>
                <a:cubicBezTo>
                  <a:pt x="1963912" y="918858"/>
                  <a:pt x="2003449" y="952988"/>
                  <a:pt x="2052522" y="952988"/>
                </a:cubicBezTo>
                <a:cubicBezTo>
                  <a:pt x="2078351" y="952988"/>
                  <a:pt x="2102588" y="943913"/>
                  <a:pt x="2121462" y="920633"/>
                </a:cubicBezTo>
                <a:cubicBezTo>
                  <a:pt x="2092258" y="898734"/>
                  <a:pt x="2092258" y="898734"/>
                  <a:pt x="2092258" y="898734"/>
                </a:cubicBezTo>
                <a:cubicBezTo>
                  <a:pt x="2082126" y="911163"/>
                  <a:pt x="2069013" y="920633"/>
                  <a:pt x="2048548" y="920633"/>
                </a:cubicBezTo>
                <a:cubicBezTo>
                  <a:pt x="2025701" y="920633"/>
                  <a:pt x="2007423" y="906034"/>
                  <a:pt x="2004641" y="882162"/>
                </a:cubicBezTo>
                <a:cubicBezTo>
                  <a:pt x="2129011" y="882162"/>
                  <a:pt x="2129011" y="882162"/>
                  <a:pt x="2129011" y="882162"/>
                </a:cubicBezTo>
                <a:cubicBezTo>
                  <a:pt x="2129011" y="871114"/>
                  <a:pt x="2129011" y="871114"/>
                  <a:pt x="2129011" y="871114"/>
                </a:cubicBezTo>
                <a:cubicBezTo>
                  <a:pt x="2129011" y="814691"/>
                  <a:pt x="2098217" y="783125"/>
                  <a:pt x="2052522" y="783125"/>
                </a:cubicBezTo>
                <a:close/>
                <a:moveTo>
                  <a:pt x="2569146" y="783125"/>
                </a:moveTo>
                <a:cubicBezTo>
                  <a:pt x="2543349" y="783125"/>
                  <a:pt x="2517949" y="790819"/>
                  <a:pt x="2499891" y="808969"/>
                </a:cubicBezTo>
                <a:cubicBezTo>
                  <a:pt x="2521323" y="830276"/>
                  <a:pt x="2521323" y="830276"/>
                  <a:pt x="2521323" y="830276"/>
                </a:cubicBezTo>
                <a:cubicBezTo>
                  <a:pt x="2532038" y="820215"/>
                  <a:pt x="2547715" y="813310"/>
                  <a:pt x="2564582" y="813310"/>
                </a:cubicBezTo>
                <a:cubicBezTo>
                  <a:pt x="2586410" y="813310"/>
                  <a:pt x="2601888" y="823766"/>
                  <a:pt x="2601888" y="843692"/>
                </a:cubicBezTo>
                <a:cubicBezTo>
                  <a:pt x="2601888" y="848032"/>
                  <a:pt x="2601888" y="848032"/>
                  <a:pt x="2601888" y="848032"/>
                </a:cubicBezTo>
                <a:cubicBezTo>
                  <a:pt x="2591768" y="848032"/>
                  <a:pt x="2591768" y="848032"/>
                  <a:pt x="2591768" y="848032"/>
                </a:cubicBezTo>
                <a:cubicBezTo>
                  <a:pt x="2551088" y="848032"/>
                  <a:pt x="2489374" y="851780"/>
                  <a:pt x="2489374" y="904456"/>
                </a:cubicBezTo>
                <a:cubicBezTo>
                  <a:pt x="2489374" y="936416"/>
                  <a:pt x="2518544" y="952988"/>
                  <a:pt x="2548707" y="952988"/>
                </a:cubicBezTo>
                <a:cubicBezTo>
                  <a:pt x="2570337" y="952988"/>
                  <a:pt x="2589387" y="944899"/>
                  <a:pt x="2600896" y="926749"/>
                </a:cubicBezTo>
                <a:cubicBezTo>
                  <a:pt x="2601888" y="926749"/>
                  <a:pt x="2601888" y="926749"/>
                  <a:pt x="2601888" y="926749"/>
                </a:cubicBezTo>
                <a:cubicBezTo>
                  <a:pt x="2601888" y="948845"/>
                  <a:pt x="2601888" y="948845"/>
                  <a:pt x="2601888" y="948845"/>
                </a:cubicBezTo>
                <a:cubicBezTo>
                  <a:pt x="2638599" y="948845"/>
                  <a:pt x="2638599" y="948845"/>
                  <a:pt x="2638599" y="948845"/>
                </a:cubicBezTo>
                <a:cubicBezTo>
                  <a:pt x="2638599" y="855923"/>
                  <a:pt x="2638599" y="855923"/>
                  <a:pt x="2638599" y="855923"/>
                </a:cubicBezTo>
                <a:cubicBezTo>
                  <a:pt x="2638599" y="832841"/>
                  <a:pt x="2638599" y="783125"/>
                  <a:pt x="2569146" y="783125"/>
                </a:cubicBezTo>
                <a:close/>
                <a:moveTo>
                  <a:pt x="2254116" y="783125"/>
                </a:moveTo>
                <a:cubicBezTo>
                  <a:pt x="2232521" y="783125"/>
                  <a:pt x="2214525" y="794237"/>
                  <a:pt x="2205527" y="812890"/>
                </a:cubicBezTo>
                <a:cubicBezTo>
                  <a:pt x="2204928" y="812890"/>
                  <a:pt x="2204928" y="812890"/>
                  <a:pt x="2204928" y="812890"/>
                </a:cubicBezTo>
                <a:cubicBezTo>
                  <a:pt x="2204928" y="787093"/>
                  <a:pt x="2204928" y="787093"/>
                  <a:pt x="2204928" y="787093"/>
                </a:cubicBezTo>
                <a:cubicBezTo>
                  <a:pt x="2163937" y="787093"/>
                  <a:pt x="2163937" y="787093"/>
                  <a:pt x="2163937" y="787093"/>
                </a:cubicBezTo>
                <a:cubicBezTo>
                  <a:pt x="2163937" y="949813"/>
                  <a:pt x="2163937" y="949813"/>
                  <a:pt x="2163937" y="949813"/>
                </a:cubicBezTo>
                <a:cubicBezTo>
                  <a:pt x="2204928" y="949813"/>
                  <a:pt x="2204928" y="949813"/>
                  <a:pt x="2204928" y="949813"/>
                </a:cubicBezTo>
                <a:cubicBezTo>
                  <a:pt x="2204928" y="862698"/>
                  <a:pt x="2204928" y="862698"/>
                  <a:pt x="2204928" y="862698"/>
                </a:cubicBezTo>
                <a:cubicBezTo>
                  <a:pt x="2204928" y="853967"/>
                  <a:pt x="2210326" y="821622"/>
                  <a:pt x="2248917" y="821622"/>
                </a:cubicBezTo>
                <a:cubicBezTo>
                  <a:pt x="2255515" y="821622"/>
                  <a:pt x="2261913" y="823011"/>
                  <a:pt x="2268713" y="824797"/>
                </a:cubicBezTo>
                <a:cubicBezTo>
                  <a:pt x="2268713" y="785307"/>
                  <a:pt x="2268713" y="785307"/>
                  <a:pt x="2268713" y="785307"/>
                </a:cubicBezTo>
                <a:cubicBezTo>
                  <a:pt x="2263913" y="784117"/>
                  <a:pt x="2259315" y="783125"/>
                  <a:pt x="2254116" y="783125"/>
                </a:cubicBezTo>
                <a:close/>
                <a:moveTo>
                  <a:pt x="2770070" y="783125"/>
                </a:moveTo>
                <a:cubicBezTo>
                  <a:pt x="2743230" y="783125"/>
                  <a:pt x="2727640" y="797214"/>
                  <a:pt x="2720536" y="812493"/>
                </a:cubicBezTo>
                <a:cubicBezTo>
                  <a:pt x="2719944" y="812493"/>
                  <a:pt x="2719944" y="812493"/>
                  <a:pt x="2719944" y="812493"/>
                </a:cubicBezTo>
                <a:cubicBezTo>
                  <a:pt x="2719944" y="787093"/>
                  <a:pt x="2719944" y="787093"/>
                  <a:pt x="2719944" y="787093"/>
                </a:cubicBezTo>
                <a:cubicBezTo>
                  <a:pt x="2681462" y="787093"/>
                  <a:pt x="2681462" y="787093"/>
                  <a:pt x="2681462" y="787093"/>
                </a:cubicBezTo>
                <a:cubicBezTo>
                  <a:pt x="2681462" y="949813"/>
                  <a:pt x="2681462" y="949813"/>
                  <a:pt x="2681462" y="949813"/>
                </a:cubicBezTo>
                <a:cubicBezTo>
                  <a:pt x="2721918" y="949813"/>
                  <a:pt x="2721918" y="949813"/>
                  <a:pt x="2721918" y="949813"/>
                </a:cubicBezTo>
                <a:cubicBezTo>
                  <a:pt x="2721918" y="861111"/>
                  <a:pt x="2721918" y="861111"/>
                  <a:pt x="2721918" y="861111"/>
                </a:cubicBezTo>
                <a:cubicBezTo>
                  <a:pt x="2721918" y="839283"/>
                  <a:pt x="2732377" y="819637"/>
                  <a:pt x="2759018" y="819637"/>
                </a:cubicBezTo>
                <a:cubicBezTo>
                  <a:pt x="2778555" y="819637"/>
                  <a:pt x="2786646" y="832933"/>
                  <a:pt x="2786646" y="852975"/>
                </a:cubicBezTo>
                <a:cubicBezTo>
                  <a:pt x="2786646" y="949813"/>
                  <a:pt x="2786646" y="949813"/>
                  <a:pt x="2786646" y="949813"/>
                </a:cubicBezTo>
                <a:cubicBezTo>
                  <a:pt x="2827102" y="949813"/>
                  <a:pt x="2827102" y="949813"/>
                  <a:pt x="2827102" y="949813"/>
                </a:cubicBezTo>
                <a:cubicBezTo>
                  <a:pt x="2827102" y="861706"/>
                  <a:pt x="2827102" y="861706"/>
                  <a:pt x="2827102" y="861706"/>
                </a:cubicBezTo>
                <a:cubicBezTo>
                  <a:pt x="2827102" y="840672"/>
                  <a:pt x="2836575" y="819637"/>
                  <a:pt x="2861835" y="819637"/>
                </a:cubicBezTo>
                <a:cubicBezTo>
                  <a:pt x="2885911" y="819637"/>
                  <a:pt x="2891831" y="837298"/>
                  <a:pt x="2891831" y="857737"/>
                </a:cubicBezTo>
                <a:cubicBezTo>
                  <a:pt x="2891831" y="949813"/>
                  <a:pt x="2891831" y="949813"/>
                  <a:pt x="2891831" y="949813"/>
                </a:cubicBezTo>
                <a:cubicBezTo>
                  <a:pt x="2932287" y="949813"/>
                  <a:pt x="2932287" y="949813"/>
                  <a:pt x="2932287" y="949813"/>
                </a:cubicBezTo>
                <a:cubicBezTo>
                  <a:pt x="2932287" y="852975"/>
                  <a:pt x="2932287" y="852975"/>
                  <a:pt x="2932287" y="852975"/>
                </a:cubicBezTo>
                <a:cubicBezTo>
                  <a:pt x="2932287" y="813882"/>
                  <a:pt x="2917288" y="783125"/>
                  <a:pt x="2874070" y="783125"/>
                </a:cubicBezTo>
                <a:cubicBezTo>
                  <a:pt x="2849796" y="783125"/>
                  <a:pt x="2832628" y="792451"/>
                  <a:pt x="2820787" y="813287"/>
                </a:cubicBezTo>
                <a:cubicBezTo>
                  <a:pt x="2812301" y="792848"/>
                  <a:pt x="2795132" y="783125"/>
                  <a:pt x="2770070" y="783125"/>
                </a:cubicBezTo>
                <a:close/>
                <a:moveTo>
                  <a:pt x="585671" y="783124"/>
                </a:moveTo>
                <a:cubicBezTo>
                  <a:pt x="536399" y="783124"/>
                  <a:pt x="497061" y="817057"/>
                  <a:pt x="497061" y="867957"/>
                </a:cubicBezTo>
                <a:cubicBezTo>
                  <a:pt x="497061" y="918857"/>
                  <a:pt x="536399" y="952987"/>
                  <a:pt x="585671" y="952987"/>
                </a:cubicBezTo>
                <a:cubicBezTo>
                  <a:pt x="611499" y="952987"/>
                  <a:pt x="635538" y="943912"/>
                  <a:pt x="654611" y="920632"/>
                </a:cubicBezTo>
                <a:cubicBezTo>
                  <a:pt x="625406" y="898733"/>
                  <a:pt x="625406" y="898733"/>
                  <a:pt x="625406" y="898733"/>
                </a:cubicBezTo>
                <a:cubicBezTo>
                  <a:pt x="615273" y="911162"/>
                  <a:pt x="601962" y="920632"/>
                  <a:pt x="581697" y="920632"/>
                </a:cubicBezTo>
                <a:cubicBezTo>
                  <a:pt x="558849" y="920632"/>
                  <a:pt x="540571" y="906033"/>
                  <a:pt x="537790" y="882161"/>
                </a:cubicBezTo>
                <a:cubicBezTo>
                  <a:pt x="662161" y="882161"/>
                  <a:pt x="662161" y="882161"/>
                  <a:pt x="662161" y="882161"/>
                </a:cubicBezTo>
                <a:cubicBezTo>
                  <a:pt x="662161" y="871113"/>
                  <a:pt x="662161" y="871113"/>
                  <a:pt x="662161" y="871113"/>
                </a:cubicBezTo>
                <a:cubicBezTo>
                  <a:pt x="662161" y="814690"/>
                  <a:pt x="631168" y="783124"/>
                  <a:pt x="585671" y="783124"/>
                </a:cubicBezTo>
                <a:close/>
                <a:moveTo>
                  <a:pt x="772236" y="783124"/>
                </a:moveTo>
                <a:cubicBezTo>
                  <a:pt x="722315" y="783124"/>
                  <a:pt x="692323" y="820341"/>
                  <a:pt x="692323" y="868248"/>
                </a:cubicBezTo>
                <a:cubicBezTo>
                  <a:pt x="692323" y="914373"/>
                  <a:pt x="724288" y="951589"/>
                  <a:pt x="773025" y="951589"/>
                </a:cubicBezTo>
                <a:cubicBezTo>
                  <a:pt x="793152" y="951589"/>
                  <a:pt x="814067" y="943671"/>
                  <a:pt x="825906" y="927834"/>
                </a:cubicBezTo>
                <a:cubicBezTo>
                  <a:pt x="826498" y="927834"/>
                  <a:pt x="826498" y="927834"/>
                  <a:pt x="826498" y="927834"/>
                </a:cubicBezTo>
                <a:cubicBezTo>
                  <a:pt x="826498" y="939712"/>
                  <a:pt x="826498" y="939712"/>
                  <a:pt x="826498" y="939712"/>
                </a:cubicBezTo>
                <a:cubicBezTo>
                  <a:pt x="826498" y="971781"/>
                  <a:pt x="814462" y="994151"/>
                  <a:pt x="775393" y="994151"/>
                </a:cubicBezTo>
                <a:cubicBezTo>
                  <a:pt x="752702" y="994151"/>
                  <a:pt x="735930" y="985639"/>
                  <a:pt x="719553" y="970792"/>
                </a:cubicBezTo>
                <a:cubicBezTo>
                  <a:pt x="695283" y="1004049"/>
                  <a:pt x="695283" y="1004049"/>
                  <a:pt x="695283" y="1004049"/>
                </a:cubicBezTo>
                <a:cubicBezTo>
                  <a:pt x="718369" y="1024241"/>
                  <a:pt x="745598" y="1030774"/>
                  <a:pt x="775591" y="1030774"/>
                </a:cubicBezTo>
                <a:cubicBezTo>
                  <a:pt x="838732" y="1030774"/>
                  <a:pt x="866948" y="993557"/>
                  <a:pt x="866948" y="934961"/>
                </a:cubicBezTo>
                <a:cubicBezTo>
                  <a:pt x="866948" y="787083"/>
                  <a:pt x="866948" y="787083"/>
                  <a:pt x="866948" y="787083"/>
                </a:cubicBezTo>
                <a:cubicBezTo>
                  <a:pt x="828669" y="787083"/>
                  <a:pt x="828669" y="787083"/>
                  <a:pt x="828669" y="787083"/>
                </a:cubicBezTo>
                <a:lnTo>
                  <a:pt x="828669" y="811433"/>
                </a:lnTo>
                <a:cubicBezTo>
                  <a:pt x="827879" y="811433"/>
                  <a:pt x="827879" y="811433"/>
                  <a:pt x="827879" y="811433"/>
                </a:cubicBezTo>
                <a:cubicBezTo>
                  <a:pt x="816040" y="791834"/>
                  <a:pt x="794928" y="783124"/>
                  <a:pt x="772236" y="783124"/>
                </a:cubicBezTo>
                <a:close/>
                <a:moveTo>
                  <a:pt x="469764" y="783124"/>
                </a:moveTo>
                <a:cubicBezTo>
                  <a:pt x="448170" y="783124"/>
                  <a:pt x="430174" y="794237"/>
                  <a:pt x="421176" y="812890"/>
                </a:cubicBezTo>
                <a:cubicBezTo>
                  <a:pt x="420576" y="812890"/>
                  <a:pt x="420576" y="812890"/>
                  <a:pt x="420576" y="812890"/>
                </a:cubicBezTo>
                <a:cubicBezTo>
                  <a:pt x="420576" y="787093"/>
                  <a:pt x="420576" y="787093"/>
                  <a:pt x="420576" y="787093"/>
                </a:cubicBezTo>
                <a:cubicBezTo>
                  <a:pt x="379586" y="787093"/>
                  <a:pt x="379586" y="787093"/>
                  <a:pt x="379586" y="787093"/>
                </a:cubicBezTo>
                <a:cubicBezTo>
                  <a:pt x="379586" y="949812"/>
                  <a:pt x="379586" y="949812"/>
                  <a:pt x="379586" y="949812"/>
                </a:cubicBezTo>
                <a:cubicBezTo>
                  <a:pt x="420576" y="949812"/>
                  <a:pt x="420576" y="949812"/>
                  <a:pt x="420576" y="949812"/>
                </a:cubicBezTo>
                <a:cubicBezTo>
                  <a:pt x="420576" y="862698"/>
                  <a:pt x="420576" y="862698"/>
                  <a:pt x="420576" y="862698"/>
                </a:cubicBezTo>
                <a:cubicBezTo>
                  <a:pt x="420576" y="853966"/>
                  <a:pt x="425975" y="821621"/>
                  <a:pt x="464566" y="821621"/>
                </a:cubicBezTo>
                <a:cubicBezTo>
                  <a:pt x="471164" y="821621"/>
                  <a:pt x="477563" y="823010"/>
                  <a:pt x="484361" y="824796"/>
                </a:cubicBezTo>
                <a:cubicBezTo>
                  <a:pt x="484361" y="785307"/>
                  <a:pt x="484361" y="785307"/>
                  <a:pt x="484361" y="785307"/>
                </a:cubicBezTo>
                <a:cubicBezTo>
                  <a:pt x="479762" y="784116"/>
                  <a:pt x="474963" y="783124"/>
                  <a:pt x="469764" y="783124"/>
                </a:cubicBezTo>
                <a:close/>
                <a:moveTo>
                  <a:pt x="1082053" y="783122"/>
                </a:moveTo>
                <a:cubicBezTo>
                  <a:pt x="1033393" y="783122"/>
                  <a:pt x="993946" y="821147"/>
                  <a:pt x="993946" y="868054"/>
                </a:cubicBezTo>
                <a:cubicBezTo>
                  <a:pt x="993946" y="914961"/>
                  <a:pt x="1033393" y="952986"/>
                  <a:pt x="1082053" y="952986"/>
                </a:cubicBezTo>
                <a:cubicBezTo>
                  <a:pt x="1130713" y="952986"/>
                  <a:pt x="1170160" y="914961"/>
                  <a:pt x="1170160" y="868054"/>
                </a:cubicBezTo>
                <a:cubicBezTo>
                  <a:pt x="1170160" y="821147"/>
                  <a:pt x="1130713" y="783122"/>
                  <a:pt x="1082053" y="783122"/>
                </a:cubicBezTo>
                <a:close/>
                <a:moveTo>
                  <a:pt x="1859337" y="740263"/>
                </a:moveTo>
                <a:cubicBezTo>
                  <a:pt x="1859337" y="787031"/>
                  <a:pt x="1859337" y="787031"/>
                  <a:pt x="1859337" y="787031"/>
                </a:cubicBezTo>
                <a:cubicBezTo>
                  <a:pt x="1825802" y="787031"/>
                  <a:pt x="1825802" y="787031"/>
                  <a:pt x="1825802" y="787031"/>
                </a:cubicBezTo>
                <a:cubicBezTo>
                  <a:pt x="1825802" y="821367"/>
                  <a:pt x="1825802" y="821367"/>
                  <a:pt x="1825802" y="821367"/>
                </a:cubicBezTo>
                <a:cubicBezTo>
                  <a:pt x="1859337" y="821367"/>
                  <a:pt x="1859337" y="821367"/>
                  <a:pt x="1859337" y="821367"/>
                </a:cubicBezTo>
                <a:cubicBezTo>
                  <a:pt x="1859337" y="895564"/>
                  <a:pt x="1859337" y="895564"/>
                  <a:pt x="1859337" y="895564"/>
                </a:cubicBezTo>
                <a:cubicBezTo>
                  <a:pt x="1859337" y="933650"/>
                  <a:pt x="1869457" y="952988"/>
                  <a:pt x="1912716" y="952988"/>
                </a:cubicBezTo>
                <a:cubicBezTo>
                  <a:pt x="1922043" y="952988"/>
                  <a:pt x="1936330" y="951607"/>
                  <a:pt x="1944864" y="947660"/>
                </a:cubicBezTo>
                <a:cubicBezTo>
                  <a:pt x="1944864" y="913522"/>
                  <a:pt x="1944864" y="913522"/>
                  <a:pt x="1944864" y="913522"/>
                </a:cubicBezTo>
                <a:cubicBezTo>
                  <a:pt x="1939705" y="917271"/>
                  <a:pt x="1929981" y="918652"/>
                  <a:pt x="1922835" y="918652"/>
                </a:cubicBezTo>
                <a:cubicBezTo>
                  <a:pt x="1904780" y="918652"/>
                  <a:pt x="1900017" y="908391"/>
                  <a:pt x="1900017" y="892210"/>
                </a:cubicBezTo>
                <a:cubicBezTo>
                  <a:pt x="1900017" y="821367"/>
                  <a:pt x="1900017" y="821367"/>
                  <a:pt x="1900017" y="821367"/>
                </a:cubicBezTo>
                <a:cubicBezTo>
                  <a:pt x="1944864" y="821367"/>
                  <a:pt x="1944864" y="821367"/>
                  <a:pt x="1944864" y="821367"/>
                </a:cubicBezTo>
                <a:cubicBezTo>
                  <a:pt x="1944864" y="787031"/>
                  <a:pt x="1944864" y="787031"/>
                  <a:pt x="1944864" y="787031"/>
                </a:cubicBezTo>
                <a:cubicBezTo>
                  <a:pt x="1900017" y="787031"/>
                  <a:pt x="1900017" y="787031"/>
                  <a:pt x="1900017" y="787031"/>
                </a:cubicBezTo>
                <a:lnTo>
                  <a:pt x="1900017" y="740263"/>
                </a:lnTo>
                <a:cubicBezTo>
                  <a:pt x="1859337" y="740263"/>
                  <a:pt x="1859337" y="740263"/>
                  <a:pt x="1859337" y="740263"/>
                </a:cubicBezTo>
                <a:close/>
                <a:moveTo>
                  <a:pt x="934117" y="706923"/>
                </a:moveTo>
                <a:cubicBezTo>
                  <a:pt x="919177" y="706923"/>
                  <a:pt x="908221" y="718678"/>
                  <a:pt x="908221" y="731430"/>
                </a:cubicBezTo>
                <a:cubicBezTo>
                  <a:pt x="908221" y="744381"/>
                  <a:pt x="919177" y="756136"/>
                  <a:pt x="934117" y="756136"/>
                </a:cubicBezTo>
                <a:cubicBezTo>
                  <a:pt x="949056" y="756136"/>
                  <a:pt x="960609" y="745576"/>
                  <a:pt x="960609" y="731430"/>
                </a:cubicBezTo>
                <a:cubicBezTo>
                  <a:pt x="960609" y="717483"/>
                  <a:pt x="949056" y="706923"/>
                  <a:pt x="934117" y="706923"/>
                </a:cubicBezTo>
                <a:close/>
                <a:moveTo>
                  <a:pt x="2413632" y="692637"/>
                </a:moveTo>
                <a:lnTo>
                  <a:pt x="2413632" y="806850"/>
                </a:lnTo>
                <a:cubicBezTo>
                  <a:pt x="2412637" y="806850"/>
                  <a:pt x="2412637" y="806850"/>
                  <a:pt x="2412637" y="806850"/>
                </a:cubicBezTo>
                <a:cubicBezTo>
                  <a:pt x="2404075" y="796342"/>
                  <a:pt x="2387747" y="782263"/>
                  <a:pt x="2357085" y="782263"/>
                </a:cubicBezTo>
                <a:cubicBezTo>
                  <a:pt x="2310493" y="782263"/>
                  <a:pt x="2278236" y="819540"/>
                  <a:pt x="2278236" y="867526"/>
                </a:cubicBezTo>
                <a:cubicBezTo>
                  <a:pt x="2278236" y="915710"/>
                  <a:pt x="2308502" y="952987"/>
                  <a:pt x="2358877" y="952987"/>
                </a:cubicBezTo>
                <a:cubicBezTo>
                  <a:pt x="2381774" y="952987"/>
                  <a:pt x="2403080" y="944064"/>
                  <a:pt x="2415025" y="924434"/>
                </a:cubicBezTo>
                <a:cubicBezTo>
                  <a:pt x="2415624" y="924434"/>
                  <a:pt x="2415624" y="924434"/>
                  <a:pt x="2415624" y="924434"/>
                </a:cubicBezTo>
                <a:cubicBezTo>
                  <a:pt x="2415624" y="948823"/>
                  <a:pt x="2415624" y="948823"/>
                  <a:pt x="2415624" y="948823"/>
                </a:cubicBezTo>
                <a:cubicBezTo>
                  <a:pt x="2454450" y="948823"/>
                  <a:pt x="2454450" y="948823"/>
                  <a:pt x="2454450" y="948823"/>
                </a:cubicBezTo>
                <a:cubicBezTo>
                  <a:pt x="2454450" y="692637"/>
                  <a:pt x="2454450" y="692637"/>
                  <a:pt x="2454450" y="692637"/>
                </a:cubicBezTo>
                <a:cubicBezTo>
                  <a:pt x="2413632" y="692637"/>
                  <a:pt x="2413632" y="692637"/>
                  <a:pt x="2413632" y="692637"/>
                </a:cubicBezTo>
                <a:close/>
                <a:moveTo>
                  <a:pt x="1201910" y="492612"/>
                </a:moveTo>
                <a:cubicBezTo>
                  <a:pt x="1228213" y="492612"/>
                  <a:pt x="1249535" y="514645"/>
                  <a:pt x="1249535" y="541825"/>
                </a:cubicBezTo>
                <a:cubicBezTo>
                  <a:pt x="1249535" y="569005"/>
                  <a:pt x="1228213" y="591038"/>
                  <a:pt x="1201910" y="591038"/>
                </a:cubicBezTo>
                <a:cubicBezTo>
                  <a:pt x="1175607" y="591038"/>
                  <a:pt x="1154285" y="569005"/>
                  <a:pt x="1154285" y="541825"/>
                </a:cubicBezTo>
                <a:cubicBezTo>
                  <a:pt x="1154285" y="514645"/>
                  <a:pt x="1175607" y="492612"/>
                  <a:pt x="1201910" y="492612"/>
                </a:cubicBezTo>
                <a:close/>
                <a:moveTo>
                  <a:pt x="1622596" y="492612"/>
                </a:moveTo>
                <a:cubicBezTo>
                  <a:pt x="1648899" y="492612"/>
                  <a:pt x="1670221" y="514645"/>
                  <a:pt x="1670221" y="541825"/>
                </a:cubicBezTo>
                <a:cubicBezTo>
                  <a:pt x="1670221" y="569005"/>
                  <a:pt x="1648899" y="591038"/>
                  <a:pt x="1622596" y="591038"/>
                </a:cubicBezTo>
                <a:cubicBezTo>
                  <a:pt x="1596294" y="591038"/>
                  <a:pt x="1574971" y="569005"/>
                  <a:pt x="1574971" y="541825"/>
                </a:cubicBezTo>
                <a:cubicBezTo>
                  <a:pt x="1574971" y="514645"/>
                  <a:pt x="1596294" y="492612"/>
                  <a:pt x="1622596" y="492612"/>
                </a:cubicBezTo>
                <a:close/>
                <a:moveTo>
                  <a:pt x="1828973" y="492612"/>
                </a:moveTo>
                <a:cubicBezTo>
                  <a:pt x="1855275" y="492612"/>
                  <a:pt x="1876597" y="514645"/>
                  <a:pt x="1876597" y="541825"/>
                </a:cubicBezTo>
                <a:cubicBezTo>
                  <a:pt x="1876597" y="569005"/>
                  <a:pt x="1855275" y="591038"/>
                  <a:pt x="1828973" y="591038"/>
                </a:cubicBezTo>
                <a:cubicBezTo>
                  <a:pt x="1802669" y="591038"/>
                  <a:pt x="1781347" y="569005"/>
                  <a:pt x="1781347" y="541825"/>
                </a:cubicBezTo>
                <a:cubicBezTo>
                  <a:pt x="1781347" y="514645"/>
                  <a:pt x="1802669" y="492612"/>
                  <a:pt x="1828973" y="492612"/>
                </a:cubicBezTo>
                <a:close/>
                <a:moveTo>
                  <a:pt x="1416222" y="492611"/>
                </a:moveTo>
                <a:cubicBezTo>
                  <a:pt x="1442524" y="492611"/>
                  <a:pt x="1463847" y="514644"/>
                  <a:pt x="1463847" y="541824"/>
                </a:cubicBezTo>
                <a:cubicBezTo>
                  <a:pt x="1463847" y="569004"/>
                  <a:pt x="1442524" y="591037"/>
                  <a:pt x="1416222" y="591037"/>
                </a:cubicBezTo>
                <a:cubicBezTo>
                  <a:pt x="1389919" y="591037"/>
                  <a:pt x="1368596" y="569004"/>
                  <a:pt x="1368596" y="541824"/>
                </a:cubicBezTo>
                <a:cubicBezTo>
                  <a:pt x="1368596" y="514644"/>
                  <a:pt x="1389919" y="492611"/>
                  <a:pt x="1416222" y="492611"/>
                </a:cubicBezTo>
                <a:close/>
                <a:moveTo>
                  <a:pt x="749081" y="486262"/>
                </a:moveTo>
                <a:cubicBezTo>
                  <a:pt x="774723" y="486262"/>
                  <a:pt x="790348" y="501527"/>
                  <a:pt x="790749" y="525950"/>
                </a:cubicBezTo>
                <a:cubicBezTo>
                  <a:pt x="790749" y="525950"/>
                  <a:pt x="790749" y="525950"/>
                  <a:pt x="706611" y="525950"/>
                </a:cubicBezTo>
                <a:cubicBezTo>
                  <a:pt x="709616" y="501934"/>
                  <a:pt x="724641" y="486262"/>
                  <a:pt x="749081" y="486262"/>
                </a:cubicBezTo>
                <a:close/>
                <a:moveTo>
                  <a:pt x="754787" y="456099"/>
                </a:moveTo>
                <a:cubicBezTo>
                  <a:pt x="705930" y="456099"/>
                  <a:pt x="666923" y="490548"/>
                  <a:pt x="666923" y="541924"/>
                </a:cubicBezTo>
                <a:cubicBezTo>
                  <a:pt x="666923" y="593299"/>
                  <a:pt x="705930" y="627549"/>
                  <a:pt x="754787" y="627549"/>
                </a:cubicBezTo>
                <a:cubicBezTo>
                  <a:pt x="780397" y="627549"/>
                  <a:pt x="804235" y="618389"/>
                  <a:pt x="823147" y="594892"/>
                </a:cubicBezTo>
                <a:cubicBezTo>
                  <a:pt x="794187" y="572789"/>
                  <a:pt x="794187" y="572789"/>
                  <a:pt x="794187" y="572789"/>
                </a:cubicBezTo>
                <a:cubicBezTo>
                  <a:pt x="783943" y="585533"/>
                  <a:pt x="770941" y="594892"/>
                  <a:pt x="750650" y="594892"/>
                </a:cubicBezTo>
                <a:cubicBezTo>
                  <a:pt x="728191" y="594892"/>
                  <a:pt x="709870" y="580355"/>
                  <a:pt x="707309" y="556261"/>
                </a:cubicBezTo>
                <a:cubicBezTo>
                  <a:pt x="830436" y="556261"/>
                  <a:pt x="830436" y="556261"/>
                  <a:pt x="830436" y="556261"/>
                </a:cubicBezTo>
                <a:cubicBezTo>
                  <a:pt x="830436" y="544911"/>
                  <a:pt x="830436" y="544911"/>
                  <a:pt x="830436" y="544911"/>
                </a:cubicBezTo>
                <a:cubicBezTo>
                  <a:pt x="830436" y="488159"/>
                  <a:pt x="799901" y="456099"/>
                  <a:pt x="754787" y="456099"/>
                </a:cubicBezTo>
                <a:close/>
                <a:moveTo>
                  <a:pt x="467295" y="456099"/>
                </a:moveTo>
                <a:cubicBezTo>
                  <a:pt x="440109" y="456099"/>
                  <a:pt x="424432" y="470370"/>
                  <a:pt x="417289" y="485631"/>
                </a:cubicBezTo>
                <a:cubicBezTo>
                  <a:pt x="416693" y="485631"/>
                  <a:pt x="416693" y="485631"/>
                  <a:pt x="416693" y="485631"/>
                </a:cubicBezTo>
                <a:cubicBezTo>
                  <a:pt x="416693" y="460261"/>
                  <a:pt x="416693" y="460261"/>
                  <a:pt x="416693" y="460261"/>
                </a:cubicBezTo>
                <a:cubicBezTo>
                  <a:pt x="377998" y="460261"/>
                  <a:pt x="377998" y="460261"/>
                  <a:pt x="377998" y="460261"/>
                </a:cubicBezTo>
                <a:cubicBezTo>
                  <a:pt x="377998" y="622787"/>
                  <a:pt x="377998" y="622787"/>
                  <a:pt x="377998" y="622787"/>
                </a:cubicBezTo>
                <a:cubicBezTo>
                  <a:pt x="418678" y="622787"/>
                  <a:pt x="418678" y="622787"/>
                  <a:pt x="418678" y="622787"/>
                </a:cubicBezTo>
                <a:cubicBezTo>
                  <a:pt x="418678" y="533992"/>
                  <a:pt x="418678" y="533992"/>
                  <a:pt x="418678" y="533992"/>
                </a:cubicBezTo>
                <a:cubicBezTo>
                  <a:pt x="418678" y="512388"/>
                  <a:pt x="429195" y="492767"/>
                  <a:pt x="455984" y="492767"/>
                </a:cubicBezTo>
                <a:cubicBezTo>
                  <a:pt x="475629" y="492767"/>
                  <a:pt x="483765" y="505848"/>
                  <a:pt x="483765" y="525866"/>
                </a:cubicBezTo>
                <a:cubicBezTo>
                  <a:pt x="483765" y="622787"/>
                  <a:pt x="483765" y="622787"/>
                  <a:pt x="483765" y="622787"/>
                </a:cubicBezTo>
                <a:lnTo>
                  <a:pt x="524643" y="622787"/>
                </a:lnTo>
                <a:cubicBezTo>
                  <a:pt x="524643" y="534785"/>
                  <a:pt x="524643" y="534785"/>
                  <a:pt x="524643" y="534785"/>
                </a:cubicBezTo>
                <a:cubicBezTo>
                  <a:pt x="524643" y="513776"/>
                  <a:pt x="533970" y="492767"/>
                  <a:pt x="559568" y="492767"/>
                </a:cubicBezTo>
                <a:cubicBezTo>
                  <a:pt x="583579" y="492767"/>
                  <a:pt x="589731" y="510406"/>
                  <a:pt x="589731" y="530623"/>
                </a:cubicBezTo>
                <a:cubicBezTo>
                  <a:pt x="589731" y="622787"/>
                  <a:pt x="589731" y="622787"/>
                  <a:pt x="589731" y="622787"/>
                </a:cubicBezTo>
                <a:cubicBezTo>
                  <a:pt x="630411" y="622787"/>
                  <a:pt x="630411" y="622787"/>
                  <a:pt x="630411" y="622787"/>
                </a:cubicBezTo>
                <a:cubicBezTo>
                  <a:pt x="630411" y="525866"/>
                  <a:pt x="630411" y="525866"/>
                  <a:pt x="630411" y="525866"/>
                </a:cubicBezTo>
                <a:cubicBezTo>
                  <a:pt x="630411" y="487019"/>
                  <a:pt x="615131" y="456099"/>
                  <a:pt x="571673" y="456099"/>
                </a:cubicBezTo>
                <a:cubicBezTo>
                  <a:pt x="547265" y="456099"/>
                  <a:pt x="530001" y="465613"/>
                  <a:pt x="518095" y="486226"/>
                </a:cubicBezTo>
                <a:cubicBezTo>
                  <a:pt x="509562" y="466009"/>
                  <a:pt x="492298" y="456099"/>
                  <a:pt x="467295" y="456099"/>
                </a:cubicBezTo>
                <a:close/>
                <a:moveTo>
                  <a:pt x="1087129" y="456099"/>
                </a:moveTo>
                <a:cubicBezTo>
                  <a:pt x="1065775" y="456099"/>
                  <a:pt x="1047614" y="467397"/>
                  <a:pt x="1038833" y="485829"/>
                </a:cubicBezTo>
                <a:cubicBezTo>
                  <a:pt x="1038035" y="485829"/>
                  <a:pt x="1038035" y="485829"/>
                  <a:pt x="1038035" y="485829"/>
                </a:cubicBezTo>
                <a:cubicBezTo>
                  <a:pt x="1038035" y="460261"/>
                  <a:pt x="1038035" y="460261"/>
                  <a:pt x="1038035" y="460261"/>
                </a:cubicBezTo>
                <a:cubicBezTo>
                  <a:pt x="997122" y="460261"/>
                  <a:pt x="997122" y="460261"/>
                  <a:pt x="997122" y="460261"/>
                </a:cubicBezTo>
                <a:cubicBezTo>
                  <a:pt x="997122" y="622787"/>
                  <a:pt x="997122" y="622787"/>
                  <a:pt x="997122" y="622787"/>
                </a:cubicBezTo>
                <a:cubicBezTo>
                  <a:pt x="1038035" y="622787"/>
                  <a:pt x="1038035" y="622787"/>
                  <a:pt x="1038035" y="622787"/>
                </a:cubicBezTo>
                <a:lnTo>
                  <a:pt x="1038035" y="535776"/>
                </a:lnTo>
                <a:cubicBezTo>
                  <a:pt x="1038035" y="526857"/>
                  <a:pt x="1043623" y="494748"/>
                  <a:pt x="1082140" y="494748"/>
                </a:cubicBezTo>
                <a:cubicBezTo>
                  <a:pt x="1088526" y="494748"/>
                  <a:pt x="1095112" y="496136"/>
                  <a:pt x="1101898" y="497721"/>
                </a:cubicBezTo>
                <a:cubicBezTo>
                  <a:pt x="1101898" y="458477"/>
                  <a:pt x="1101898" y="458477"/>
                  <a:pt x="1101898" y="458477"/>
                </a:cubicBezTo>
                <a:cubicBezTo>
                  <a:pt x="1097108" y="457090"/>
                  <a:pt x="1092318" y="456099"/>
                  <a:pt x="1087129" y="456099"/>
                </a:cubicBezTo>
                <a:close/>
                <a:moveTo>
                  <a:pt x="1201910" y="456099"/>
                </a:moveTo>
                <a:cubicBezTo>
                  <a:pt x="1152812" y="456099"/>
                  <a:pt x="1113010" y="494479"/>
                  <a:pt x="1113010" y="541824"/>
                </a:cubicBezTo>
                <a:cubicBezTo>
                  <a:pt x="1113010" y="589169"/>
                  <a:pt x="1152812" y="627549"/>
                  <a:pt x="1201910" y="627549"/>
                </a:cubicBezTo>
                <a:cubicBezTo>
                  <a:pt x="1251008" y="627549"/>
                  <a:pt x="1290810" y="589169"/>
                  <a:pt x="1290810" y="541824"/>
                </a:cubicBezTo>
                <a:cubicBezTo>
                  <a:pt x="1290810" y="494479"/>
                  <a:pt x="1251008" y="456099"/>
                  <a:pt x="1201910" y="456099"/>
                </a:cubicBezTo>
                <a:close/>
                <a:moveTo>
                  <a:pt x="1621804" y="456099"/>
                </a:moveTo>
                <a:cubicBezTo>
                  <a:pt x="1573144" y="456099"/>
                  <a:pt x="1533696" y="494479"/>
                  <a:pt x="1533696" y="541824"/>
                </a:cubicBezTo>
                <a:cubicBezTo>
                  <a:pt x="1533696" y="589169"/>
                  <a:pt x="1573144" y="627549"/>
                  <a:pt x="1621804" y="627549"/>
                </a:cubicBezTo>
                <a:cubicBezTo>
                  <a:pt x="1670464" y="627549"/>
                  <a:pt x="1709911" y="589169"/>
                  <a:pt x="1709911" y="541824"/>
                </a:cubicBezTo>
                <a:cubicBezTo>
                  <a:pt x="1709911" y="494479"/>
                  <a:pt x="1670464" y="456099"/>
                  <a:pt x="1621804" y="456099"/>
                </a:cubicBezTo>
                <a:close/>
                <a:moveTo>
                  <a:pt x="1828973" y="456099"/>
                </a:moveTo>
                <a:cubicBezTo>
                  <a:pt x="1779874" y="456099"/>
                  <a:pt x="1740072" y="494479"/>
                  <a:pt x="1740072" y="541824"/>
                </a:cubicBezTo>
                <a:cubicBezTo>
                  <a:pt x="1740072" y="589169"/>
                  <a:pt x="1779874" y="627549"/>
                  <a:pt x="1828973" y="627549"/>
                </a:cubicBezTo>
                <a:cubicBezTo>
                  <a:pt x="1878070" y="627549"/>
                  <a:pt x="1917873" y="589169"/>
                  <a:pt x="1917873" y="541824"/>
                </a:cubicBezTo>
                <a:cubicBezTo>
                  <a:pt x="1917873" y="494479"/>
                  <a:pt x="1878070" y="456099"/>
                  <a:pt x="1828973" y="456099"/>
                </a:cubicBezTo>
                <a:close/>
                <a:moveTo>
                  <a:pt x="1423621" y="456098"/>
                </a:moveTo>
                <a:cubicBezTo>
                  <a:pt x="1400930" y="456098"/>
                  <a:pt x="1379817" y="465035"/>
                  <a:pt x="1367979" y="484696"/>
                </a:cubicBezTo>
                <a:cubicBezTo>
                  <a:pt x="1367189" y="484696"/>
                  <a:pt x="1367189" y="484696"/>
                  <a:pt x="1367189" y="484696"/>
                </a:cubicBezTo>
                <a:cubicBezTo>
                  <a:pt x="1367189" y="460269"/>
                  <a:pt x="1367189" y="460269"/>
                  <a:pt x="1367189" y="460269"/>
                </a:cubicBezTo>
                <a:cubicBezTo>
                  <a:pt x="1328909" y="460269"/>
                  <a:pt x="1328909" y="460269"/>
                  <a:pt x="1328909" y="460269"/>
                </a:cubicBezTo>
                <a:cubicBezTo>
                  <a:pt x="1328909" y="700573"/>
                  <a:pt x="1328909" y="700573"/>
                  <a:pt x="1328909" y="700573"/>
                </a:cubicBezTo>
                <a:cubicBezTo>
                  <a:pt x="1369359" y="700573"/>
                  <a:pt x="1369359" y="700573"/>
                  <a:pt x="1369359" y="700573"/>
                </a:cubicBezTo>
                <a:cubicBezTo>
                  <a:pt x="1369359" y="602465"/>
                  <a:pt x="1369359" y="602465"/>
                  <a:pt x="1369359" y="602465"/>
                </a:cubicBezTo>
                <a:cubicBezTo>
                  <a:pt x="1370347" y="602465"/>
                  <a:pt x="1370347" y="602465"/>
                  <a:pt x="1370347" y="602465"/>
                </a:cubicBezTo>
                <a:cubicBezTo>
                  <a:pt x="1378831" y="612991"/>
                  <a:pt x="1395011" y="627092"/>
                  <a:pt x="1425201" y="627092"/>
                </a:cubicBezTo>
                <a:cubicBezTo>
                  <a:pt x="1471570" y="627092"/>
                  <a:pt x="1503535" y="589755"/>
                  <a:pt x="1503535" y="541694"/>
                </a:cubicBezTo>
                <a:cubicBezTo>
                  <a:pt x="1503535" y="493435"/>
                  <a:pt x="1473543" y="456098"/>
                  <a:pt x="1423621" y="456098"/>
                </a:cubicBezTo>
                <a:close/>
                <a:moveTo>
                  <a:pt x="879845" y="413236"/>
                </a:moveTo>
                <a:cubicBezTo>
                  <a:pt x="879845" y="460552"/>
                  <a:pt x="879845" y="460552"/>
                  <a:pt x="879845" y="460552"/>
                </a:cubicBezTo>
                <a:cubicBezTo>
                  <a:pt x="846309" y="460552"/>
                  <a:pt x="846309" y="460552"/>
                  <a:pt x="846309" y="460552"/>
                </a:cubicBezTo>
                <a:cubicBezTo>
                  <a:pt x="846309" y="495144"/>
                  <a:pt x="846309" y="495144"/>
                  <a:pt x="846309" y="495144"/>
                </a:cubicBezTo>
                <a:cubicBezTo>
                  <a:pt x="879845" y="495144"/>
                  <a:pt x="879845" y="495144"/>
                  <a:pt x="879845" y="495144"/>
                </a:cubicBezTo>
                <a:cubicBezTo>
                  <a:pt x="879845" y="569895"/>
                  <a:pt x="879845" y="569895"/>
                  <a:pt x="879845" y="569895"/>
                </a:cubicBezTo>
                <a:cubicBezTo>
                  <a:pt x="879845" y="608265"/>
                  <a:pt x="889966" y="627549"/>
                  <a:pt x="933027" y="627549"/>
                </a:cubicBezTo>
                <a:cubicBezTo>
                  <a:pt x="942552" y="627549"/>
                  <a:pt x="956840" y="626356"/>
                  <a:pt x="965372" y="622182"/>
                </a:cubicBezTo>
                <a:cubicBezTo>
                  <a:pt x="965372" y="587987"/>
                  <a:pt x="965372" y="587987"/>
                  <a:pt x="965372" y="587987"/>
                </a:cubicBezTo>
                <a:cubicBezTo>
                  <a:pt x="960213" y="591565"/>
                  <a:pt x="950291" y="592957"/>
                  <a:pt x="943346" y="592957"/>
                </a:cubicBezTo>
                <a:cubicBezTo>
                  <a:pt x="925288" y="592957"/>
                  <a:pt x="920525" y="582818"/>
                  <a:pt x="920525" y="566516"/>
                </a:cubicBezTo>
                <a:cubicBezTo>
                  <a:pt x="920525" y="495144"/>
                  <a:pt x="920525" y="495144"/>
                  <a:pt x="920525" y="495144"/>
                </a:cubicBezTo>
                <a:cubicBezTo>
                  <a:pt x="965372" y="495144"/>
                  <a:pt x="965372" y="495144"/>
                  <a:pt x="965372" y="495144"/>
                </a:cubicBezTo>
                <a:cubicBezTo>
                  <a:pt x="965372" y="460552"/>
                  <a:pt x="965372" y="460552"/>
                  <a:pt x="965372" y="460552"/>
                </a:cubicBezTo>
                <a:cubicBezTo>
                  <a:pt x="920525" y="460552"/>
                  <a:pt x="920525" y="460552"/>
                  <a:pt x="920525" y="460552"/>
                </a:cubicBezTo>
                <a:lnTo>
                  <a:pt x="920525" y="413236"/>
                </a:lnTo>
                <a:cubicBezTo>
                  <a:pt x="879845" y="413236"/>
                  <a:pt x="879845" y="413236"/>
                  <a:pt x="879845" y="413236"/>
                </a:cubicBezTo>
                <a:close/>
                <a:moveTo>
                  <a:pt x="1955972" y="367199"/>
                </a:moveTo>
                <a:lnTo>
                  <a:pt x="1955972" y="622786"/>
                </a:lnTo>
                <a:lnTo>
                  <a:pt x="1997247" y="622786"/>
                </a:lnTo>
                <a:lnTo>
                  <a:pt x="1997247" y="367199"/>
                </a:lnTo>
                <a:close/>
                <a:moveTo>
                  <a:pt x="0" y="0"/>
                </a:moveTo>
                <a:lnTo>
                  <a:pt x="11483996" y="0"/>
                </a:lnTo>
                <a:lnTo>
                  <a:pt x="11483996" y="6857998"/>
                </a:lnTo>
                <a:lnTo>
                  <a:pt x="0" y="685799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lvl1pPr>
          </a:lstStyle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lang="nl-NL" dirty="0"/>
              <a:t>[Klik op pictogram om afbeelding in te voegen]</a:t>
            </a:r>
          </a:p>
          <a:p>
            <a:endParaRPr lang="nl-NL" dirty="0"/>
          </a:p>
        </p:txBody>
      </p:sp>
      <p:sp>
        <p:nvSpPr>
          <p:cNvPr id="4" name="***Tijdelijke aanduiding voor datum 3"/>
          <p:cNvSpPr>
            <a:spLocks noGrp="1" noSelect="1"/>
          </p:cNvSpPr>
          <p:nvPr>
            <p:ph type="dt" sz="half" idx="10"/>
          </p:nvPr>
        </p:nvSpPr>
        <p:spPr bwMode="gray">
          <a:xfrm>
            <a:off x="1094257" y="6244800"/>
            <a:ext cx="2844430" cy="365125"/>
          </a:xfrm>
          <a:prstGeom prst="rect">
            <a:avLst/>
          </a:prstGeom>
        </p:spPr>
        <p:txBody>
          <a:bodyPr/>
          <a:lstStyle>
            <a:lvl1pPr algn="l">
              <a:defRPr sz="2133" b="1">
                <a:solidFill>
                  <a:schemeClr val="bg1"/>
                </a:solidFill>
              </a:defRPr>
            </a:lvl1pPr>
          </a:lstStyle>
          <a:p>
            <a:fld id="{3FEC04E1-2BED-4EDB-AB40-B9E55B19ED50}" type="datetime1">
              <a:rPr lang="nl-NL" noProof="1" smtClean="0"/>
              <a:t>23-06-2025</a:t>
            </a:fld>
            <a:endParaRPr lang="nl-NL" noProof="1"/>
          </a:p>
        </p:txBody>
      </p:sp>
      <p:sp>
        <p:nvSpPr>
          <p:cNvPr id="2" name="Titel 1"/>
          <p:cNvSpPr>
            <a:spLocks noGrp="1" noSelect="1"/>
          </p:cNvSpPr>
          <p:nvPr>
            <p:ph type="ctrTitle" hasCustomPrompt="1"/>
          </p:nvPr>
        </p:nvSpPr>
        <p:spPr bwMode="gray">
          <a:xfrm>
            <a:off x="1094258" y="1972800"/>
            <a:ext cx="9790725" cy="1096152"/>
          </a:xfrm>
        </p:spPr>
        <p:txBody>
          <a:bodyPr anchor="t" anchorCtr="0"/>
          <a:lstStyle>
            <a:lvl1pPr algn="l">
              <a:defRPr sz="6133">
                <a:solidFill>
                  <a:schemeClr val="bg1"/>
                </a:solidFill>
              </a:defRPr>
            </a:lvl1pPr>
          </a:lstStyle>
          <a:p>
            <a:r>
              <a:rPr lang="nl-NL" noProof="1"/>
              <a:t>[Titel]</a:t>
            </a:r>
          </a:p>
        </p:txBody>
      </p:sp>
      <p:sp>
        <p:nvSpPr>
          <p:cNvPr id="3" name="Ondertitel 2"/>
          <p:cNvSpPr>
            <a:spLocks noGrp="1" noSelect="1"/>
          </p:cNvSpPr>
          <p:nvPr>
            <p:ph type="subTitle" idx="1" hasCustomPrompt="1"/>
          </p:nvPr>
        </p:nvSpPr>
        <p:spPr bwMode="gray">
          <a:xfrm>
            <a:off x="1094258" y="4012800"/>
            <a:ext cx="9790725" cy="1752600"/>
          </a:xfrm>
        </p:spPr>
        <p:txBody>
          <a:bodyPr/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1"/>
              <a:t>[jaar / subtitel]</a:t>
            </a:r>
          </a:p>
        </p:txBody>
      </p:sp>
    </p:spTree>
    <p:extLst>
      <p:ext uri="{BB962C8B-B14F-4D97-AF65-F5344CB8AC3E}">
        <p14:creationId xmlns:p14="http://schemas.microsoft.com/office/powerpoint/2010/main" val="238040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achtergrond"/>
          <p:cNvGrpSpPr>
            <a:grpSpLocks noSelect="1" noChangeAspect="1"/>
          </p:cNvGrpSpPr>
          <p:nvPr userDrawn="1"/>
        </p:nvGrpSpPr>
        <p:grpSpPr bwMode="ltGray">
          <a:xfrm>
            <a:off x="0" y="1"/>
            <a:ext cx="12190413" cy="6853767"/>
            <a:chOff x="0" y="0"/>
            <a:chExt cx="5760" cy="3238"/>
          </a:xfrm>
        </p:grpSpPr>
        <p:sp>
          <p:nvSpPr>
            <p:cNvPr id="32" name="Rectangle 5"/>
            <p:cNvSpPr>
              <a:spLocks noSelect="1" noChangeArrowheads="1"/>
            </p:cNvSpPr>
            <p:nvPr/>
          </p:nvSpPr>
          <p:spPr bwMode="ltGray">
            <a:xfrm>
              <a:off x="6" y="0"/>
              <a:ext cx="5754" cy="323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3200" dirty="0"/>
            </a:p>
          </p:txBody>
        </p:sp>
        <p:sp>
          <p:nvSpPr>
            <p:cNvPr id="33" name="Rectangle 6"/>
            <p:cNvSpPr>
              <a:spLocks noSelect="1" noChangeArrowheads="1"/>
            </p:cNvSpPr>
            <p:nvPr userDrawn="1"/>
          </p:nvSpPr>
          <p:spPr bwMode="ltGray">
            <a:xfrm>
              <a:off x="0" y="0"/>
              <a:ext cx="333" cy="32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3200" dirty="0"/>
            </a:p>
          </p:txBody>
        </p:sp>
      </p:grpSp>
      <p:sp>
        <p:nvSpPr>
          <p:cNvPr id="4" name="***Tijdelijke aanduiding voor datum 3"/>
          <p:cNvSpPr>
            <a:spLocks noGrp="1" noSelect="1"/>
          </p:cNvSpPr>
          <p:nvPr>
            <p:ph type="dt" sz="half" idx="10"/>
          </p:nvPr>
        </p:nvSpPr>
        <p:spPr bwMode="gray">
          <a:xfrm>
            <a:off x="1092130" y="6244784"/>
            <a:ext cx="2844430" cy="365125"/>
          </a:xfrm>
          <a:prstGeom prst="rect">
            <a:avLst/>
          </a:prstGeom>
        </p:spPr>
        <p:txBody>
          <a:bodyPr/>
          <a:lstStyle>
            <a:lvl1pPr algn="l">
              <a:defRPr sz="2133" b="1">
                <a:solidFill>
                  <a:schemeClr val="bg1"/>
                </a:solidFill>
              </a:defRPr>
            </a:lvl1pPr>
          </a:lstStyle>
          <a:p>
            <a:fld id="{820989D0-4BCD-46A9-B761-D5C54A1B526A}" type="datetime1">
              <a:rPr lang="nl-NL" noProof="1" smtClean="0"/>
              <a:t>23-06-2025</a:t>
            </a:fld>
            <a:endParaRPr lang="nl-NL" noProof="1"/>
          </a:p>
        </p:txBody>
      </p:sp>
      <p:sp>
        <p:nvSpPr>
          <p:cNvPr id="2" name="Titel 1"/>
          <p:cNvSpPr>
            <a:spLocks noGrp="1" noSelect="1"/>
          </p:cNvSpPr>
          <p:nvPr>
            <p:ph type="ctrTitle" hasCustomPrompt="1"/>
          </p:nvPr>
        </p:nvSpPr>
        <p:spPr bwMode="gray">
          <a:xfrm>
            <a:off x="1092130" y="1971468"/>
            <a:ext cx="9790725" cy="1836000"/>
          </a:xfrm>
        </p:spPr>
        <p:txBody>
          <a:bodyPr anchor="t" anchorCtr="0"/>
          <a:lstStyle>
            <a:lvl1pPr algn="l">
              <a:defRPr sz="6133">
                <a:solidFill>
                  <a:schemeClr val="bg1"/>
                </a:solidFill>
              </a:defRPr>
            </a:lvl1pPr>
          </a:lstStyle>
          <a:p>
            <a:r>
              <a:rPr lang="nl-NL" noProof="1"/>
              <a:t>[Titel]</a:t>
            </a:r>
          </a:p>
        </p:txBody>
      </p:sp>
      <p:sp>
        <p:nvSpPr>
          <p:cNvPr id="3" name="Ondertitel 2"/>
          <p:cNvSpPr>
            <a:spLocks noGrp="1" noSelect="1"/>
          </p:cNvSpPr>
          <p:nvPr>
            <p:ph type="subTitle" idx="1" hasCustomPrompt="1"/>
          </p:nvPr>
        </p:nvSpPr>
        <p:spPr bwMode="gray">
          <a:xfrm>
            <a:off x="1092130" y="4010171"/>
            <a:ext cx="9790725" cy="1752600"/>
          </a:xfrm>
        </p:spPr>
        <p:txBody>
          <a:bodyPr/>
          <a:lstStyle>
            <a:lvl1pPr marL="0" indent="0" algn="l">
              <a:buNone/>
              <a:defRPr sz="4000" b="1">
                <a:solidFill>
                  <a:schemeClr val="bg1"/>
                </a:solidFill>
              </a:defRPr>
            </a:lvl1pPr>
            <a:lvl2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1"/>
              <a:t>[jaar / subtitel]</a:t>
            </a:r>
          </a:p>
        </p:txBody>
      </p:sp>
      <p:grpSp>
        <p:nvGrpSpPr>
          <p:cNvPr id="16" name="Group 4"/>
          <p:cNvGrpSpPr>
            <a:grpSpLocks noSelect="1" noChangeAspect="1"/>
          </p:cNvGrpSpPr>
          <p:nvPr userDrawn="1"/>
        </p:nvGrpSpPr>
        <p:grpSpPr bwMode="gray">
          <a:xfrm>
            <a:off x="1073957" y="368300"/>
            <a:ext cx="2554288" cy="665163"/>
            <a:chOff x="614" y="232"/>
            <a:chExt cx="1609" cy="419"/>
          </a:xfrm>
        </p:grpSpPr>
        <p:sp>
          <p:nvSpPr>
            <p:cNvPr id="17" name="Freeform 5"/>
            <p:cNvSpPr>
              <a:spLocks noSelect="1"/>
            </p:cNvSpPr>
            <p:nvPr userDrawn="1"/>
          </p:nvSpPr>
          <p:spPr bwMode="gray">
            <a:xfrm>
              <a:off x="1136" y="438"/>
              <a:ext cx="1087" cy="164"/>
            </a:xfrm>
            <a:custGeom>
              <a:avLst/>
              <a:gdLst>
                <a:gd name="T0" fmla="*/ 1491 w 5441"/>
                <a:gd name="T1" fmla="*/ 741 h 820"/>
                <a:gd name="T2" fmla="*/ 1783 w 5441"/>
                <a:gd name="T3" fmla="*/ 665 h 820"/>
                <a:gd name="T4" fmla="*/ 1896 w 5441"/>
                <a:gd name="T5" fmla="*/ 360 h 820"/>
                <a:gd name="T6" fmla="*/ 1635 w 5441"/>
                <a:gd name="T7" fmla="*/ 439 h 820"/>
                <a:gd name="T8" fmla="*/ 1043 w 5441"/>
                <a:gd name="T9" fmla="*/ 377 h 820"/>
                <a:gd name="T10" fmla="*/ 724 w 5441"/>
                <a:gd name="T11" fmla="*/ 374 h 820"/>
                <a:gd name="T12" fmla="*/ 602 w 5441"/>
                <a:gd name="T13" fmla="*/ 807 h 820"/>
                <a:gd name="T14" fmla="*/ 848 w 5441"/>
                <a:gd name="T15" fmla="*/ 397 h 820"/>
                <a:gd name="T16" fmla="*/ 1064 w 5441"/>
                <a:gd name="T17" fmla="*/ 807 h 820"/>
                <a:gd name="T18" fmla="*/ 1269 w 5441"/>
                <a:gd name="T19" fmla="*/ 517 h 820"/>
                <a:gd name="T20" fmla="*/ 1397 w 5441"/>
                <a:gd name="T21" fmla="*/ 502 h 820"/>
                <a:gd name="T22" fmla="*/ 2057 w 5441"/>
                <a:gd name="T23" fmla="*/ 146 h 820"/>
                <a:gd name="T24" fmla="*/ 1951 w 5441"/>
                <a:gd name="T25" fmla="*/ 403 h 820"/>
                <a:gd name="T26" fmla="*/ 2224 w 5441"/>
                <a:gd name="T27" fmla="*/ 820 h 820"/>
                <a:gd name="T28" fmla="*/ 2256 w 5441"/>
                <a:gd name="T29" fmla="*/ 711 h 820"/>
                <a:gd name="T30" fmla="*/ 2326 w 5441"/>
                <a:gd name="T31" fmla="*/ 403 h 820"/>
                <a:gd name="T32" fmla="*/ 2185 w 5441"/>
                <a:gd name="T33" fmla="*/ 146 h 820"/>
                <a:gd name="T34" fmla="*/ 354 w 5441"/>
                <a:gd name="T35" fmla="*/ 807 h 820"/>
                <a:gd name="T36" fmla="*/ 187 w 5441"/>
                <a:gd name="T37" fmla="*/ 820 h 820"/>
                <a:gd name="T38" fmla="*/ 354 w 5441"/>
                <a:gd name="T39" fmla="*/ 488 h 820"/>
                <a:gd name="T40" fmla="*/ 100 w 5441"/>
                <a:gd name="T41" fmla="*/ 431 h 820"/>
                <a:gd name="T42" fmla="*/ 470 w 5441"/>
                <a:gd name="T43" fmla="*/ 512 h 820"/>
                <a:gd name="T44" fmla="*/ 128 w 5441"/>
                <a:gd name="T45" fmla="*/ 656 h 820"/>
                <a:gd name="T46" fmla="*/ 347 w 5441"/>
                <a:gd name="T47" fmla="*/ 577 h 820"/>
                <a:gd name="T48" fmla="*/ 2518 w 5441"/>
                <a:gd name="T49" fmla="*/ 596 h 820"/>
                <a:gd name="T50" fmla="*/ 2885 w 5441"/>
                <a:gd name="T51" fmla="*/ 717 h 820"/>
                <a:gd name="T52" fmla="*/ 2669 w 5441"/>
                <a:gd name="T53" fmla="*/ 282 h 820"/>
                <a:gd name="T54" fmla="*/ 2651 w 5441"/>
                <a:gd name="T55" fmla="*/ 378 h 820"/>
                <a:gd name="T56" fmla="*/ 5256 w 5441"/>
                <a:gd name="T57" fmla="*/ 282 h 820"/>
                <a:gd name="T58" fmla="*/ 4771 w 5441"/>
                <a:gd name="T59" fmla="*/ 374 h 820"/>
                <a:gd name="T60" fmla="*/ 4647 w 5441"/>
                <a:gd name="T61" fmla="*/ 294 h 820"/>
                <a:gd name="T62" fmla="*/ 4775 w 5441"/>
                <a:gd name="T63" fmla="*/ 527 h 820"/>
                <a:gd name="T64" fmla="*/ 4980 w 5441"/>
                <a:gd name="T65" fmla="*/ 807 h 820"/>
                <a:gd name="T66" fmla="*/ 5218 w 5441"/>
                <a:gd name="T67" fmla="*/ 397 h 820"/>
                <a:gd name="T68" fmla="*/ 5441 w 5441"/>
                <a:gd name="T69" fmla="*/ 807 h 820"/>
                <a:gd name="T70" fmla="*/ 4514 w 5441"/>
                <a:gd name="T71" fmla="*/ 512 h 820"/>
                <a:gd name="T72" fmla="*/ 4399 w 5441"/>
                <a:gd name="T73" fmla="*/ 737 h 820"/>
                <a:gd name="T74" fmla="*/ 4044 w 5441"/>
                <a:gd name="T75" fmla="*/ 666 h 820"/>
                <a:gd name="T76" fmla="*/ 4399 w 5441"/>
                <a:gd name="T77" fmla="*/ 474 h 820"/>
                <a:gd name="T78" fmla="*/ 4077 w 5441"/>
                <a:gd name="T79" fmla="*/ 364 h 820"/>
                <a:gd name="T80" fmla="*/ 4391 w 5441"/>
                <a:gd name="T81" fmla="*/ 577 h 820"/>
                <a:gd name="T82" fmla="*/ 4262 w 5441"/>
                <a:gd name="T83" fmla="*/ 724 h 820"/>
                <a:gd name="T84" fmla="*/ 3150 w 5441"/>
                <a:gd name="T85" fmla="*/ 376 h 820"/>
                <a:gd name="T86" fmla="*/ 3020 w 5441"/>
                <a:gd name="T87" fmla="*/ 294 h 820"/>
                <a:gd name="T88" fmla="*/ 3148 w 5441"/>
                <a:gd name="T89" fmla="*/ 533 h 820"/>
                <a:gd name="T90" fmla="*/ 3348 w 5441"/>
                <a:gd name="T91" fmla="*/ 289 h 820"/>
                <a:gd name="T92" fmla="*/ 3805 w 5441"/>
                <a:gd name="T93" fmla="*/ 0 h 820"/>
                <a:gd name="T94" fmla="*/ 3812 w 5441"/>
                <a:gd name="T95" fmla="*/ 807 h 820"/>
                <a:gd name="T96" fmla="*/ 3633 w 5441"/>
                <a:gd name="T97" fmla="*/ 820 h 820"/>
                <a:gd name="T98" fmla="*/ 3802 w 5441"/>
                <a:gd name="T99" fmla="*/ 360 h 820"/>
                <a:gd name="T100" fmla="*/ 3809 w 5441"/>
                <a:gd name="T101" fmla="*/ 551 h 820"/>
                <a:gd name="T102" fmla="*/ 3659 w 5441"/>
                <a:gd name="T103" fmla="*/ 704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441" h="820">
                  <a:moveTo>
                    <a:pt x="1912" y="655"/>
                  </a:moveTo>
                  <a:cubicBezTo>
                    <a:pt x="1912" y="777"/>
                    <a:pt x="1795" y="820"/>
                    <a:pt x="1690" y="820"/>
                  </a:cubicBezTo>
                  <a:cubicBezTo>
                    <a:pt x="1611" y="820"/>
                    <a:pt x="1543" y="800"/>
                    <a:pt x="1491" y="741"/>
                  </a:cubicBezTo>
                  <a:cubicBezTo>
                    <a:pt x="1576" y="661"/>
                    <a:pt x="1576" y="661"/>
                    <a:pt x="1576" y="661"/>
                  </a:cubicBezTo>
                  <a:cubicBezTo>
                    <a:pt x="1609" y="697"/>
                    <a:pt x="1643" y="724"/>
                    <a:pt x="1698" y="724"/>
                  </a:cubicBezTo>
                  <a:cubicBezTo>
                    <a:pt x="1735" y="724"/>
                    <a:pt x="1783" y="706"/>
                    <a:pt x="1783" y="665"/>
                  </a:cubicBezTo>
                  <a:cubicBezTo>
                    <a:pt x="1783" y="559"/>
                    <a:pt x="1507" y="643"/>
                    <a:pt x="1507" y="447"/>
                  </a:cubicBezTo>
                  <a:cubicBezTo>
                    <a:pt x="1507" y="333"/>
                    <a:pt x="1609" y="282"/>
                    <a:pt x="1713" y="282"/>
                  </a:cubicBezTo>
                  <a:cubicBezTo>
                    <a:pt x="1781" y="282"/>
                    <a:pt x="1854" y="303"/>
                    <a:pt x="1896" y="360"/>
                  </a:cubicBezTo>
                  <a:cubicBezTo>
                    <a:pt x="1810" y="436"/>
                    <a:pt x="1810" y="436"/>
                    <a:pt x="1810" y="436"/>
                  </a:cubicBezTo>
                  <a:cubicBezTo>
                    <a:pt x="1786" y="402"/>
                    <a:pt x="1753" y="384"/>
                    <a:pt x="1710" y="384"/>
                  </a:cubicBezTo>
                  <a:cubicBezTo>
                    <a:pt x="1676" y="384"/>
                    <a:pt x="1635" y="400"/>
                    <a:pt x="1635" y="439"/>
                  </a:cubicBezTo>
                  <a:cubicBezTo>
                    <a:pt x="1635" y="530"/>
                    <a:pt x="1912" y="456"/>
                    <a:pt x="1912" y="655"/>
                  </a:cubicBezTo>
                  <a:close/>
                  <a:moveTo>
                    <a:pt x="1212" y="282"/>
                  </a:moveTo>
                  <a:cubicBezTo>
                    <a:pt x="1135" y="282"/>
                    <a:pt x="1081" y="311"/>
                    <a:pt x="1043" y="377"/>
                  </a:cubicBezTo>
                  <a:cubicBezTo>
                    <a:pt x="1017" y="313"/>
                    <a:pt x="962" y="282"/>
                    <a:pt x="883" y="282"/>
                  </a:cubicBezTo>
                  <a:cubicBezTo>
                    <a:pt x="798" y="282"/>
                    <a:pt x="749" y="326"/>
                    <a:pt x="726" y="374"/>
                  </a:cubicBezTo>
                  <a:cubicBezTo>
                    <a:pt x="724" y="374"/>
                    <a:pt x="724" y="374"/>
                    <a:pt x="724" y="374"/>
                  </a:cubicBezTo>
                  <a:cubicBezTo>
                    <a:pt x="724" y="294"/>
                    <a:pt x="724" y="294"/>
                    <a:pt x="724" y="294"/>
                  </a:cubicBezTo>
                  <a:cubicBezTo>
                    <a:pt x="602" y="294"/>
                    <a:pt x="602" y="294"/>
                    <a:pt x="602" y="294"/>
                  </a:cubicBezTo>
                  <a:cubicBezTo>
                    <a:pt x="602" y="807"/>
                    <a:pt x="602" y="807"/>
                    <a:pt x="602" y="807"/>
                  </a:cubicBezTo>
                  <a:cubicBezTo>
                    <a:pt x="730" y="807"/>
                    <a:pt x="730" y="807"/>
                    <a:pt x="730" y="807"/>
                  </a:cubicBezTo>
                  <a:cubicBezTo>
                    <a:pt x="730" y="527"/>
                    <a:pt x="730" y="527"/>
                    <a:pt x="730" y="527"/>
                  </a:cubicBezTo>
                  <a:cubicBezTo>
                    <a:pt x="730" y="459"/>
                    <a:pt x="764" y="397"/>
                    <a:pt x="848" y="397"/>
                  </a:cubicBezTo>
                  <a:cubicBezTo>
                    <a:pt x="910" y="397"/>
                    <a:pt x="935" y="439"/>
                    <a:pt x="935" y="502"/>
                  </a:cubicBezTo>
                  <a:cubicBezTo>
                    <a:pt x="935" y="807"/>
                    <a:pt x="935" y="807"/>
                    <a:pt x="935" y="807"/>
                  </a:cubicBezTo>
                  <a:cubicBezTo>
                    <a:pt x="1064" y="807"/>
                    <a:pt x="1064" y="807"/>
                    <a:pt x="1064" y="807"/>
                  </a:cubicBezTo>
                  <a:cubicBezTo>
                    <a:pt x="1064" y="529"/>
                    <a:pt x="1064" y="529"/>
                    <a:pt x="1064" y="529"/>
                  </a:cubicBezTo>
                  <a:cubicBezTo>
                    <a:pt x="1064" y="463"/>
                    <a:pt x="1094" y="397"/>
                    <a:pt x="1174" y="397"/>
                  </a:cubicBezTo>
                  <a:cubicBezTo>
                    <a:pt x="1249" y="397"/>
                    <a:pt x="1269" y="452"/>
                    <a:pt x="1269" y="517"/>
                  </a:cubicBezTo>
                  <a:cubicBezTo>
                    <a:pt x="1269" y="807"/>
                    <a:pt x="1269" y="807"/>
                    <a:pt x="1269" y="807"/>
                  </a:cubicBezTo>
                  <a:cubicBezTo>
                    <a:pt x="1397" y="807"/>
                    <a:pt x="1397" y="807"/>
                    <a:pt x="1397" y="807"/>
                  </a:cubicBezTo>
                  <a:cubicBezTo>
                    <a:pt x="1397" y="502"/>
                    <a:pt x="1397" y="502"/>
                    <a:pt x="1397" y="502"/>
                  </a:cubicBezTo>
                  <a:cubicBezTo>
                    <a:pt x="1397" y="379"/>
                    <a:pt x="1349" y="282"/>
                    <a:pt x="1212" y="282"/>
                  </a:cubicBezTo>
                  <a:close/>
                  <a:moveTo>
                    <a:pt x="2185" y="146"/>
                  </a:moveTo>
                  <a:cubicBezTo>
                    <a:pt x="2057" y="146"/>
                    <a:pt x="2057" y="146"/>
                    <a:pt x="2057" y="146"/>
                  </a:cubicBezTo>
                  <a:cubicBezTo>
                    <a:pt x="2057" y="294"/>
                    <a:pt x="2057" y="294"/>
                    <a:pt x="2057" y="294"/>
                  </a:cubicBezTo>
                  <a:cubicBezTo>
                    <a:pt x="1951" y="294"/>
                    <a:pt x="1951" y="294"/>
                    <a:pt x="1951" y="294"/>
                  </a:cubicBezTo>
                  <a:cubicBezTo>
                    <a:pt x="1951" y="403"/>
                    <a:pt x="1951" y="403"/>
                    <a:pt x="1951" y="403"/>
                  </a:cubicBezTo>
                  <a:cubicBezTo>
                    <a:pt x="2057" y="403"/>
                    <a:pt x="2057" y="403"/>
                    <a:pt x="2057" y="403"/>
                  </a:cubicBezTo>
                  <a:cubicBezTo>
                    <a:pt x="2057" y="638"/>
                    <a:pt x="2057" y="638"/>
                    <a:pt x="2057" y="638"/>
                  </a:cubicBezTo>
                  <a:cubicBezTo>
                    <a:pt x="2057" y="759"/>
                    <a:pt x="2089" y="820"/>
                    <a:pt x="2224" y="820"/>
                  </a:cubicBezTo>
                  <a:cubicBezTo>
                    <a:pt x="2254" y="820"/>
                    <a:pt x="2299" y="816"/>
                    <a:pt x="2326" y="803"/>
                  </a:cubicBezTo>
                  <a:cubicBezTo>
                    <a:pt x="2326" y="695"/>
                    <a:pt x="2326" y="695"/>
                    <a:pt x="2326" y="695"/>
                  </a:cubicBezTo>
                  <a:cubicBezTo>
                    <a:pt x="2310" y="707"/>
                    <a:pt x="2279" y="711"/>
                    <a:pt x="2256" y="711"/>
                  </a:cubicBezTo>
                  <a:cubicBezTo>
                    <a:pt x="2200" y="711"/>
                    <a:pt x="2185" y="679"/>
                    <a:pt x="2185" y="628"/>
                  </a:cubicBezTo>
                  <a:cubicBezTo>
                    <a:pt x="2185" y="403"/>
                    <a:pt x="2185" y="403"/>
                    <a:pt x="2185" y="403"/>
                  </a:cubicBezTo>
                  <a:cubicBezTo>
                    <a:pt x="2326" y="403"/>
                    <a:pt x="2326" y="403"/>
                    <a:pt x="2326" y="403"/>
                  </a:cubicBezTo>
                  <a:cubicBezTo>
                    <a:pt x="2326" y="294"/>
                    <a:pt x="2326" y="294"/>
                    <a:pt x="2326" y="294"/>
                  </a:cubicBezTo>
                  <a:cubicBezTo>
                    <a:pt x="2185" y="294"/>
                    <a:pt x="2185" y="294"/>
                    <a:pt x="2185" y="294"/>
                  </a:cubicBezTo>
                  <a:lnTo>
                    <a:pt x="2185" y="146"/>
                  </a:lnTo>
                  <a:close/>
                  <a:moveTo>
                    <a:pt x="470" y="512"/>
                  </a:moveTo>
                  <a:cubicBezTo>
                    <a:pt x="470" y="807"/>
                    <a:pt x="470" y="807"/>
                    <a:pt x="470" y="807"/>
                  </a:cubicBezTo>
                  <a:cubicBezTo>
                    <a:pt x="354" y="807"/>
                    <a:pt x="354" y="807"/>
                    <a:pt x="354" y="807"/>
                  </a:cubicBezTo>
                  <a:cubicBezTo>
                    <a:pt x="354" y="737"/>
                    <a:pt x="354" y="737"/>
                    <a:pt x="354" y="737"/>
                  </a:cubicBezTo>
                  <a:cubicBezTo>
                    <a:pt x="351" y="737"/>
                    <a:pt x="351" y="737"/>
                    <a:pt x="351" y="737"/>
                  </a:cubicBezTo>
                  <a:cubicBezTo>
                    <a:pt x="315" y="794"/>
                    <a:pt x="255" y="820"/>
                    <a:pt x="187" y="820"/>
                  </a:cubicBezTo>
                  <a:cubicBezTo>
                    <a:pt x="92" y="820"/>
                    <a:pt x="0" y="767"/>
                    <a:pt x="0" y="666"/>
                  </a:cubicBezTo>
                  <a:cubicBezTo>
                    <a:pt x="0" y="499"/>
                    <a:pt x="194" y="488"/>
                    <a:pt x="322" y="488"/>
                  </a:cubicBezTo>
                  <a:cubicBezTo>
                    <a:pt x="354" y="488"/>
                    <a:pt x="354" y="488"/>
                    <a:pt x="354" y="488"/>
                  </a:cubicBezTo>
                  <a:cubicBezTo>
                    <a:pt x="354" y="474"/>
                    <a:pt x="354" y="474"/>
                    <a:pt x="354" y="474"/>
                  </a:cubicBezTo>
                  <a:cubicBezTo>
                    <a:pt x="354" y="411"/>
                    <a:pt x="305" y="378"/>
                    <a:pt x="237" y="378"/>
                  </a:cubicBezTo>
                  <a:cubicBezTo>
                    <a:pt x="184" y="378"/>
                    <a:pt x="134" y="399"/>
                    <a:pt x="100" y="431"/>
                  </a:cubicBezTo>
                  <a:cubicBezTo>
                    <a:pt x="33" y="364"/>
                    <a:pt x="33" y="364"/>
                    <a:pt x="33" y="364"/>
                  </a:cubicBezTo>
                  <a:cubicBezTo>
                    <a:pt x="90" y="306"/>
                    <a:pt x="170" y="282"/>
                    <a:pt x="251" y="282"/>
                  </a:cubicBezTo>
                  <a:cubicBezTo>
                    <a:pt x="470" y="282"/>
                    <a:pt x="470" y="440"/>
                    <a:pt x="470" y="512"/>
                  </a:cubicBezTo>
                  <a:close/>
                  <a:moveTo>
                    <a:pt x="347" y="577"/>
                  </a:moveTo>
                  <a:cubicBezTo>
                    <a:pt x="320" y="577"/>
                    <a:pt x="320" y="577"/>
                    <a:pt x="320" y="577"/>
                  </a:cubicBezTo>
                  <a:cubicBezTo>
                    <a:pt x="250" y="577"/>
                    <a:pt x="128" y="583"/>
                    <a:pt x="128" y="656"/>
                  </a:cubicBezTo>
                  <a:cubicBezTo>
                    <a:pt x="128" y="703"/>
                    <a:pt x="176" y="724"/>
                    <a:pt x="218" y="724"/>
                  </a:cubicBezTo>
                  <a:cubicBezTo>
                    <a:pt x="305" y="724"/>
                    <a:pt x="347" y="678"/>
                    <a:pt x="347" y="606"/>
                  </a:cubicBezTo>
                  <a:lnTo>
                    <a:pt x="347" y="577"/>
                  </a:lnTo>
                  <a:close/>
                  <a:moveTo>
                    <a:pt x="2909" y="560"/>
                  </a:moveTo>
                  <a:cubicBezTo>
                    <a:pt x="2909" y="596"/>
                    <a:pt x="2909" y="596"/>
                    <a:pt x="2909" y="596"/>
                  </a:cubicBezTo>
                  <a:cubicBezTo>
                    <a:pt x="2518" y="596"/>
                    <a:pt x="2518" y="596"/>
                    <a:pt x="2518" y="596"/>
                  </a:cubicBezTo>
                  <a:cubicBezTo>
                    <a:pt x="2527" y="671"/>
                    <a:pt x="2584" y="717"/>
                    <a:pt x="2656" y="717"/>
                  </a:cubicBezTo>
                  <a:cubicBezTo>
                    <a:pt x="2720" y="717"/>
                    <a:pt x="2762" y="687"/>
                    <a:pt x="2794" y="648"/>
                  </a:cubicBezTo>
                  <a:cubicBezTo>
                    <a:pt x="2885" y="717"/>
                    <a:pt x="2885" y="717"/>
                    <a:pt x="2885" y="717"/>
                  </a:cubicBezTo>
                  <a:cubicBezTo>
                    <a:pt x="2826" y="791"/>
                    <a:pt x="2750" y="820"/>
                    <a:pt x="2669" y="820"/>
                  </a:cubicBezTo>
                  <a:cubicBezTo>
                    <a:pt x="2514" y="820"/>
                    <a:pt x="2390" y="712"/>
                    <a:pt x="2390" y="551"/>
                  </a:cubicBezTo>
                  <a:cubicBezTo>
                    <a:pt x="2390" y="389"/>
                    <a:pt x="2514" y="282"/>
                    <a:pt x="2669" y="282"/>
                  </a:cubicBezTo>
                  <a:cubicBezTo>
                    <a:pt x="2812" y="282"/>
                    <a:pt x="2909" y="382"/>
                    <a:pt x="2909" y="560"/>
                  </a:cubicBezTo>
                  <a:close/>
                  <a:moveTo>
                    <a:pt x="2781" y="499"/>
                  </a:moveTo>
                  <a:cubicBezTo>
                    <a:pt x="2780" y="425"/>
                    <a:pt x="2731" y="378"/>
                    <a:pt x="2651" y="378"/>
                  </a:cubicBezTo>
                  <a:cubicBezTo>
                    <a:pt x="2575" y="378"/>
                    <a:pt x="2528" y="426"/>
                    <a:pt x="2518" y="499"/>
                  </a:cubicBezTo>
                  <a:lnTo>
                    <a:pt x="2781" y="499"/>
                  </a:lnTo>
                  <a:close/>
                  <a:moveTo>
                    <a:pt x="5256" y="282"/>
                  </a:moveTo>
                  <a:cubicBezTo>
                    <a:pt x="5180" y="282"/>
                    <a:pt x="5125" y="311"/>
                    <a:pt x="5088" y="377"/>
                  </a:cubicBezTo>
                  <a:cubicBezTo>
                    <a:pt x="5061" y="313"/>
                    <a:pt x="5007" y="282"/>
                    <a:pt x="4928" y="282"/>
                  </a:cubicBezTo>
                  <a:cubicBezTo>
                    <a:pt x="4842" y="282"/>
                    <a:pt x="4793" y="326"/>
                    <a:pt x="4771" y="374"/>
                  </a:cubicBezTo>
                  <a:cubicBezTo>
                    <a:pt x="4768" y="374"/>
                    <a:pt x="4768" y="374"/>
                    <a:pt x="4768" y="374"/>
                  </a:cubicBezTo>
                  <a:cubicBezTo>
                    <a:pt x="4768" y="294"/>
                    <a:pt x="4768" y="294"/>
                    <a:pt x="4768" y="294"/>
                  </a:cubicBezTo>
                  <a:cubicBezTo>
                    <a:pt x="4647" y="294"/>
                    <a:pt x="4647" y="294"/>
                    <a:pt x="4647" y="294"/>
                  </a:cubicBezTo>
                  <a:cubicBezTo>
                    <a:pt x="4647" y="807"/>
                    <a:pt x="4647" y="807"/>
                    <a:pt x="4647" y="807"/>
                  </a:cubicBezTo>
                  <a:cubicBezTo>
                    <a:pt x="4775" y="807"/>
                    <a:pt x="4775" y="807"/>
                    <a:pt x="4775" y="807"/>
                  </a:cubicBezTo>
                  <a:cubicBezTo>
                    <a:pt x="4775" y="527"/>
                    <a:pt x="4775" y="527"/>
                    <a:pt x="4775" y="527"/>
                  </a:cubicBezTo>
                  <a:cubicBezTo>
                    <a:pt x="4775" y="459"/>
                    <a:pt x="4808" y="397"/>
                    <a:pt x="4892" y="397"/>
                  </a:cubicBezTo>
                  <a:cubicBezTo>
                    <a:pt x="4954" y="397"/>
                    <a:pt x="4980" y="439"/>
                    <a:pt x="4980" y="502"/>
                  </a:cubicBezTo>
                  <a:cubicBezTo>
                    <a:pt x="4980" y="807"/>
                    <a:pt x="4980" y="807"/>
                    <a:pt x="4980" y="807"/>
                  </a:cubicBezTo>
                  <a:cubicBezTo>
                    <a:pt x="5108" y="807"/>
                    <a:pt x="5108" y="807"/>
                    <a:pt x="5108" y="807"/>
                  </a:cubicBezTo>
                  <a:cubicBezTo>
                    <a:pt x="5108" y="529"/>
                    <a:pt x="5108" y="529"/>
                    <a:pt x="5108" y="529"/>
                  </a:cubicBezTo>
                  <a:cubicBezTo>
                    <a:pt x="5108" y="463"/>
                    <a:pt x="5138" y="397"/>
                    <a:pt x="5218" y="397"/>
                  </a:cubicBezTo>
                  <a:cubicBezTo>
                    <a:pt x="5294" y="397"/>
                    <a:pt x="5313" y="452"/>
                    <a:pt x="5313" y="517"/>
                  </a:cubicBezTo>
                  <a:cubicBezTo>
                    <a:pt x="5313" y="807"/>
                    <a:pt x="5313" y="807"/>
                    <a:pt x="5313" y="807"/>
                  </a:cubicBezTo>
                  <a:cubicBezTo>
                    <a:pt x="5441" y="807"/>
                    <a:pt x="5441" y="807"/>
                    <a:pt x="5441" y="807"/>
                  </a:cubicBezTo>
                  <a:cubicBezTo>
                    <a:pt x="5441" y="502"/>
                    <a:pt x="5441" y="502"/>
                    <a:pt x="5441" y="502"/>
                  </a:cubicBezTo>
                  <a:cubicBezTo>
                    <a:pt x="5441" y="379"/>
                    <a:pt x="5393" y="282"/>
                    <a:pt x="5256" y="282"/>
                  </a:cubicBezTo>
                  <a:close/>
                  <a:moveTo>
                    <a:pt x="4514" y="512"/>
                  </a:moveTo>
                  <a:cubicBezTo>
                    <a:pt x="4514" y="807"/>
                    <a:pt x="4514" y="807"/>
                    <a:pt x="4514" y="807"/>
                  </a:cubicBezTo>
                  <a:cubicBezTo>
                    <a:pt x="4399" y="807"/>
                    <a:pt x="4399" y="807"/>
                    <a:pt x="4399" y="807"/>
                  </a:cubicBezTo>
                  <a:cubicBezTo>
                    <a:pt x="4399" y="737"/>
                    <a:pt x="4399" y="737"/>
                    <a:pt x="4399" y="737"/>
                  </a:cubicBezTo>
                  <a:cubicBezTo>
                    <a:pt x="4396" y="737"/>
                    <a:pt x="4396" y="737"/>
                    <a:pt x="4396" y="737"/>
                  </a:cubicBezTo>
                  <a:cubicBezTo>
                    <a:pt x="4359" y="794"/>
                    <a:pt x="4300" y="820"/>
                    <a:pt x="4231" y="820"/>
                  </a:cubicBezTo>
                  <a:cubicBezTo>
                    <a:pt x="4136" y="820"/>
                    <a:pt x="4044" y="767"/>
                    <a:pt x="4044" y="666"/>
                  </a:cubicBezTo>
                  <a:cubicBezTo>
                    <a:pt x="4044" y="499"/>
                    <a:pt x="4239" y="488"/>
                    <a:pt x="4367" y="488"/>
                  </a:cubicBezTo>
                  <a:cubicBezTo>
                    <a:pt x="4399" y="488"/>
                    <a:pt x="4399" y="488"/>
                    <a:pt x="4399" y="488"/>
                  </a:cubicBezTo>
                  <a:cubicBezTo>
                    <a:pt x="4399" y="474"/>
                    <a:pt x="4399" y="474"/>
                    <a:pt x="4399" y="474"/>
                  </a:cubicBezTo>
                  <a:cubicBezTo>
                    <a:pt x="4399" y="411"/>
                    <a:pt x="4350" y="378"/>
                    <a:pt x="4281" y="378"/>
                  </a:cubicBezTo>
                  <a:cubicBezTo>
                    <a:pt x="4228" y="378"/>
                    <a:pt x="4179" y="399"/>
                    <a:pt x="4145" y="431"/>
                  </a:cubicBezTo>
                  <a:cubicBezTo>
                    <a:pt x="4077" y="364"/>
                    <a:pt x="4077" y="364"/>
                    <a:pt x="4077" y="364"/>
                  </a:cubicBezTo>
                  <a:cubicBezTo>
                    <a:pt x="4134" y="306"/>
                    <a:pt x="4214" y="282"/>
                    <a:pt x="4295" y="282"/>
                  </a:cubicBezTo>
                  <a:cubicBezTo>
                    <a:pt x="4514" y="282"/>
                    <a:pt x="4514" y="440"/>
                    <a:pt x="4514" y="512"/>
                  </a:cubicBezTo>
                  <a:close/>
                  <a:moveTo>
                    <a:pt x="4391" y="577"/>
                  </a:moveTo>
                  <a:cubicBezTo>
                    <a:pt x="4365" y="577"/>
                    <a:pt x="4365" y="577"/>
                    <a:pt x="4365" y="577"/>
                  </a:cubicBezTo>
                  <a:cubicBezTo>
                    <a:pt x="4294" y="577"/>
                    <a:pt x="4173" y="583"/>
                    <a:pt x="4173" y="656"/>
                  </a:cubicBezTo>
                  <a:cubicBezTo>
                    <a:pt x="4173" y="703"/>
                    <a:pt x="4221" y="724"/>
                    <a:pt x="4262" y="724"/>
                  </a:cubicBezTo>
                  <a:cubicBezTo>
                    <a:pt x="4350" y="724"/>
                    <a:pt x="4391" y="678"/>
                    <a:pt x="4391" y="606"/>
                  </a:cubicBezTo>
                  <a:lnTo>
                    <a:pt x="4391" y="577"/>
                  </a:lnTo>
                  <a:close/>
                  <a:moveTo>
                    <a:pt x="3150" y="376"/>
                  </a:moveTo>
                  <a:cubicBezTo>
                    <a:pt x="3148" y="376"/>
                    <a:pt x="3148" y="376"/>
                    <a:pt x="3148" y="376"/>
                  </a:cubicBezTo>
                  <a:cubicBezTo>
                    <a:pt x="3148" y="294"/>
                    <a:pt x="3148" y="294"/>
                    <a:pt x="3148" y="294"/>
                  </a:cubicBezTo>
                  <a:cubicBezTo>
                    <a:pt x="3020" y="294"/>
                    <a:pt x="3020" y="294"/>
                    <a:pt x="3020" y="294"/>
                  </a:cubicBezTo>
                  <a:cubicBezTo>
                    <a:pt x="3020" y="807"/>
                    <a:pt x="3020" y="807"/>
                    <a:pt x="3020" y="807"/>
                  </a:cubicBezTo>
                  <a:cubicBezTo>
                    <a:pt x="3148" y="807"/>
                    <a:pt x="3148" y="807"/>
                    <a:pt x="3148" y="807"/>
                  </a:cubicBezTo>
                  <a:cubicBezTo>
                    <a:pt x="3148" y="533"/>
                    <a:pt x="3148" y="533"/>
                    <a:pt x="3148" y="533"/>
                  </a:cubicBezTo>
                  <a:cubicBezTo>
                    <a:pt x="3148" y="505"/>
                    <a:pt x="3165" y="403"/>
                    <a:pt x="3286" y="403"/>
                  </a:cubicBezTo>
                  <a:cubicBezTo>
                    <a:pt x="3306" y="403"/>
                    <a:pt x="3327" y="408"/>
                    <a:pt x="3348" y="413"/>
                  </a:cubicBezTo>
                  <a:cubicBezTo>
                    <a:pt x="3348" y="289"/>
                    <a:pt x="3348" y="289"/>
                    <a:pt x="3348" y="289"/>
                  </a:cubicBezTo>
                  <a:cubicBezTo>
                    <a:pt x="3333" y="285"/>
                    <a:pt x="3318" y="282"/>
                    <a:pt x="3302" y="282"/>
                  </a:cubicBezTo>
                  <a:cubicBezTo>
                    <a:pt x="3235" y="282"/>
                    <a:pt x="3178" y="317"/>
                    <a:pt x="3150" y="376"/>
                  </a:cubicBezTo>
                  <a:close/>
                  <a:moveTo>
                    <a:pt x="3805" y="0"/>
                  </a:moveTo>
                  <a:cubicBezTo>
                    <a:pt x="3933" y="0"/>
                    <a:pt x="3933" y="0"/>
                    <a:pt x="3933" y="0"/>
                  </a:cubicBezTo>
                  <a:cubicBezTo>
                    <a:pt x="3933" y="807"/>
                    <a:pt x="3933" y="807"/>
                    <a:pt x="3933" y="807"/>
                  </a:cubicBezTo>
                  <a:cubicBezTo>
                    <a:pt x="3812" y="807"/>
                    <a:pt x="3812" y="807"/>
                    <a:pt x="3812" y="807"/>
                  </a:cubicBezTo>
                  <a:cubicBezTo>
                    <a:pt x="3812" y="730"/>
                    <a:pt x="3812" y="730"/>
                    <a:pt x="3812" y="730"/>
                  </a:cubicBezTo>
                  <a:cubicBezTo>
                    <a:pt x="3809" y="730"/>
                    <a:pt x="3809" y="730"/>
                    <a:pt x="3809" y="730"/>
                  </a:cubicBezTo>
                  <a:cubicBezTo>
                    <a:pt x="3772" y="792"/>
                    <a:pt x="3705" y="820"/>
                    <a:pt x="3633" y="820"/>
                  </a:cubicBezTo>
                  <a:cubicBezTo>
                    <a:pt x="3475" y="820"/>
                    <a:pt x="3380" y="702"/>
                    <a:pt x="3380" y="551"/>
                  </a:cubicBezTo>
                  <a:cubicBezTo>
                    <a:pt x="3380" y="399"/>
                    <a:pt x="3482" y="282"/>
                    <a:pt x="3628" y="282"/>
                  </a:cubicBezTo>
                  <a:cubicBezTo>
                    <a:pt x="3724" y="282"/>
                    <a:pt x="3775" y="326"/>
                    <a:pt x="3802" y="360"/>
                  </a:cubicBezTo>
                  <a:cubicBezTo>
                    <a:pt x="3805" y="360"/>
                    <a:pt x="3805" y="360"/>
                    <a:pt x="3805" y="360"/>
                  </a:cubicBezTo>
                  <a:lnTo>
                    <a:pt x="3805" y="0"/>
                  </a:lnTo>
                  <a:close/>
                  <a:moveTo>
                    <a:pt x="3809" y="551"/>
                  </a:moveTo>
                  <a:cubicBezTo>
                    <a:pt x="3809" y="471"/>
                    <a:pt x="3753" y="397"/>
                    <a:pt x="3659" y="397"/>
                  </a:cubicBezTo>
                  <a:cubicBezTo>
                    <a:pt x="3565" y="397"/>
                    <a:pt x="3508" y="471"/>
                    <a:pt x="3508" y="551"/>
                  </a:cubicBezTo>
                  <a:cubicBezTo>
                    <a:pt x="3508" y="631"/>
                    <a:pt x="3565" y="704"/>
                    <a:pt x="3659" y="704"/>
                  </a:cubicBezTo>
                  <a:cubicBezTo>
                    <a:pt x="3753" y="704"/>
                    <a:pt x="3809" y="631"/>
                    <a:pt x="3809" y="55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" name="Freeform 6"/>
            <p:cNvSpPr>
              <a:spLocks noSelect="1"/>
            </p:cNvSpPr>
            <p:nvPr userDrawn="1"/>
          </p:nvSpPr>
          <p:spPr bwMode="gray">
            <a:xfrm>
              <a:off x="614" y="232"/>
              <a:ext cx="1020" cy="419"/>
            </a:xfrm>
            <a:custGeom>
              <a:avLst/>
              <a:gdLst>
                <a:gd name="T0" fmla="*/ 1242 w 5100"/>
                <a:gd name="T1" fmla="*/ 1312 h 2093"/>
                <a:gd name="T2" fmla="*/ 1412 w 5100"/>
                <a:gd name="T3" fmla="*/ 1769 h 2093"/>
                <a:gd name="T4" fmla="*/ 1252 w 5100"/>
                <a:gd name="T5" fmla="*/ 1978 h 2093"/>
                <a:gd name="T6" fmla="*/ 1253 w 5100"/>
                <a:gd name="T7" fmla="*/ 2093 h 2093"/>
                <a:gd name="T8" fmla="*/ 1420 w 5100"/>
                <a:gd name="T9" fmla="*/ 1324 h 2093"/>
                <a:gd name="T10" fmla="*/ 1117 w 5100"/>
                <a:gd name="T11" fmla="*/ 1580 h 2093"/>
                <a:gd name="T12" fmla="*/ 1268 w 5100"/>
                <a:gd name="T13" fmla="*/ 1728 h 2093"/>
                <a:gd name="T14" fmla="*/ 655 w 5100"/>
                <a:gd name="T15" fmla="*/ 1850 h 2093"/>
                <a:gd name="T16" fmla="*/ 642 w 5100"/>
                <a:gd name="T17" fmla="*/ 1747 h 2093"/>
                <a:gd name="T18" fmla="*/ 895 w 5100"/>
                <a:gd name="T19" fmla="*/ 1590 h 2093"/>
                <a:gd name="T20" fmla="*/ 637 w 5100"/>
                <a:gd name="T21" fmla="*/ 1408 h 2093"/>
                <a:gd name="T22" fmla="*/ 287 w 5100"/>
                <a:gd name="T23" fmla="*/ 1312 h 2093"/>
                <a:gd name="T24" fmla="*/ 271 w 5100"/>
                <a:gd name="T25" fmla="*/ 1433 h 2093"/>
                <a:gd name="T26" fmla="*/ 5 w 5100"/>
                <a:gd name="T27" fmla="*/ 1837 h 2093"/>
                <a:gd name="T28" fmla="*/ 133 w 5100"/>
                <a:gd name="T29" fmla="*/ 1406 h 2093"/>
                <a:gd name="T30" fmla="*/ 1689 w 5100"/>
                <a:gd name="T31" fmla="*/ 1324 h 2093"/>
                <a:gd name="T32" fmla="*/ 1689 w 5100"/>
                <a:gd name="T33" fmla="*/ 1837 h 2093"/>
                <a:gd name="T34" fmla="*/ 1752 w 5100"/>
                <a:gd name="T35" fmla="*/ 1227 h 2093"/>
                <a:gd name="T36" fmla="*/ 1836 w 5100"/>
                <a:gd name="T37" fmla="*/ 1150 h 2093"/>
                <a:gd name="T38" fmla="*/ 2218 w 5100"/>
                <a:gd name="T39" fmla="*/ 1850 h 2093"/>
                <a:gd name="T40" fmla="*/ 2218 w 5100"/>
                <a:gd name="T41" fmla="*/ 1734 h 2093"/>
                <a:gd name="T42" fmla="*/ 2369 w 5100"/>
                <a:gd name="T43" fmla="*/ 1581 h 2093"/>
                <a:gd name="T44" fmla="*/ 333 w 5100"/>
                <a:gd name="T45" fmla="*/ 502 h 2093"/>
                <a:gd name="T46" fmla="*/ 128 w 5100"/>
                <a:gd name="T47" fmla="*/ 808 h 2093"/>
                <a:gd name="T48" fmla="*/ 122 w 5100"/>
                <a:gd name="T49" fmla="*/ 295 h 2093"/>
                <a:gd name="T50" fmla="*/ 281 w 5100"/>
                <a:gd name="T51" fmla="*/ 282 h 2093"/>
                <a:gd name="T52" fmla="*/ 794 w 5100"/>
                <a:gd name="T53" fmla="*/ 502 h 2093"/>
                <a:gd name="T54" fmla="*/ 666 w 5100"/>
                <a:gd name="T55" fmla="*/ 517 h 2093"/>
                <a:gd name="T56" fmla="*/ 461 w 5100"/>
                <a:gd name="T57" fmla="*/ 808 h 2093"/>
                <a:gd name="T58" fmla="*/ 3642 w 5100"/>
                <a:gd name="T59" fmla="*/ 551 h 2093"/>
                <a:gd name="T60" fmla="*/ 3920 w 5100"/>
                <a:gd name="T61" fmla="*/ 282 h 2093"/>
                <a:gd name="T62" fmla="*/ 3920 w 5100"/>
                <a:gd name="T63" fmla="*/ 397 h 2093"/>
                <a:gd name="T64" fmla="*/ 2596 w 5100"/>
                <a:gd name="T65" fmla="*/ 282 h 2093"/>
                <a:gd name="T66" fmla="*/ 2875 w 5100"/>
                <a:gd name="T67" fmla="*/ 551 h 2093"/>
                <a:gd name="T68" fmla="*/ 2446 w 5100"/>
                <a:gd name="T69" fmla="*/ 551 h 2093"/>
                <a:gd name="T70" fmla="*/ 2596 w 5100"/>
                <a:gd name="T71" fmla="*/ 705 h 2093"/>
                <a:gd name="T72" fmla="*/ 1952 w 5100"/>
                <a:gd name="T73" fmla="*/ 295 h 2093"/>
                <a:gd name="T74" fmla="*/ 2082 w 5100"/>
                <a:gd name="T75" fmla="*/ 376 h 2093"/>
                <a:gd name="T76" fmla="*/ 2280 w 5100"/>
                <a:gd name="T77" fmla="*/ 413 h 2093"/>
                <a:gd name="T78" fmla="*/ 2080 w 5100"/>
                <a:gd name="T79" fmla="*/ 808 h 2093"/>
                <a:gd name="T80" fmla="*/ 1312 w 5100"/>
                <a:gd name="T81" fmla="*/ 648 h 2093"/>
                <a:gd name="T82" fmla="*/ 1428 w 5100"/>
                <a:gd name="T83" fmla="*/ 596 h 2093"/>
                <a:gd name="T84" fmla="*/ 909 w 5100"/>
                <a:gd name="T85" fmla="*/ 551 h 2093"/>
                <a:gd name="T86" fmla="*/ 1299 w 5100"/>
                <a:gd name="T87" fmla="*/ 500 h 2093"/>
                <a:gd name="T88" fmla="*/ 1711 w 5100"/>
                <a:gd name="T89" fmla="*/ 295 h 2093"/>
                <a:gd name="T90" fmla="*/ 1711 w 5100"/>
                <a:gd name="T91" fmla="*/ 404 h 2093"/>
                <a:gd name="T92" fmla="*/ 1852 w 5100"/>
                <a:gd name="T93" fmla="*/ 695 h 2093"/>
                <a:gd name="T94" fmla="*/ 1583 w 5100"/>
                <a:gd name="T95" fmla="*/ 639 h 2093"/>
                <a:gd name="T96" fmla="*/ 1477 w 5100"/>
                <a:gd name="T97" fmla="*/ 295 h 2093"/>
                <a:gd name="T98" fmla="*/ 1711 w 5100"/>
                <a:gd name="T99" fmla="*/ 147 h 2093"/>
                <a:gd name="T100" fmla="*/ 4293 w 5100"/>
                <a:gd name="T101" fmla="*/ 551 h 2093"/>
                <a:gd name="T102" fmla="*/ 4572 w 5100"/>
                <a:gd name="T103" fmla="*/ 282 h 2093"/>
                <a:gd name="T104" fmla="*/ 4572 w 5100"/>
                <a:gd name="T105" fmla="*/ 397 h 2093"/>
                <a:gd name="T106" fmla="*/ 3295 w 5100"/>
                <a:gd name="T107" fmla="*/ 282 h 2093"/>
                <a:gd name="T108" fmla="*/ 3116 w 5100"/>
                <a:gd name="T109" fmla="*/ 295 h 2093"/>
                <a:gd name="T110" fmla="*/ 3123 w 5100"/>
                <a:gd name="T111" fmla="*/ 1051 h 2093"/>
                <a:gd name="T112" fmla="*/ 3300 w 5100"/>
                <a:gd name="T113" fmla="*/ 820 h 2093"/>
                <a:gd name="T114" fmla="*/ 3269 w 5100"/>
                <a:gd name="T115" fmla="*/ 705 h 2093"/>
                <a:gd name="T116" fmla="*/ 3420 w 5100"/>
                <a:gd name="T117" fmla="*/ 551 h 2093"/>
                <a:gd name="T118" fmla="*/ 5100 w 5100"/>
                <a:gd name="T119" fmla="*/ 808 h 2093"/>
                <a:gd name="T120" fmla="*/ 5100 w 5100"/>
                <a:gd name="T121" fmla="*/ 0 h 2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00" h="2093">
                  <a:moveTo>
                    <a:pt x="1420" y="1401"/>
                  </a:moveTo>
                  <a:cubicBezTo>
                    <a:pt x="1418" y="1401"/>
                    <a:pt x="1418" y="1401"/>
                    <a:pt x="1418" y="1401"/>
                  </a:cubicBezTo>
                  <a:cubicBezTo>
                    <a:pt x="1381" y="1339"/>
                    <a:pt x="1314" y="1312"/>
                    <a:pt x="1242" y="1312"/>
                  </a:cubicBezTo>
                  <a:cubicBezTo>
                    <a:pt x="1084" y="1312"/>
                    <a:pt x="989" y="1429"/>
                    <a:pt x="989" y="1581"/>
                  </a:cubicBezTo>
                  <a:cubicBezTo>
                    <a:pt x="989" y="1726"/>
                    <a:pt x="1090" y="1843"/>
                    <a:pt x="1244" y="1843"/>
                  </a:cubicBezTo>
                  <a:cubicBezTo>
                    <a:pt x="1308" y="1843"/>
                    <a:pt x="1374" y="1819"/>
                    <a:pt x="1412" y="1769"/>
                  </a:cubicBezTo>
                  <a:cubicBezTo>
                    <a:pt x="1414" y="1769"/>
                    <a:pt x="1414" y="1769"/>
                    <a:pt x="1414" y="1769"/>
                  </a:cubicBezTo>
                  <a:cubicBezTo>
                    <a:pt x="1414" y="1806"/>
                    <a:pt x="1414" y="1806"/>
                    <a:pt x="1414" y="1806"/>
                  </a:cubicBezTo>
                  <a:cubicBezTo>
                    <a:pt x="1414" y="1907"/>
                    <a:pt x="1375" y="1978"/>
                    <a:pt x="1252" y="1978"/>
                  </a:cubicBezTo>
                  <a:cubicBezTo>
                    <a:pt x="1180" y="1978"/>
                    <a:pt x="1127" y="1951"/>
                    <a:pt x="1075" y="1904"/>
                  </a:cubicBezTo>
                  <a:cubicBezTo>
                    <a:pt x="999" y="2009"/>
                    <a:pt x="999" y="2009"/>
                    <a:pt x="999" y="2009"/>
                  </a:cubicBezTo>
                  <a:cubicBezTo>
                    <a:pt x="1071" y="2073"/>
                    <a:pt x="1158" y="2093"/>
                    <a:pt x="1253" y="2093"/>
                  </a:cubicBezTo>
                  <a:cubicBezTo>
                    <a:pt x="1452" y="2093"/>
                    <a:pt x="1542" y="1976"/>
                    <a:pt x="1542" y="1791"/>
                  </a:cubicBezTo>
                  <a:cubicBezTo>
                    <a:pt x="1542" y="1324"/>
                    <a:pt x="1542" y="1324"/>
                    <a:pt x="1542" y="1324"/>
                  </a:cubicBezTo>
                  <a:cubicBezTo>
                    <a:pt x="1420" y="1324"/>
                    <a:pt x="1420" y="1324"/>
                    <a:pt x="1420" y="1324"/>
                  </a:cubicBezTo>
                  <a:lnTo>
                    <a:pt x="1420" y="1401"/>
                  </a:lnTo>
                  <a:close/>
                  <a:moveTo>
                    <a:pt x="1268" y="1728"/>
                  </a:moveTo>
                  <a:cubicBezTo>
                    <a:pt x="1181" y="1728"/>
                    <a:pt x="1117" y="1661"/>
                    <a:pt x="1117" y="1580"/>
                  </a:cubicBezTo>
                  <a:cubicBezTo>
                    <a:pt x="1117" y="1489"/>
                    <a:pt x="1179" y="1427"/>
                    <a:pt x="1269" y="1427"/>
                  </a:cubicBezTo>
                  <a:cubicBezTo>
                    <a:pt x="1362" y="1427"/>
                    <a:pt x="1420" y="1489"/>
                    <a:pt x="1420" y="1577"/>
                  </a:cubicBezTo>
                  <a:cubicBezTo>
                    <a:pt x="1420" y="1663"/>
                    <a:pt x="1363" y="1728"/>
                    <a:pt x="1268" y="1728"/>
                  </a:cubicBezTo>
                  <a:close/>
                  <a:moveTo>
                    <a:pt x="655" y="1312"/>
                  </a:moveTo>
                  <a:cubicBezTo>
                    <a:pt x="500" y="1312"/>
                    <a:pt x="376" y="1419"/>
                    <a:pt x="376" y="1581"/>
                  </a:cubicBezTo>
                  <a:cubicBezTo>
                    <a:pt x="376" y="1742"/>
                    <a:pt x="500" y="1850"/>
                    <a:pt x="655" y="1850"/>
                  </a:cubicBezTo>
                  <a:cubicBezTo>
                    <a:pt x="736" y="1850"/>
                    <a:pt x="812" y="1821"/>
                    <a:pt x="871" y="1747"/>
                  </a:cubicBezTo>
                  <a:cubicBezTo>
                    <a:pt x="780" y="1678"/>
                    <a:pt x="780" y="1678"/>
                    <a:pt x="780" y="1678"/>
                  </a:cubicBezTo>
                  <a:cubicBezTo>
                    <a:pt x="748" y="1717"/>
                    <a:pt x="706" y="1747"/>
                    <a:pt x="642" y="1747"/>
                  </a:cubicBezTo>
                  <a:cubicBezTo>
                    <a:pt x="570" y="1747"/>
                    <a:pt x="513" y="1701"/>
                    <a:pt x="504" y="1626"/>
                  </a:cubicBezTo>
                  <a:cubicBezTo>
                    <a:pt x="895" y="1626"/>
                    <a:pt x="895" y="1626"/>
                    <a:pt x="895" y="1626"/>
                  </a:cubicBezTo>
                  <a:cubicBezTo>
                    <a:pt x="895" y="1590"/>
                    <a:pt x="895" y="1590"/>
                    <a:pt x="895" y="1590"/>
                  </a:cubicBezTo>
                  <a:cubicBezTo>
                    <a:pt x="895" y="1412"/>
                    <a:pt x="798" y="1312"/>
                    <a:pt x="655" y="1312"/>
                  </a:cubicBezTo>
                  <a:close/>
                  <a:moveTo>
                    <a:pt x="504" y="1529"/>
                  </a:moveTo>
                  <a:cubicBezTo>
                    <a:pt x="514" y="1456"/>
                    <a:pt x="561" y="1408"/>
                    <a:pt x="637" y="1408"/>
                  </a:cubicBezTo>
                  <a:cubicBezTo>
                    <a:pt x="717" y="1408"/>
                    <a:pt x="766" y="1455"/>
                    <a:pt x="767" y="1529"/>
                  </a:cubicBezTo>
                  <a:lnTo>
                    <a:pt x="504" y="1529"/>
                  </a:lnTo>
                  <a:close/>
                  <a:moveTo>
                    <a:pt x="287" y="1312"/>
                  </a:moveTo>
                  <a:cubicBezTo>
                    <a:pt x="303" y="1312"/>
                    <a:pt x="318" y="1315"/>
                    <a:pt x="333" y="1319"/>
                  </a:cubicBezTo>
                  <a:cubicBezTo>
                    <a:pt x="333" y="1443"/>
                    <a:pt x="333" y="1443"/>
                    <a:pt x="333" y="1443"/>
                  </a:cubicBezTo>
                  <a:cubicBezTo>
                    <a:pt x="312" y="1438"/>
                    <a:pt x="291" y="1433"/>
                    <a:pt x="271" y="1433"/>
                  </a:cubicBezTo>
                  <a:cubicBezTo>
                    <a:pt x="150" y="1433"/>
                    <a:pt x="133" y="1535"/>
                    <a:pt x="133" y="1563"/>
                  </a:cubicBezTo>
                  <a:cubicBezTo>
                    <a:pt x="133" y="1837"/>
                    <a:pt x="133" y="1837"/>
                    <a:pt x="133" y="1837"/>
                  </a:cubicBezTo>
                  <a:cubicBezTo>
                    <a:pt x="5" y="1837"/>
                    <a:pt x="5" y="1837"/>
                    <a:pt x="5" y="1837"/>
                  </a:cubicBezTo>
                  <a:cubicBezTo>
                    <a:pt x="5" y="1324"/>
                    <a:pt x="5" y="1324"/>
                    <a:pt x="5" y="1324"/>
                  </a:cubicBezTo>
                  <a:cubicBezTo>
                    <a:pt x="133" y="1324"/>
                    <a:pt x="133" y="1324"/>
                    <a:pt x="133" y="1324"/>
                  </a:cubicBezTo>
                  <a:cubicBezTo>
                    <a:pt x="133" y="1406"/>
                    <a:pt x="133" y="1406"/>
                    <a:pt x="133" y="1406"/>
                  </a:cubicBezTo>
                  <a:cubicBezTo>
                    <a:pt x="135" y="1406"/>
                    <a:pt x="135" y="1406"/>
                    <a:pt x="135" y="1406"/>
                  </a:cubicBezTo>
                  <a:cubicBezTo>
                    <a:pt x="163" y="1347"/>
                    <a:pt x="220" y="1312"/>
                    <a:pt x="287" y="1312"/>
                  </a:cubicBezTo>
                  <a:close/>
                  <a:moveTo>
                    <a:pt x="1689" y="1324"/>
                  </a:moveTo>
                  <a:cubicBezTo>
                    <a:pt x="1818" y="1324"/>
                    <a:pt x="1818" y="1324"/>
                    <a:pt x="1818" y="1324"/>
                  </a:cubicBezTo>
                  <a:cubicBezTo>
                    <a:pt x="1818" y="1837"/>
                    <a:pt x="1818" y="1837"/>
                    <a:pt x="1818" y="1837"/>
                  </a:cubicBezTo>
                  <a:cubicBezTo>
                    <a:pt x="1689" y="1837"/>
                    <a:pt x="1689" y="1837"/>
                    <a:pt x="1689" y="1837"/>
                  </a:cubicBezTo>
                  <a:lnTo>
                    <a:pt x="1689" y="1324"/>
                  </a:lnTo>
                  <a:close/>
                  <a:moveTo>
                    <a:pt x="1836" y="1150"/>
                  </a:moveTo>
                  <a:cubicBezTo>
                    <a:pt x="1836" y="1194"/>
                    <a:pt x="1799" y="1227"/>
                    <a:pt x="1752" y="1227"/>
                  </a:cubicBezTo>
                  <a:cubicBezTo>
                    <a:pt x="1705" y="1227"/>
                    <a:pt x="1671" y="1191"/>
                    <a:pt x="1671" y="1150"/>
                  </a:cubicBezTo>
                  <a:cubicBezTo>
                    <a:pt x="1671" y="1110"/>
                    <a:pt x="1705" y="1073"/>
                    <a:pt x="1752" y="1073"/>
                  </a:cubicBezTo>
                  <a:cubicBezTo>
                    <a:pt x="1799" y="1073"/>
                    <a:pt x="1836" y="1107"/>
                    <a:pt x="1836" y="1150"/>
                  </a:cubicBezTo>
                  <a:close/>
                  <a:moveTo>
                    <a:pt x="2218" y="1312"/>
                  </a:moveTo>
                  <a:cubicBezTo>
                    <a:pt x="2063" y="1312"/>
                    <a:pt x="1939" y="1419"/>
                    <a:pt x="1939" y="1581"/>
                  </a:cubicBezTo>
                  <a:cubicBezTo>
                    <a:pt x="1939" y="1742"/>
                    <a:pt x="2063" y="1850"/>
                    <a:pt x="2218" y="1850"/>
                  </a:cubicBezTo>
                  <a:cubicBezTo>
                    <a:pt x="2373" y="1850"/>
                    <a:pt x="2497" y="1742"/>
                    <a:pt x="2497" y="1581"/>
                  </a:cubicBezTo>
                  <a:cubicBezTo>
                    <a:pt x="2497" y="1419"/>
                    <a:pt x="2373" y="1312"/>
                    <a:pt x="2218" y="1312"/>
                  </a:cubicBezTo>
                  <a:close/>
                  <a:moveTo>
                    <a:pt x="2218" y="1734"/>
                  </a:moveTo>
                  <a:cubicBezTo>
                    <a:pt x="2124" y="1734"/>
                    <a:pt x="2068" y="1661"/>
                    <a:pt x="2068" y="1581"/>
                  </a:cubicBezTo>
                  <a:cubicBezTo>
                    <a:pt x="2068" y="1501"/>
                    <a:pt x="2124" y="1427"/>
                    <a:pt x="2218" y="1427"/>
                  </a:cubicBezTo>
                  <a:cubicBezTo>
                    <a:pt x="2312" y="1427"/>
                    <a:pt x="2369" y="1501"/>
                    <a:pt x="2369" y="1581"/>
                  </a:cubicBezTo>
                  <a:cubicBezTo>
                    <a:pt x="2369" y="1661"/>
                    <a:pt x="2312" y="1734"/>
                    <a:pt x="2218" y="1734"/>
                  </a:cubicBezTo>
                  <a:close/>
                  <a:moveTo>
                    <a:pt x="333" y="808"/>
                  </a:moveTo>
                  <a:cubicBezTo>
                    <a:pt x="333" y="502"/>
                    <a:pt x="333" y="502"/>
                    <a:pt x="333" y="502"/>
                  </a:cubicBezTo>
                  <a:cubicBezTo>
                    <a:pt x="333" y="439"/>
                    <a:pt x="307" y="397"/>
                    <a:pt x="245" y="397"/>
                  </a:cubicBezTo>
                  <a:cubicBezTo>
                    <a:pt x="161" y="397"/>
                    <a:pt x="128" y="459"/>
                    <a:pt x="128" y="528"/>
                  </a:cubicBezTo>
                  <a:cubicBezTo>
                    <a:pt x="128" y="808"/>
                    <a:pt x="128" y="808"/>
                    <a:pt x="128" y="808"/>
                  </a:cubicBezTo>
                  <a:cubicBezTo>
                    <a:pt x="0" y="808"/>
                    <a:pt x="0" y="808"/>
                    <a:pt x="0" y="808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22" y="295"/>
                    <a:pt x="122" y="295"/>
                    <a:pt x="122" y="295"/>
                  </a:cubicBezTo>
                  <a:cubicBezTo>
                    <a:pt x="122" y="375"/>
                    <a:pt x="122" y="375"/>
                    <a:pt x="122" y="375"/>
                  </a:cubicBezTo>
                  <a:cubicBezTo>
                    <a:pt x="124" y="375"/>
                    <a:pt x="124" y="375"/>
                    <a:pt x="124" y="375"/>
                  </a:cubicBezTo>
                  <a:cubicBezTo>
                    <a:pt x="146" y="327"/>
                    <a:pt x="195" y="282"/>
                    <a:pt x="281" y="282"/>
                  </a:cubicBezTo>
                  <a:cubicBezTo>
                    <a:pt x="360" y="282"/>
                    <a:pt x="414" y="313"/>
                    <a:pt x="441" y="377"/>
                  </a:cubicBezTo>
                  <a:cubicBezTo>
                    <a:pt x="478" y="312"/>
                    <a:pt x="533" y="282"/>
                    <a:pt x="610" y="282"/>
                  </a:cubicBezTo>
                  <a:cubicBezTo>
                    <a:pt x="746" y="282"/>
                    <a:pt x="794" y="379"/>
                    <a:pt x="794" y="502"/>
                  </a:cubicBezTo>
                  <a:cubicBezTo>
                    <a:pt x="794" y="808"/>
                    <a:pt x="794" y="808"/>
                    <a:pt x="794" y="808"/>
                  </a:cubicBezTo>
                  <a:cubicBezTo>
                    <a:pt x="666" y="808"/>
                    <a:pt x="666" y="808"/>
                    <a:pt x="666" y="808"/>
                  </a:cubicBezTo>
                  <a:cubicBezTo>
                    <a:pt x="666" y="517"/>
                    <a:pt x="666" y="517"/>
                    <a:pt x="666" y="517"/>
                  </a:cubicBezTo>
                  <a:cubicBezTo>
                    <a:pt x="666" y="453"/>
                    <a:pt x="647" y="397"/>
                    <a:pt x="571" y="397"/>
                  </a:cubicBezTo>
                  <a:cubicBezTo>
                    <a:pt x="491" y="397"/>
                    <a:pt x="461" y="464"/>
                    <a:pt x="461" y="530"/>
                  </a:cubicBezTo>
                  <a:cubicBezTo>
                    <a:pt x="461" y="808"/>
                    <a:pt x="461" y="808"/>
                    <a:pt x="461" y="808"/>
                  </a:cubicBezTo>
                  <a:lnTo>
                    <a:pt x="333" y="808"/>
                  </a:lnTo>
                  <a:close/>
                  <a:moveTo>
                    <a:pt x="3920" y="282"/>
                  </a:moveTo>
                  <a:cubicBezTo>
                    <a:pt x="3766" y="282"/>
                    <a:pt x="3642" y="390"/>
                    <a:pt x="3642" y="551"/>
                  </a:cubicBezTo>
                  <a:cubicBezTo>
                    <a:pt x="3642" y="713"/>
                    <a:pt x="3766" y="820"/>
                    <a:pt x="3920" y="820"/>
                  </a:cubicBezTo>
                  <a:cubicBezTo>
                    <a:pt x="4075" y="820"/>
                    <a:pt x="4199" y="713"/>
                    <a:pt x="4199" y="551"/>
                  </a:cubicBezTo>
                  <a:cubicBezTo>
                    <a:pt x="4199" y="390"/>
                    <a:pt x="4075" y="282"/>
                    <a:pt x="3920" y="282"/>
                  </a:cubicBezTo>
                  <a:close/>
                  <a:moveTo>
                    <a:pt x="3920" y="705"/>
                  </a:moveTo>
                  <a:cubicBezTo>
                    <a:pt x="3826" y="705"/>
                    <a:pt x="3770" y="631"/>
                    <a:pt x="3770" y="551"/>
                  </a:cubicBezTo>
                  <a:cubicBezTo>
                    <a:pt x="3770" y="471"/>
                    <a:pt x="3826" y="397"/>
                    <a:pt x="3920" y="397"/>
                  </a:cubicBezTo>
                  <a:cubicBezTo>
                    <a:pt x="4014" y="397"/>
                    <a:pt x="4071" y="471"/>
                    <a:pt x="4071" y="551"/>
                  </a:cubicBezTo>
                  <a:cubicBezTo>
                    <a:pt x="4071" y="631"/>
                    <a:pt x="4014" y="705"/>
                    <a:pt x="3920" y="705"/>
                  </a:cubicBezTo>
                  <a:close/>
                  <a:moveTo>
                    <a:pt x="2596" y="282"/>
                  </a:moveTo>
                  <a:cubicBezTo>
                    <a:pt x="2441" y="282"/>
                    <a:pt x="2317" y="390"/>
                    <a:pt x="2317" y="551"/>
                  </a:cubicBezTo>
                  <a:cubicBezTo>
                    <a:pt x="2317" y="713"/>
                    <a:pt x="2441" y="820"/>
                    <a:pt x="2596" y="820"/>
                  </a:cubicBezTo>
                  <a:cubicBezTo>
                    <a:pt x="2751" y="820"/>
                    <a:pt x="2875" y="713"/>
                    <a:pt x="2875" y="551"/>
                  </a:cubicBezTo>
                  <a:cubicBezTo>
                    <a:pt x="2875" y="390"/>
                    <a:pt x="2751" y="282"/>
                    <a:pt x="2596" y="282"/>
                  </a:cubicBezTo>
                  <a:close/>
                  <a:moveTo>
                    <a:pt x="2596" y="705"/>
                  </a:moveTo>
                  <a:cubicBezTo>
                    <a:pt x="2502" y="705"/>
                    <a:pt x="2446" y="631"/>
                    <a:pt x="2446" y="551"/>
                  </a:cubicBezTo>
                  <a:cubicBezTo>
                    <a:pt x="2446" y="471"/>
                    <a:pt x="2502" y="397"/>
                    <a:pt x="2596" y="397"/>
                  </a:cubicBezTo>
                  <a:cubicBezTo>
                    <a:pt x="2690" y="397"/>
                    <a:pt x="2747" y="471"/>
                    <a:pt x="2747" y="551"/>
                  </a:cubicBezTo>
                  <a:cubicBezTo>
                    <a:pt x="2747" y="631"/>
                    <a:pt x="2690" y="705"/>
                    <a:pt x="2596" y="705"/>
                  </a:cubicBezTo>
                  <a:close/>
                  <a:moveTo>
                    <a:pt x="2080" y="808"/>
                  </a:moveTo>
                  <a:cubicBezTo>
                    <a:pt x="1952" y="808"/>
                    <a:pt x="1952" y="808"/>
                    <a:pt x="1952" y="808"/>
                  </a:cubicBezTo>
                  <a:cubicBezTo>
                    <a:pt x="1952" y="295"/>
                    <a:pt x="1952" y="295"/>
                    <a:pt x="1952" y="295"/>
                  </a:cubicBezTo>
                  <a:cubicBezTo>
                    <a:pt x="2080" y="295"/>
                    <a:pt x="2080" y="295"/>
                    <a:pt x="2080" y="295"/>
                  </a:cubicBezTo>
                  <a:cubicBezTo>
                    <a:pt x="2080" y="376"/>
                    <a:pt x="2080" y="376"/>
                    <a:pt x="2080" y="376"/>
                  </a:cubicBezTo>
                  <a:cubicBezTo>
                    <a:pt x="2082" y="376"/>
                    <a:pt x="2082" y="376"/>
                    <a:pt x="2082" y="376"/>
                  </a:cubicBezTo>
                  <a:cubicBezTo>
                    <a:pt x="2110" y="317"/>
                    <a:pt x="2167" y="282"/>
                    <a:pt x="2234" y="282"/>
                  </a:cubicBezTo>
                  <a:cubicBezTo>
                    <a:pt x="2250" y="282"/>
                    <a:pt x="2265" y="285"/>
                    <a:pt x="2280" y="290"/>
                  </a:cubicBezTo>
                  <a:cubicBezTo>
                    <a:pt x="2280" y="413"/>
                    <a:pt x="2280" y="413"/>
                    <a:pt x="2280" y="413"/>
                  </a:cubicBezTo>
                  <a:cubicBezTo>
                    <a:pt x="2258" y="408"/>
                    <a:pt x="2238" y="404"/>
                    <a:pt x="2218" y="404"/>
                  </a:cubicBezTo>
                  <a:cubicBezTo>
                    <a:pt x="2097" y="404"/>
                    <a:pt x="2080" y="505"/>
                    <a:pt x="2080" y="533"/>
                  </a:cubicBezTo>
                  <a:lnTo>
                    <a:pt x="2080" y="808"/>
                  </a:lnTo>
                  <a:close/>
                  <a:moveTo>
                    <a:pt x="1187" y="820"/>
                  </a:moveTo>
                  <a:cubicBezTo>
                    <a:pt x="1269" y="820"/>
                    <a:pt x="1344" y="792"/>
                    <a:pt x="1404" y="718"/>
                  </a:cubicBezTo>
                  <a:cubicBezTo>
                    <a:pt x="1312" y="648"/>
                    <a:pt x="1312" y="648"/>
                    <a:pt x="1312" y="648"/>
                  </a:cubicBezTo>
                  <a:cubicBezTo>
                    <a:pt x="1280" y="688"/>
                    <a:pt x="1239" y="718"/>
                    <a:pt x="1175" y="718"/>
                  </a:cubicBezTo>
                  <a:cubicBezTo>
                    <a:pt x="1103" y="718"/>
                    <a:pt x="1045" y="672"/>
                    <a:pt x="1037" y="596"/>
                  </a:cubicBezTo>
                  <a:cubicBezTo>
                    <a:pt x="1428" y="596"/>
                    <a:pt x="1428" y="596"/>
                    <a:pt x="1428" y="596"/>
                  </a:cubicBezTo>
                  <a:cubicBezTo>
                    <a:pt x="1428" y="561"/>
                    <a:pt x="1428" y="561"/>
                    <a:pt x="1428" y="561"/>
                  </a:cubicBezTo>
                  <a:cubicBezTo>
                    <a:pt x="1428" y="383"/>
                    <a:pt x="1330" y="282"/>
                    <a:pt x="1187" y="282"/>
                  </a:cubicBezTo>
                  <a:cubicBezTo>
                    <a:pt x="1033" y="282"/>
                    <a:pt x="909" y="390"/>
                    <a:pt x="909" y="551"/>
                  </a:cubicBezTo>
                  <a:cubicBezTo>
                    <a:pt x="909" y="713"/>
                    <a:pt x="1033" y="820"/>
                    <a:pt x="1187" y="820"/>
                  </a:cubicBezTo>
                  <a:close/>
                  <a:moveTo>
                    <a:pt x="1169" y="378"/>
                  </a:moveTo>
                  <a:cubicBezTo>
                    <a:pt x="1249" y="378"/>
                    <a:pt x="1298" y="425"/>
                    <a:pt x="1299" y="500"/>
                  </a:cubicBezTo>
                  <a:cubicBezTo>
                    <a:pt x="1037" y="500"/>
                    <a:pt x="1037" y="500"/>
                    <a:pt x="1037" y="500"/>
                  </a:cubicBezTo>
                  <a:cubicBezTo>
                    <a:pt x="1046" y="426"/>
                    <a:pt x="1093" y="378"/>
                    <a:pt x="1169" y="378"/>
                  </a:cubicBezTo>
                  <a:close/>
                  <a:moveTo>
                    <a:pt x="1711" y="295"/>
                  </a:moveTo>
                  <a:cubicBezTo>
                    <a:pt x="1852" y="295"/>
                    <a:pt x="1852" y="295"/>
                    <a:pt x="1852" y="295"/>
                  </a:cubicBezTo>
                  <a:cubicBezTo>
                    <a:pt x="1852" y="404"/>
                    <a:pt x="1852" y="404"/>
                    <a:pt x="1852" y="404"/>
                  </a:cubicBezTo>
                  <a:cubicBezTo>
                    <a:pt x="1711" y="404"/>
                    <a:pt x="1711" y="404"/>
                    <a:pt x="1711" y="404"/>
                  </a:cubicBezTo>
                  <a:cubicBezTo>
                    <a:pt x="1711" y="628"/>
                    <a:pt x="1711" y="628"/>
                    <a:pt x="1711" y="628"/>
                  </a:cubicBezTo>
                  <a:cubicBezTo>
                    <a:pt x="1711" y="679"/>
                    <a:pt x="1726" y="711"/>
                    <a:pt x="1782" y="711"/>
                  </a:cubicBezTo>
                  <a:cubicBezTo>
                    <a:pt x="1805" y="711"/>
                    <a:pt x="1836" y="707"/>
                    <a:pt x="1852" y="695"/>
                  </a:cubicBezTo>
                  <a:cubicBezTo>
                    <a:pt x="1852" y="803"/>
                    <a:pt x="1852" y="803"/>
                    <a:pt x="1852" y="803"/>
                  </a:cubicBezTo>
                  <a:cubicBezTo>
                    <a:pt x="1825" y="816"/>
                    <a:pt x="1780" y="820"/>
                    <a:pt x="1750" y="820"/>
                  </a:cubicBezTo>
                  <a:cubicBezTo>
                    <a:pt x="1615" y="820"/>
                    <a:pt x="1583" y="759"/>
                    <a:pt x="1583" y="639"/>
                  </a:cubicBezTo>
                  <a:cubicBezTo>
                    <a:pt x="1583" y="404"/>
                    <a:pt x="1583" y="404"/>
                    <a:pt x="1583" y="404"/>
                  </a:cubicBezTo>
                  <a:cubicBezTo>
                    <a:pt x="1477" y="404"/>
                    <a:pt x="1477" y="404"/>
                    <a:pt x="1477" y="404"/>
                  </a:cubicBezTo>
                  <a:cubicBezTo>
                    <a:pt x="1477" y="295"/>
                    <a:pt x="1477" y="295"/>
                    <a:pt x="1477" y="295"/>
                  </a:cubicBezTo>
                  <a:cubicBezTo>
                    <a:pt x="1583" y="295"/>
                    <a:pt x="1583" y="295"/>
                    <a:pt x="1583" y="295"/>
                  </a:cubicBezTo>
                  <a:cubicBezTo>
                    <a:pt x="1583" y="147"/>
                    <a:pt x="1583" y="147"/>
                    <a:pt x="1583" y="147"/>
                  </a:cubicBezTo>
                  <a:cubicBezTo>
                    <a:pt x="1711" y="147"/>
                    <a:pt x="1711" y="147"/>
                    <a:pt x="1711" y="147"/>
                  </a:cubicBezTo>
                  <a:lnTo>
                    <a:pt x="1711" y="295"/>
                  </a:lnTo>
                  <a:close/>
                  <a:moveTo>
                    <a:pt x="4572" y="282"/>
                  </a:moveTo>
                  <a:cubicBezTo>
                    <a:pt x="4417" y="282"/>
                    <a:pt x="4293" y="390"/>
                    <a:pt x="4293" y="551"/>
                  </a:cubicBezTo>
                  <a:cubicBezTo>
                    <a:pt x="4293" y="713"/>
                    <a:pt x="4417" y="820"/>
                    <a:pt x="4572" y="820"/>
                  </a:cubicBezTo>
                  <a:cubicBezTo>
                    <a:pt x="4727" y="820"/>
                    <a:pt x="4851" y="713"/>
                    <a:pt x="4851" y="551"/>
                  </a:cubicBezTo>
                  <a:cubicBezTo>
                    <a:pt x="4851" y="390"/>
                    <a:pt x="4727" y="282"/>
                    <a:pt x="4572" y="282"/>
                  </a:cubicBezTo>
                  <a:close/>
                  <a:moveTo>
                    <a:pt x="4572" y="705"/>
                  </a:moveTo>
                  <a:cubicBezTo>
                    <a:pt x="4478" y="705"/>
                    <a:pt x="4421" y="631"/>
                    <a:pt x="4421" y="551"/>
                  </a:cubicBezTo>
                  <a:cubicBezTo>
                    <a:pt x="4421" y="471"/>
                    <a:pt x="4478" y="397"/>
                    <a:pt x="4572" y="397"/>
                  </a:cubicBezTo>
                  <a:cubicBezTo>
                    <a:pt x="4666" y="397"/>
                    <a:pt x="4722" y="471"/>
                    <a:pt x="4722" y="551"/>
                  </a:cubicBezTo>
                  <a:cubicBezTo>
                    <a:pt x="4722" y="631"/>
                    <a:pt x="4666" y="705"/>
                    <a:pt x="4572" y="705"/>
                  </a:cubicBezTo>
                  <a:close/>
                  <a:moveTo>
                    <a:pt x="3295" y="282"/>
                  </a:moveTo>
                  <a:cubicBezTo>
                    <a:pt x="3223" y="282"/>
                    <a:pt x="3156" y="310"/>
                    <a:pt x="3118" y="372"/>
                  </a:cubicBezTo>
                  <a:cubicBezTo>
                    <a:pt x="3116" y="372"/>
                    <a:pt x="3116" y="372"/>
                    <a:pt x="3116" y="372"/>
                  </a:cubicBezTo>
                  <a:cubicBezTo>
                    <a:pt x="3116" y="295"/>
                    <a:pt x="3116" y="295"/>
                    <a:pt x="3116" y="295"/>
                  </a:cubicBezTo>
                  <a:cubicBezTo>
                    <a:pt x="2994" y="295"/>
                    <a:pt x="2994" y="295"/>
                    <a:pt x="2994" y="295"/>
                  </a:cubicBezTo>
                  <a:cubicBezTo>
                    <a:pt x="2994" y="1051"/>
                    <a:pt x="2994" y="1051"/>
                    <a:pt x="2994" y="1051"/>
                  </a:cubicBezTo>
                  <a:cubicBezTo>
                    <a:pt x="3123" y="1051"/>
                    <a:pt x="3123" y="1051"/>
                    <a:pt x="3123" y="1051"/>
                  </a:cubicBezTo>
                  <a:cubicBezTo>
                    <a:pt x="3123" y="742"/>
                    <a:pt x="3123" y="742"/>
                    <a:pt x="3123" y="742"/>
                  </a:cubicBezTo>
                  <a:cubicBezTo>
                    <a:pt x="3126" y="742"/>
                    <a:pt x="3126" y="742"/>
                    <a:pt x="3126" y="742"/>
                  </a:cubicBezTo>
                  <a:cubicBezTo>
                    <a:pt x="3153" y="776"/>
                    <a:pt x="3204" y="820"/>
                    <a:pt x="3300" y="820"/>
                  </a:cubicBezTo>
                  <a:cubicBezTo>
                    <a:pt x="3446" y="820"/>
                    <a:pt x="3548" y="703"/>
                    <a:pt x="3548" y="551"/>
                  </a:cubicBezTo>
                  <a:cubicBezTo>
                    <a:pt x="3548" y="400"/>
                    <a:pt x="3453" y="282"/>
                    <a:pt x="3295" y="282"/>
                  </a:cubicBezTo>
                  <a:close/>
                  <a:moveTo>
                    <a:pt x="3269" y="705"/>
                  </a:moveTo>
                  <a:cubicBezTo>
                    <a:pt x="3175" y="705"/>
                    <a:pt x="3118" y="631"/>
                    <a:pt x="3118" y="551"/>
                  </a:cubicBezTo>
                  <a:cubicBezTo>
                    <a:pt x="3118" y="471"/>
                    <a:pt x="3175" y="397"/>
                    <a:pt x="3269" y="397"/>
                  </a:cubicBezTo>
                  <a:cubicBezTo>
                    <a:pt x="3363" y="397"/>
                    <a:pt x="3420" y="471"/>
                    <a:pt x="3420" y="551"/>
                  </a:cubicBezTo>
                  <a:cubicBezTo>
                    <a:pt x="3420" y="631"/>
                    <a:pt x="3363" y="705"/>
                    <a:pt x="3269" y="705"/>
                  </a:cubicBezTo>
                  <a:close/>
                  <a:moveTo>
                    <a:pt x="5100" y="0"/>
                  </a:moveTo>
                  <a:cubicBezTo>
                    <a:pt x="5100" y="808"/>
                    <a:pt x="5100" y="808"/>
                    <a:pt x="5100" y="808"/>
                  </a:cubicBezTo>
                  <a:cubicBezTo>
                    <a:pt x="4972" y="808"/>
                    <a:pt x="4972" y="808"/>
                    <a:pt x="4972" y="808"/>
                  </a:cubicBezTo>
                  <a:cubicBezTo>
                    <a:pt x="4972" y="0"/>
                    <a:pt x="4972" y="0"/>
                    <a:pt x="4972" y="0"/>
                  </a:cubicBezTo>
                  <a:lnTo>
                    <a:pt x="510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736579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ussen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achtergrond"/>
          <p:cNvGrpSpPr>
            <a:grpSpLocks noSelect="1" noChangeAspect="1"/>
          </p:cNvGrpSpPr>
          <p:nvPr userDrawn="1"/>
        </p:nvGrpSpPr>
        <p:grpSpPr bwMode="ltGray">
          <a:xfrm>
            <a:off x="0" y="1"/>
            <a:ext cx="12190413" cy="6853767"/>
            <a:chOff x="0" y="0"/>
            <a:chExt cx="5760" cy="3238"/>
          </a:xfrm>
        </p:grpSpPr>
        <p:sp>
          <p:nvSpPr>
            <p:cNvPr id="32" name="Rectangle 5"/>
            <p:cNvSpPr>
              <a:spLocks noSelect="1" noChangeArrowheads="1"/>
            </p:cNvSpPr>
            <p:nvPr/>
          </p:nvSpPr>
          <p:spPr bwMode="ltGray">
            <a:xfrm>
              <a:off x="6" y="0"/>
              <a:ext cx="5754" cy="323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3200" dirty="0"/>
            </a:p>
          </p:txBody>
        </p:sp>
        <p:sp>
          <p:nvSpPr>
            <p:cNvPr id="33" name="Rectangle 6"/>
            <p:cNvSpPr>
              <a:spLocks noSelect="1" noChangeArrowheads="1"/>
            </p:cNvSpPr>
            <p:nvPr userDrawn="1"/>
          </p:nvSpPr>
          <p:spPr bwMode="ltGray">
            <a:xfrm>
              <a:off x="0" y="0"/>
              <a:ext cx="333" cy="32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3200" dirty="0"/>
            </a:p>
          </p:txBody>
        </p:sp>
      </p:grpSp>
      <p:sp>
        <p:nvSpPr>
          <p:cNvPr id="2" name="Titel 1"/>
          <p:cNvSpPr>
            <a:spLocks noGrp="1" noSelect="1"/>
          </p:cNvSpPr>
          <p:nvPr>
            <p:ph type="ctrTitle" hasCustomPrompt="1"/>
          </p:nvPr>
        </p:nvSpPr>
        <p:spPr bwMode="gray">
          <a:xfrm>
            <a:off x="1094258" y="1955098"/>
            <a:ext cx="9790725" cy="1039967"/>
          </a:xfrm>
        </p:spPr>
        <p:txBody>
          <a:bodyPr anchor="t" anchorCtr="0"/>
          <a:lstStyle>
            <a:lvl1pPr algn="l">
              <a:defRPr sz="6133">
                <a:solidFill>
                  <a:schemeClr val="bg1"/>
                </a:solidFill>
              </a:defRPr>
            </a:lvl1pPr>
          </a:lstStyle>
          <a:p>
            <a:r>
              <a:rPr lang="nl-NL" noProof="1"/>
              <a:t>[Titel]</a:t>
            </a:r>
          </a:p>
        </p:txBody>
      </p:sp>
      <p:sp>
        <p:nvSpPr>
          <p:cNvPr id="3" name="Ondertitel 2"/>
          <p:cNvSpPr>
            <a:spLocks noGrp="1" noSelect="1"/>
          </p:cNvSpPr>
          <p:nvPr>
            <p:ph type="subTitle" idx="1" hasCustomPrompt="1"/>
          </p:nvPr>
        </p:nvSpPr>
        <p:spPr bwMode="gray">
          <a:xfrm>
            <a:off x="1094258" y="3079700"/>
            <a:ext cx="9790725" cy="1752600"/>
          </a:xfrm>
        </p:spPr>
        <p:txBody>
          <a:bodyPr/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1"/>
              <a:t>[Subtitel]</a:t>
            </a:r>
          </a:p>
        </p:txBody>
      </p:sp>
      <p:grpSp>
        <p:nvGrpSpPr>
          <p:cNvPr id="16" name="Group 4"/>
          <p:cNvGrpSpPr>
            <a:grpSpLocks noSelect="1" noChangeAspect="1"/>
          </p:cNvGrpSpPr>
          <p:nvPr userDrawn="1"/>
        </p:nvGrpSpPr>
        <p:grpSpPr bwMode="gray">
          <a:xfrm>
            <a:off x="1073957" y="368300"/>
            <a:ext cx="2554288" cy="665163"/>
            <a:chOff x="614" y="232"/>
            <a:chExt cx="1609" cy="419"/>
          </a:xfrm>
        </p:grpSpPr>
        <p:sp>
          <p:nvSpPr>
            <p:cNvPr id="17" name="Freeform 5"/>
            <p:cNvSpPr>
              <a:spLocks noSelect="1"/>
            </p:cNvSpPr>
            <p:nvPr userDrawn="1"/>
          </p:nvSpPr>
          <p:spPr bwMode="gray">
            <a:xfrm>
              <a:off x="1136" y="438"/>
              <a:ext cx="1087" cy="164"/>
            </a:xfrm>
            <a:custGeom>
              <a:avLst/>
              <a:gdLst>
                <a:gd name="T0" fmla="*/ 1491 w 5441"/>
                <a:gd name="T1" fmla="*/ 741 h 820"/>
                <a:gd name="T2" fmla="*/ 1783 w 5441"/>
                <a:gd name="T3" fmla="*/ 665 h 820"/>
                <a:gd name="T4" fmla="*/ 1896 w 5441"/>
                <a:gd name="T5" fmla="*/ 360 h 820"/>
                <a:gd name="T6" fmla="*/ 1635 w 5441"/>
                <a:gd name="T7" fmla="*/ 439 h 820"/>
                <a:gd name="T8" fmla="*/ 1043 w 5441"/>
                <a:gd name="T9" fmla="*/ 377 h 820"/>
                <a:gd name="T10" fmla="*/ 724 w 5441"/>
                <a:gd name="T11" fmla="*/ 374 h 820"/>
                <a:gd name="T12" fmla="*/ 602 w 5441"/>
                <a:gd name="T13" fmla="*/ 807 h 820"/>
                <a:gd name="T14" fmla="*/ 848 w 5441"/>
                <a:gd name="T15" fmla="*/ 397 h 820"/>
                <a:gd name="T16" fmla="*/ 1064 w 5441"/>
                <a:gd name="T17" fmla="*/ 807 h 820"/>
                <a:gd name="T18" fmla="*/ 1269 w 5441"/>
                <a:gd name="T19" fmla="*/ 517 h 820"/>
                <a:gd name="T20" fmla="*/ 1397 w 5441"/>
                <a:gd name="T21" fmla="*/ 502 h 820"/>
                <a:gd name="T22" fmla="*/ 2057 w 5441"/>
                <a:gd name="T23" fmla="*/ 146 h 820"/>
                <a:gd name="T24" fmla="*/ 1951 w 5441"/>
                <a:gd name="T25" fmla="*/ 403 h 820"/>
                <a:gd name="T26" fmla="*/ 2224 w 5441"/>
                <a:gd name="T27" fmla="*/ 820 h 820"/>
                <a:gd name="T28" fmla="*/ 2256 w 5441"/>
                <a:gd name="T29" fmla="*/ 711 h 820"/>
                <a:gd name="T30" fmla="*/ 2326 w 5441"/>
                <a:gd name="T31" fmla="*/ 403 h 820"/>
                <a:gd name="T32" fmla="*/ 2185 w 5441"/>
                <a:gd name="T33" fmla="*/ 146 h 820"/>
                <a:gd name="T34" fmla="*/ 354 w 5441"/>
                <a:gd name="T35" fmla="*/ 807 h 820"/>
                <a:gd name="T36" fmla="*/ 187 w 5441"/>
                <a:gd name="T37" fmla="*/ 820 h 820"/>
                <a:gd name="T38" fmla="*/ 354 w 5441"/>
                <a:gd name="T39" fmla="*/ 488 h 820"/>
                <a:gd name="T40" fmla="*/ 100 w 5441"/>
                <a:gd name="T41" fmla="*/ 431 h 820"/>
                <a:gd name="T42" fmla="*/ 470 w 5441"/>
                <a:gd name="T43" fmla="*/ 512 h 820"/>
                <a:gd name="T44" fmla="*/ 128 w 5441"/>
                <a:gd name="T45" fmla="*/ 656 h 820"/>
                <a:gd name="T46" fmla="*/ 347 w 5441"/>
                <a:gd name="T47" fmla="*/ 577 h 820"/>
                <a:gd name="T48" fmla="*/ 2518 w 5441"/>
                <a:gd name="T49" fmla="*/ 596 h 820"/>
                <a:gd name="T50" fmla="*/ 2885 w 5441"/>
                <a:gd name="T51" fmla="*/ 717 h 820"/>
                <a:gd name="T52" fmla="*/ 2669 w 5441"/>
                <a:gd name="T53" fmla="*/ 282 h 820"/>
                <a:gd name="T54" fmla="*/ 2651 w 5441"/>
                <a:gd name="T55" fmla="*/ 378 h 820"/>
                <a:gd name="T56" fmla="*/ 5256 w 5441"/>
                <a:gd name="T57" fmla="*/ 282 h 820"/>
                <a:gd name="T58" fmla="*/ 4771 w 5441"/>
                <a:gd name="T59" fmla="*/ 374 h 820"/>
                <a:gd name="T60" fmla="*/ 4647 w 5441"/>
                <a:gd name="T61" fmla="*/ 294 h 820"/>
                <a:gd name="T62" fmla="*/ 4775 w 5441"/>
                <a:gd name="T63" fmla="*/ 527 h 820"/>
                <a:gd name="T64" fmla="*/ 4980 w 5441"/>
                <a:gd name="T65" fmla="*/ 807 h 820"/>
                <a:gd name="T66" fmla="*/ 5218 w 5441"/>
                <a:gd name="T67" fmla="*/ 397 h 820"/>
                <a:gd name="T68" fmla="*/ 5441 w 5441"/>
                <a:gd name="T69" fmla="*/ 807 h 820"/>
                <a:gd name="T70" fmla="*/ 4514 w 5441"/>
                <a:gd name="T71" fmla="*/ 512 h 820"/>
                <a:gd name="T72" fmla="*/ 4399 w 5441"/>
                <a:gd name="T73" fmla="*/ 737 h 820"/>
                <a:gd name="T74" fmla="*/ 4044 w 5441"/>
                <a:gd name="T75" fmla="*/ 666 h 820"/>
                <a:gd name="T76" fmla="*/ 4399 w 5441"/>
                <a:gd name="T77" fmla="*/ 474 h 820"/>
                <a:gd name="T78" fmla="*/ 4077 w 5441"/>
                <a:gd name="T79" fmla="*/ 364 h 820"/>
                <a:gd name="T80" fmla="*/ 4391 w 5441"/>
                <a:gd name="T81" fmla="*/ 577 h 820"/>
                <a:gd name="T82" fmla="*/ 4262 w 5441"/>
                <a:gd name="T83" fmla="*/ 724 h 820"/>
                <a:gd name="T84" fmla="*/ 3150 w 5441"/>
                <a:gd name="T85" fmla="*/ 376 h 820"/>
                <a:gd name="T86" fmla="*/ 3020 w 5441"/>
                <a:gd name="T87" fmla="*/ 294 h 820"/>
                <a:gd name="T88" fmla="*/ 3148 w 5441"/>
                <a:gd name="T89" fmla="*/ 533 h 820"/>
                <a:gd name="T90" fmla="*/ 3348 w 5441"/>
                <a:gd name="T91" fmla="*/ 289 h 820"/>
                <a:gd name="T92" fmla="*/ 3805 w 5441"/>
                <a:gd name="T93" fmla="*/ 0 h 820"/>
                <a:gd name="T94" fmla="*/ 3812 w 5441"/>
                <a:gd name="T95" fmla="*/ 807 h 820"/>
                <a:gd name="T96" fmla="*/ 3633 w 5441"/>
                <a:gd name="T97" fmla="*/ 820 h 820"/>
                <a:gd name="T98" fmla="*/ 3802 w 5441"/>
                <a:gd name="T99" fmla="*/ 360 h 820"/>
                <a:gd name="T100" fmla="*/ 3809 w 5441"/>
                <a:gd name="T101" fmla="*/ 551 h 820"/>
                <a:gd name="T102" fmla="*/ 3659 w 5441"/>
                <a:gd name="T103" fmla="*/ 704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441" h="820">
                  <a:moveTo>
                    <a:pt x="1912" y="655"/>
                  </a:moveTo>
                  <a:cubicBezTo>
                    <a:pt x="1912" y="777"/>
                    <a:pt x="1795" y="820"/>
                    <a:pt x="1690" y="820"/>
                  </a:cubicBezTo>
                  <a:cubicBezTo>
                    <a:pt x="1611" y="820"/>
                    <a:pt x="1543" y="800"/>
                    <a:pt x="1491" y="741"/>
                  </a:cubicBezTo>
                  <a:cubicBezTo>
                    <a:pt x="1576" y="661"/>
                    <a:pt x="1576" y="661"/>
                    <a:pt x="1576" y="661"/>
                  </a:cubicBezTo>
                  <a:cubicBezTo>
                    <a:pt x="1609" y="697"/>
                    <a:pt x="1643" y="724"/>
                    <a:pt x="1698" y="724"/>
                  </a:cubicBezTo>
                  <a:cubicBezTo>
                    <a:pt x="1735" y="724"/>
                    <a:pt x="1783" y="706"/>
                    <a:pt x="1783" y="665"/>
                  </a:cubicBezTo>
                  <a:cubicBezTo>
                    <a:pt x="1783" y="559"/>
                    <a:pt x="1507" y="643"/>
                    <a:pt x="1507" y="447"/>
                  </a:cubicBezTo>
                  <a:cubicBezTo>
                    <a:pt x="1507" y="333"/>
                    <a:pt x="1609" y="282"/>
                    <a:pt x="1713" y="282"/>
                  </a:cubicBezTo>
                  <a:cubicBezTo>
                    <a:pt x="1781" y="282"/>
                    <a:pt x="1854" y="303"/>
                    <a:pt x="1896" y="360"/>
                  </a:cubicBezTo>
                  <a:cubicBezTo>
                    <a:pt x="1810" y="436"/>
                    <a:pt x="1810" y="436"/>
                    <a:pt x="1810" y="436"/>
                  </a:cubicBezTo>
                  <a:cubicBezTo>
                    <a:pt x="1786" y="402"/>
                    <a:pt x="1753" y="384"/>
                    <a:pt x="1710" y="384"/>
                  </a:cubicBezTo>
                  <a:cubicBezTo>
                    <a:pt x="1676" y="384"/>
                    <a:pt x="1635" y="400"/>
                    <a:pt x="1635" y="439"/>
                  </a:cubicBezTo>
                  <a:cubicBezTo>
                    <a:pt x="1635" y="530"/>
                    <a:pt x="1912" y="456"/>
                    <a:pt x="1912" y="655"/>
                  </a:cubicBezTo>
                  <a:close/>
                  <a:moveTo>
                    <a:pt x="1212" y="282"/>
                  </a:moveTo>
                  <a:cubicBezTo>
                    <a:pt x="1135" y="282"/>
                    <a:pt x="1081" y="311"/>
                    <a:pt x="1043" y="377"/>
                  </a:cubicBezTo>
                  <a:cubicBezTo>
                    <a:pt x="1017" y="313"/>
                    <a:pt x="962" y="282"/>
                    <a:pt x="883" y="282"/>
                  </a:cubicBezTo>
                  <a:cubicBezTo>
                    <a:pt x="798" y="282"/>
                    <a:pt x="749" y="326"/>
                    <a:pt x="726" y="374"/>
                  </a:cubicBezTo>
                  <a:cubicBezTo>
                    <a:pt x="724" y="374"/>
                    <a:pt x="724" y="374"/>
                    <a:pt x="724" y="374"/>
                  </a:cubicBezTo>
                  <a:cubicBezTo>
                    <a:pt x="724" y="294"/>
                    <a:pt x="724" y="294"/>
                    <a:pt x="724" y="294"/>
                  </a:cubicBezTo>
                  <a:cubicBezTo>
                    <a:pt x="602" y="294"/>
                    <a:pt x="602" y="294"/>
                    <a:pt x="602" y="294"/>
                  </a:cubicBezTo>
                  <a:cubicBezTo>
                    <a:pt x="602" y="807"/>
                    <a:pt x="602" y="807"/>
                    <a:pt x="602" y="807"/>
                  </a:cubicBezTo>
                  <a:cubicBezTo>
                    <a:pt x="730" y="807"/>
                    <a:pt x="730" y="807"/>
                    <a:pt x="730" y="807"/>
                  </a:cubicBezTo>
                  <a:cubicBezTo>
                    <a:pt x="730" y="527"/>
                    <a:pt x="730" y="527"/>
                    <a:pt x="730" y="527"/>
                  </a:cubicBezTo>
                  <a:cubicBezTo>
                    <a:pt x="730" y="459"/>
                    <a:pt x="764" y="397"/>
                    <a:pt x="848" y="397"/>
                  </a:cubicBezTo>
                  <a:cubicBezTo>
                    <a:pt x="910" y="397"/>
                    <a:pt x="935" y="439"/>
                    <a:pt x="935" y="502"/>
                  </a:cubicBezTo>
                  <a:cubicBezTo>
                    <a:pt x="935" y="807"/>
                    <a:pt x="935" y="807"/>
                    <a:pt x="935" y="807"/>
                  </a:cubicBezTo>
                  <a:cubicBezTo>
                    <a:pt x="1064" y="807"/>
                    <a:pt x="1064" y="807"/>
                    <a:pt x="1064" y="807"/>
                  </a:cubicBezTo>
                  <a:cubicBezTo>
                    <a:pt x="1064" y="529"/>
                    <a:pt x="1064" y="529"/>
                    <a:pt x="1064" y="529"/>
                  </a:cubicBezTo>
                  <a:cubicBezTo>
                    <a:pt x="1064" y="463"/>
                    <a:pt x="1094" y="397"/>
                    <a:pt x="1174" y="397"/>
                  </a:cubicBezTo>
                  <a:cubicBezTo>
                    <a:pt x="1249" y="397"/>
                    <a:pt x="1269" y="452"/>
                    <a:pt x="1269" y="517"/>
                  </a:cubicBezTo>
                  <a:cubicBezTo>
                    <a:pt x="1269" y="807"/>
                    <a:pt x="1269" y="807"/>
                    <a:pt x="1269" y="807"/>
                  </a:cubicBezTo>
                  <a:cubicBezTo>
                    <a:pt x="1397" y="807"/>
                    <a:pt x="1397" y="807"/>
                    <a:pt x="1397" y="807"/>
                  </a:cubicBezTo>
                  <a:cubicBezTo>
                    <a:pt x="1397" y="502"/>
                    <a:pt x="1397" y="502"/>
                    <a:pt x="1397" y="502"/>
                  </a:cubicBezTo>
                  <a:cubicBezTo>
                    <a:pt x="1397" y="379"/>
                    <a:pt x="1349" y="282"/>
                    <a:pt x="1212" y="282"/>
                  </a:cubicBezTo>
                  <a:close/>
                  <a:moveTo>
                    <a:pt x="2185" y="146"/>
                  </a:moveTo>
                  <a:cubicBezTo>
                    <a:pt x="2057" y="146"/>
                    <a:pt x="2057" y="146"/>
                    <a:pt x="2057" y="146"/>
                  </a:cubicBezTo>
                  <a:cubicBezTo>
                    <a:pt x="2057" y="294"/>
                    <a:pt x="2057" y="294"/>
                    <a:pt x="2057" y="294"/>
                  </a:cubicBezTo>
                  <a:cubicBezTo>
                    <a:pt x="1951" y="294"/>
                    <a:pt x="1951" y="294"/>
                    <a:pt x="1951" y="294"/>
                  </a:cubicBezTo>
                  <a:cubicBezTo>
                    <a:pt x="1951" y="403"/>
                    <a:pt x="1951" y="403"/>
                    <a:pt x="1951" y="403"/>
                  </a:cubicBezTo>
                  <a:cubicBezTo>
                    <a:pt x="2057" y="403"/>
                    <a:pt x="2057" y="403"/>
                    <a:pt x="2057" y="403"/>
                  </a:cubicBezTo>
                  <a:cubicBezTo>
                    <a:pt x="2057" y="638"/>
                    <a:pt x="2057" y="638"/>
                    <a:pt x="2057" y="638"/>
                  </a:cubicBezTo>
                  <a:cubicBezTo>
                    <a:pt x="2057" y="759"/>
                    <a:pt x="2089" y="820"/>
                    <a:pt x="2224" y="820"/>
                  </a:cubicBezTo>
                  <a:cubicBezTo>
                    <a:pt x="2254" y="820"/>
                    <a:pt x="2299" y="816"/>
                    <a:pt x="2326" y="803"/>
                  </a:cubicBezTo>
                  <a:cubicBezTo>
                    <a:pt x="2326" y="695"/>
                    <a:pt x="2326" y="695"/>
                    <a:pt x="2326" y="695"/>
                  </a:cubicBezTo>
                  <a:cubicBezTo>
                    <a:pt x="2310" y="707"/>
                    <a:pt x="2279" y="711"/>
                    <a:pt x="2256" y="711"/>
                  </a:cubicBezTo>
                  <a:cubicBezTo>
                    <a:pt x="2200" y="711"/>
                    <a:pt x="2185" y="679"/>
                    <a:pt x="2185" y="628"/>
                  </a:cubicBezTo>
                  <a:cubicBezTo>
                    <a:pt x="2185" y="403"/>
                    <a:pt x="2185" y="403"/>
                    <a:pt x="2185" y="403"/>
                  </a:cubicBezTo>
                  <a:cubicBezTo>
                    <a:pt x="2326" y="403"/>
                    <a:pt x="2326" y="403"/>
                    <a:pt x="2326" y="403"/>
                  </a:cubicBezTo>
                  <a:cubicBezTo>
                    <a:pt x="2326" y="294"/>
                    <a:pt x="2326" y="294"/>
                    <a:pt x="2326" y="294"/>
                  </a:cubicBezTo>
                  <a:cubicBezTo>
                    <a:pt x="2185" y="294"/>
                    <a:pt x="2185" y="294"/>
                    <a:pt x="2185" y="294"/>
                  </a:cubicBezTo>
                  <a:lnTo>
                    <a:pt x="2185" y="146"/>
                  </a:lnTo>
                  <a:close/>
                  <a:moveTo>
                    <a:pt x="470" y="512"/>
                  </a:moveTo>
                  <a:cubicBezTo>
                    <a:pt x="470" y="807"/>
                    <a:pt x="470" y="807"/>
                    <a:pt x="470" y="807"/>
                  </a:cubicBezTo>
                  <a:cubicBezTo>
                    <a:pt x="354" y="807"/>
                    <a:pt x="354" y="807"/>
                    <a:pt x="354" y="807"/>
                  </a:cubicBezTo>
                  <a:cubicBezTo>
                    <a:pt x="354" y="737"/>
                    <a:pt x="354" y="737"/>
                    <a:pt x="354" y="737"/>
                  </a:cubicBezTo>
                  <a:cubicBezTo>
                    <a:pt x="351" y="737"/>
                    <a:pt x="351" y="737"/>
                    <a:pt x="351" y="737"/>
                  </a:cubicBezTo>
                  <a:cubicBezTo>
                    <a:pt x="315" y="794"/>
                    <a:pt x="255" y="820"/>
                    <a:pt x="187" y="820"/>
                  </a:cubicBezTo>
                  <a:cubicBezTo>
                    <a:pt x="92" y="820"/>
                    <a:pt x="0" y="767"/>
                    <a:pt x="0" y="666"/>
                  </a:cubicBezTo>
                  <a:cubicBezTo>
                    <a:pt x="0" y="499"/>
                    <a:pt x="194" y="488"/>
                    <a:pt x="322" y="488"/>
                  </a:cubicBezTo>
                  <a:cubicBezTo>
                    <a:pt x="354" y="488"/>
                    <a:pt x="354" y="488"/>
                    <a:pt x="354" y="488"/>
                  </a:cubicBezTo>
                  <a:cubicBezTo>
                    <a:pt x="354" y="474"/>
                    <a:pt x="354" y="474"/>
                    <a:pt x="354" y="474"/>
                  </a:cubicBezTo>
                  <a:cubicBezTo>
                    <a:pt x="354" y="411"/>
                    <a:pt x="305" y="378"/>
                    <a:pt x="237" y="378"/>
                  </a:cubicBezTo>
                  <a:cubicBezTo>
                    <a:pt x="184" y="378"/>
                    <a:pt x="134" y="399"/>
                    <a:pt x="100" y="431"/>
                  </a:cubicBezTo>
                  <a:cubicBezTo>
                    <a:pt x="33" y="364"/>
                    <a:pt x="33" y="364"/>
                    <a:pt x="33" y="364"/>
                  </a:cubicBezTo>
                  <a:cubicBezTo>
                    <a:pt x="90" y="306"/>
                    <a:pt x="170" y="282"/>
                    <a:pt x="251" y="282"/>
                  </a:cubicBezTo>
                  <a:cubicBezTo>
                    <a:pt x="470" y="282"/>
                    <a:pt x="470" y="440"/>
                    <a:pt x="470" y="512"/>
                  </a:cubicBezTo>
                  <a:close/>
                  <a:moveTo>
                    <a:pt x="347" y="577"/>
                  </a:moveTo>
                  <a:cubicBezTo>
                    <a:pt x="320" y="577"/>
                    <a:pt x="320" y="577"/>
                    <a:pt x="320" y="577"/>
                  </a:cubicBezTo>
                  <a:cubicBezTo>
                    <a:pt x="250" y="577"/>
                    <a:pt x="128" y="583"/>
                    <a:pt x="128" y="656"/>
                  </a:cubicBezTo>
                  <a:cubicBezTo>
                    <a:pt x="128" y="703"/>
                    <a:pt x="176" y="724"/>
                    <a:pt x="218" y="724"/>
                  </a:cubicBezTo>
                  <a:cubicBezTo>
                    <a:pt x="305" y="724"/>
                    <a:pt x="347" y="678"/>
                    <a:pt x="347" y="606"/>
                  </a:cubicBezTo>
                  <a:lnTo>
                    <a:pt x="347" y="577"/>
                  </a:lnTo>
                  <a:close/>
                  <a:moveTo>
                    <a:pt x="2909" y="560"/>
                  </a:moveTo>
                  <a:cubicBezTo>
                    <a:pt x="2909" y="596"/>
                    <a:pt x="2909" y="596"/>
                    <a:pt x="2909" y="596"/>
                  </a:cubicBezTo>
                  <a:cubicBezTo>
                    <a:pt x="2518" y="596"/>
                    <a:pt x="2518" y="596"/>
                    <a:pt x="2518" y="596"/>
                  </a:cubicBezTo>
                  <a:cubicBezTo>
                    <a:pt x="2527" y="671"/>
                    <a:pt x="2584" y="717"/>
                    <a:pt x="2656" y="717"/>
                  </a:cubicBezTo>
                  <a:cubicBezTo>
                    <a:pt x="2720" y="717"/>
                    <a:pt x="2762" y="687"/>
                    <a:pt x="2794" y="648"/>
                  </a:cubicBezTo>
                  <a:cubicBezTo>
                    <a:pt x="2885" y="717"/>
                    <a:pt x="2885" y="717"/>
                    <a:pt x="2885" y="717"/>
                  </a:cubicBezTo>
                  <a:cubicBezTo>
                    <a:pt x="2826" y="791"/>
                    <a:pt x="2750" y="820"/>
                    <a:pt x="2669" y="820"/>
                  </a:cubicBezTo>
                  <a:cubicBezTo>
                    <a:pt x="2514" y="820"/>
                    <a:pt x="2390" y="712"/>
                    <a:pt x="2390" y="551"/>
                  </a:cubicBezTo>
                  <a:cubicBezTo>
                    <a:pt x="2390" y="389"/>
                    <a:pt x="2514" y="282"/>
                    <a:pt x="2669" y="282"/>
                  </a:cubicBezTo>
                  <a:cubicBezTo>
                    <a:pt x="2812" y="282"/>
                    <a:pt x="2909" y="382"/>
                    <a:pt x="2909" y="560"/>
                  </a:cubicBezTo>
                  <a:close/>
                  <a:moveTo>
                    <a:pt x="2781" y="499"/>
                  </a:moveTo>
                  <a:cubicBezTo>
                    <a:pt x="2780" y="425"/>
                    <a:pt x="2731" y="378"/>
                    <a:pt x="2651" y="378"/>
                  </a:cubicBezTo>
                  <a:cubicBezTo>
                    <a:pt x="2575" y="378"/>
                    <a:pt x="2528" y="426"/>
                    <a:pt x="2518" y="499"/>
                  </a:cubicBezTo>
                  <a:lnTo>
                    <a:pt x="2781" y="499"/>
                  </a:lnTo>
                  <a:close/>
                  <a:moveTo>
                    <a:pt x="5256" y="282"/>
                  </a:moveTo>
                  <a:cubicBezTo>
                    <a:pt x="5180" y="282"/>
                    <a:pt x="5125" y="311"/>
                    <a:pt x="5088" y="377"/>
                  </a:cubicBezTo>
                  <a:cubicBezTo>
                    <a:pt x="5061" y="313"/>
                    <a:pt x="5007" y="282"/>
                    <a:pt x="4928" y="282"/>
                  </a:cubicBezTo>
                  <a:cubicBezTo>
                    <a:pt x="4842" y="282"/>
                    <a:pt x="4793" y="326"/>
                    <a:pt x="4771" y="374"/>
                  </a:cubicBezTo>
                  <a:cubicBezTo>
                    <a:pt x="4768" y="374"/>
                    <a:pt x="4768" y="374"/>
                    <a:pt x="4768" y="374"/>
                  </a:cubicBezTo>
                  <a:cubicBezTo>
                    <a:pt x="4768" y="294"/>
                    <a:pt x="4768" y="294"/>
                    <a:pt x="4768" y="294"/>
                  </a:cubicBezTo>
                  <a:cubicBezTo>
                    <a:pt x="4647" y="294"/>
                    <a:pt x="4647" y="294"/>
                    <a:pt x="4647" y="294"/>
                  </a:cubicBezTo>
                  <a:cubicBezTo>
                    <a:pt x="4647" y="807"/>
                    <a:pt x="4647" y="807"/>
                    <a:pt x="4647" y="807"/>
                  </a:cubicBezTo>
                  <a:cubicBezTo>
                    <a:pt x="4775" y="807"/>
                    <a:pt x="4775" y="807"/>
                    <a:pt x="4775" y="807"/>
                  </a:cubicBezTo>
                  <a:cubicBezTo>
                    <a:pt x="4775" y="527"/>
                    <a:pt x="4775" y="527"/>
                    <a:pt x="4775" y="527"/>
                  </a:cubicBezTo>
                  <a:cubicBezTo>
                    <a:pt x="4775" y="459"/>
                    <a:pt x="4808" y="397"/>
                    <a:pt x="4892" y="397"/>
                  </a:cubicBezTo>
                  <a:cubicBezTo>
                    <a:pt x="4954" y="397"/>
                    <a:pt x="4980" y="439"/>
                    <a:pt x="4980" y="502"/>
                  </a:cubicBezTo>
                  <a:cubicBezTo>
                    <a:pt x="4980" y="807"/>
                    <a:pt x="4980" y="807"/>
                    <a:pt x="4980" y="807"/>
                  </a:cubicBezTo>
                  <a:cubicBezTo>
                    <a:pt x="5108" y="807"/>
                    <a:pt x="5108" y="807"/>
                    <a:pt x="5108" y="807"/>
                  </a:cubicBezTo>
                  <a:cubicBezTo>
                    <a:pt x="5108" y="529"/>
                    <a:pt x="5108" y="529"/>
                    <a:pt x="5108" y="529"/>
                  </a:cubicBezTo>
                  <a:cubicBezTo>
                    <a:pt x="5108" y="463"/>
                    <a:pt x="5138" y="397"/>
                    <a:pt x="5218" y="397"/>
                  </a:cubicBezTo>
                  <a:cubicBezTo>
                    <a:pt x="5294" y="397"/>
                    <a:pt x="5313" y="452"/>
                    <a:pt x="5313" y="517"/>
                  </a:cubicBezTo>
                  <a:cubicBezTo>
                    <a:pt x="5313" y="807"/>
                    <a:pt x="5313" y="807"/>
                    <a:pt x="5313" y="807"/>
                  </a:cubicBezTo>
                  <a:cubicBezTo>
                    <a:pt x="5441" y="807"/>
                    <a:pt x="5441" y="807"/>
                    <a:pt x="5441" y="807"/>
                  </a:cubicBezTo>
                  <a:cubicBezTo>
                    <a:pt x="5441" y="502"/>
                    <a:pt x="5441" y="502"/>
                    <a:pt x="5441" y="502"/>
                  </a:cubicBezTo>
                  <a:cubicBezTo>
                    <a:pt x="5441" y="379"/>
                    <a:pt x="5393" y="282"/>
                    <a:pt x="5256" y="282"/>
                  </a:cubicBezTo>
                  <a:close/>
                  <a:moveTo>
                    <a:pt x="4514" y="512"/>
                  </a:moveTo>
                  <a:cubicBezTo>
                    <a:pt x="4514" y="807"/>
                    <a:pt x="4514" y="807"/>
                    <a:pt x="4514" y="807"/>
                  </a:cubicBezTo>
                  <a:cubicBezTo>
                    <a:pt x="4399" y="807"/>
                    <a:pt x="4399" y="807"/>
                    <a:pt x="4399" y="807"/>
                  </a:cubicBezTo>
                  <a:cubicBezTo>
                    <a:pt x="4399" y="737"/>
                    <a:pt x="4399" y="737"/>
                    <a:pt x="4399" y="737"/>
                  </a:cubicBezTo>
                  <a:cubicBezTo>
                    <a:pt x="4396" y="737"/>
                    <a:pt x="4396" y="737"/>
                    <a:pt x="4396" y="737"/>
                  </a:cubicBezTo>
                  <a:cubicBezTo>
                    <a:pt x="4359" y="794"/>
                    <a:pt x="4300" y="820"/>
                    <a:pt x="4231" y="820"/>
                  </a:cubicBezTo>
                  <a:cubicBezTo>
                    <a:pt x="4136" y="820"/>
                    <a:pt x="4044" y="767"/>
                    <a:pt x="4044" y="666"/>
                  </a:cubicBezTo>
                  <a:cubicBezTo>
                    <a:pt x="4044" y="499"/>
                    <a:pt x="4239" y="488"/>
                    <a:pt x="4367" y="488"/>
                  </a:cubicBezTo>
                  <a:cubicBezTo>
                    <a:pt x="4399" y="488"/>
                    <a:pt x="4399" y="488"/>
                    <a:pt x="4399" y="488"/>
                  </a:cubicBezTo>
                  <a:cubicBezTo>
                    <a:pt x="4399" y="474"/>
                    <a:pt x="4399" y="474"/>
                    <a:pt x="4399" y="474"/>
                  </a:cubicBezTo>
                  <a:cubicBezTo>
                    <a:pt x="4399" y="411"/>
                    <a:pt x="4350" y="378"/>
                    <a:pt x="4281" y="378"/>
                  </a:cubicBezTo>
                  <a:cubicBezTo>
                    <a:pt x="4228" y="378"/>
                    <a:pt x="4179" y="399"/>
                    <a:pt x="4145" y="431"/>
                  </a:cubicBezTo>
                  <a:cubicBezTo>
                    <a:pt x="4077" y="364"/>
                    <a:pt x="4077" y="364"/>
                    <a:pt x="4077" y="364"/>
                  </a:cubicBezTo>
                  <a:cubicBezTo>
                    <a:pt x="4134" y="306"/>
                    <a:pt x="4214" y="282"/>
                    <a:pt x="4295" y="282"/>
                  </a:cubicBezTo>
                  <a:cubicBezTo>
                    <a:pt x="4514" y="282"/>
                    <a:pt x="4514" y="440"/>
                    <a:pt x="4514" y="512"/>
                  </a:cubicBezTo>
                  <a:close/>
                  <a:moveTo>
                    <a:pt x="4391" y="577"/>
                  </a:moveTo>
                  <a:cubicBezTo>
                    <a:pt x="4365" y="577"/>
                    <a:pt x="4365" y="577"/>
                    <a:pt x="4365" y="577"/>
                  </a:cubicBezTo>
                  <a:cubicBezTo>
                    <a:pt x="4294" y="577"/>
                    <a:pt x="4173" y="583"/>
                    <a:pt x="4173" y="656"/>
                  </a:cubicBezTo>
                  <a:cubicBezTo>
                    <a:pt x="4173" y="703"/>
                    <a:pt x="4221" y="724"/>
                    <a:pt x="4262" y="724"/>
                  </a:cubicBezTo>
                  <a:cubicBezTo>
                    <a:pt x="4350" y="724"/>
                    <a:pt x="4391" y="678"/>
                    <a:pt x="4391" y="606"/>
                  </a:cubicBezTo>
                  <a:lnTo>
                    <a:pt x="4391" y="577"/>
                  </a:lnTo>
                  <a:close/>
                  <a:moveTo>
                    <a:pt x="3150" y="376"/>
                  </a:moveTo>
                  <a:cubicBezTo>
                    <a:pt x="3148" y="376"/>
                    <a:pt x="3148" y="376"/>
                    <a:pt x="3148" y="376"/>
                  </a:cubicBezTo>
                  <a:cubicBezTo>
                    <a:pt x="3148" y="294"/>
                    <a:pt x="3148" y="294"/>
                    <a:pt x="3148" y="294"/>
                  </a:cubicBezTo>
                  <a:cubicBezTo>
                    <a:pt x="3020" y="294"/>
                    <a:pt x="3020" y="294"/>
                    <a:pt x="3020" y="294"/>
                  </a:cubicBezTo>
                  <a:cubicBezTo>
                    <a:pt x="3020" y="807"/>
                    <a:pt x="3020" y="807"/>
                    <a:pt x="3020" y="807"/>
                  </a:cubicBezTo>
                  <a:cubicBezTo>
                    <a:pt x="3148" y="807"/>
                    <a:pt x="3148" y="807"/>
                    <a:pt x="3148" y="807"/>
                  </a:cubicBezTo>
                  <a:cubicBezTo>
                    <a:pt x="3148" y="533"/>
                    <a:pt x="3148" y="533"/>
                    <a:pt x="3148" y="533"/>
                  </a:cubicBezTo>
                  <a:cubicBezTo>
                    <a:pt x="3148" y="505"/>
                    <a:pt x="3165" y="403"/>
                    <a:pt x="3286" y="403"/>
                  </a:cubicBezTo>
                  <a:cubicBezTo>
                    <a:pt x="3306" y="403"/>
                    <a:pt x="3327" y="408"/>
                    <a:pt x="3348" y="413"/>
                  </a:cubicBezTo>
                  <a:cubicBezTo>
                    <a:pt x="3348" y="289"/>
                    <a:pt x="3348" y="289"/>
                    <a:pt x="3348" y="289"/>
                  </a:cubicBezTo>
                  <a:cubicBezTo>
                    <a:pt x="3333" y="285"/>
                    <a:pt x="3318" y="282"/>
                    <a:pt x="3302" y="282"/>
                  </a:cubicBezTo>
                  <a:cubicBezTo>
                    <a:pt x="3235" y="282"/>
                    <a:pt x="3178" y="317"/>
                    <a:pt x="3150" y="376"/>
                  </a:cubicBezTo>
                  <a:close/>
                  <a:moveTo>
                    <a:pt x="3805" y="0"/>
                  </a:moveTo>
                  <a:cubicBezTo>
                    <a:pt x="3933" y="0"/>
                    <a:pt x="3933" y="0"/>
                    <a:pt x="3933" y="0"/>
                  </a:cubicBezTo>
                  <a:cubicBezTo>
                    <a:pt x="3933" y="807"/>
                    <a:pt x="3933" y="807"/>
                    <a:pt x="3933" y="807"/>
                  </a:cubicBezTo>
                  <a:cubicBezTo>
                    <a:pt x="3812" y="807"/>
                    <a:pt x="3812" y="807"/>
                    <a:pt x="3812" y="807"/>
                  </a:cubicBezTo>
                  <a:cubicBezTo>
                    <a:pt x="3812" y="730"/>
                    <a:pt x="3812" y="730"/>
                    <a:pt x="3812" y="730"/>
                  </a:cubicBezTo>
                  <a:cubicBezTo>
                    <a:pt x="3809" y="730"/>
                    <a:pt x="3809" y="730"/>
                    <a:pt x="3809" y="730"/>
                  </a:cubicBezTo>
                  <a:cubicBezTo>
                    <a:pt x="3772" y="792"/>
                    <a:pt x="3705" y="820"/>
                    <a:pt x="3633" y="820"/>
                  </a:cubicBezTo>
                  <a:cubicBezTo>
                    <a:pt x="3475" y="820"/>
                    <a:pt x="3380" y="702"/>
                    <a:pt x="3380" y="551"/>
                  </a:cubicBezTo>
                  <a:cubicBezTo>
                    <a:pt x="3380" y="399"/>
                    <a:pt x="3482" y="282"/>
                    <a:pt x="3628" y="282"/>
                  </a:cubicBezTo>
                  <a:cubicBezTo>
                    <a:pt x="3724" y="282"/>
                    <a:pt x="3775" y="326"/>
                    <a:pt x="3802" y="360"/>
                  </a:cubicBezTo>
                  <a:cubicBezTo>
                    <a:pt x="3805" y="360"/>
                    <a:pt x="3805" y="360"/>
                    <a:pt x="3805" y="360"/>
                  </a:cubicBezTo>
                  <a:lnTo>
                    <a:pt x="3805" y="0"/>
                  </a:lnTo>
                  <a:close/>
                  <a:moveTo>
                    <a:pt x="3809" y="551"/>
                  </a:moveTo>
                  <a:cubicBezTo>
                    <a:pt x="3809" y="471"/>
                    <a:pt x="3753" y="397"/>
                    <a:pt x="3659" y="397"/>
                  </a:cubicBezTo>
                  <a:cubicBezTo>
                    <a:pt x="3565" y="397"/>
                    <a:pt x="3508" y="471"/>
                    <a:pt x="3508" y="551"/>
                  </a:cubicBezTo>
                  <a:cubicBezTo>
                    <a:pt x="3508" y="631"/>
                    <a:pt x="3565" y="704"/>
                    <a:pt x="3659" y="704"/>
                  </a:cubicBezTo>
                  <a:cubicBezTo>
                    <a:pt x="3753" y="704"/>
                    <a:pt x="3809" y="631"/>
                    <a:pt x="3809" y="55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" name="Freeform 6"/>
            <p:cNvSpPr>
              <a:spLocks noSelect="1"/>
            </p:cNvSpPr>
            <p:nvPr userDrawn="1"/>
          </p:nvSpPr>
          <p:spPr bwMode="gray">
            <a:xfrm>
              <a:off x="614" y="232"/>
              <a:ext cx="1020" cy="419"/>
            </a:xfrm>
            <a:custGeom>
              <a:avLst/>
              <a:gdLst>
                <a:gd name="T0" fmla="*/ 1242 w 5100"/>
                <a:gd name="T1" fmla="*/ 1312 h 2093"/>
                <a:gd name="T2" fmla="*/ 1412 w 5100"/>
                <a:gd name="T3" fmla="*/ 1769 h 2093"/>
                <a:gd name="T4" fmla="*/ 1252 w 5100"/>
                <a:gd name="T5" fmla="*/ 1978 h 2093"/>
                <a:gd name="T6" fmla="*/ 1253 w 5100"/>
                <a:gd name="T7" fmla="*/ 2093 h 2093"/>
                <a:gd name="T8" fmla="*/ 1420 w 5100"/>
                <a:gd name="T9" fmla="*/ 1324 h 2093"/>
                <a:gd name="T10" fmla="*/ 1117 w 5100"/>
                <a:gd name="T11" fmla="*/ 1580 h 2093"/>
                <a:gd name="T12" fmla="*/ 1268 w 5100"/>
                <a:gd name="T13" fmla="*/ 1728 h 2093"/>
                <a:gd name="T14" fmla="*/ 655 w 5100"/>
                <a:gd name="T15" fmla="*/ 1850 h 2093"/>
                <a:gd name="T16" fmla="*/ 642 w 5100"/>
                <a:gd name="T17" fmla="*/ 1747 h 2093"/>
                <a:gd name="T18" fmla="*/ 895 w 5100"/>
                <a:gd name="T19" fmla="*/ 1590 h 2093"/>
                <a:gd name="T20" fmla="*/ 637 w 5100"/>
                <a:gd name="T21" fmla="*/ 1408 h 2093"/>
                <a:gd name="T22" fmla="*/ 287 w 5100"/>
                <a:gd name="T23" fmla="*/ 1312 h 2093"/>
                <a:gd name="T24" fmla="*/ 271 w 5100"/>
                <a:gd name="T25" fmla="*/ 1433 h 2093"/>
                <a:gd name="T26" fmla="*/ 5 w 5100"/>
                <a:gd name="T27" fmla="*/ 1837 h 2093"/>
                <a:gd name="T28" fmla="*/ 133 w 5100"/>
                <a:gd name="T29" fmla="*/ 1406 h 2093"/>
                <a:gd name="T30" fmla="*/ 1689 w 5100"/>
                <a:gd name="T31" fmla="*/ 1324 h 2093"/>
                <a:gd name="T32" fmla="*/ 1689 w 5100"/>
                <a:gd name="T33" fmla="*/ 1837 h 2093"/>
                <a:gd name="T34" fmla="*/ 1752 w 5100"/>
                <a:gd name="T35" fmla="*/ 1227 h 2093"/>
                <a:gd name="T36" fmla="*/ 1836 w 5100"/>
                <a:gd name="T37" fmla="*/ 1150 h 2093"/>
                <a:gd name="T38" fmla="*/ 2218 w 5100"/>
                <a:gd name="T39" fmla="*/ 1850 h 2093"/>
                <a:gd name="T40" fmla="*/ 2218 w 5100"/>
                <a:gd name="T41" fmla="*/ 1734 h 2093"/>
                <a:gd name="T42" fmla="*/ 2369 w 5100"/>
                <a:gd name="T43" fmla="*/ 1581 h 2093"/>
                <a:gd name="T44" fmla="*/ 333 w 5100"/>
                <a:gd name="T45" fmla="*/ 502 h 2093"/>
                <a:gd name="T46" fmla="*/ 128 w 5100"/>
                <a:gd name="T47" fmla="*/ 808 h 2093"/>
                <a:gd name="T48" fmla="*/ 122 w 5100"/>
                <a:gd name="T49" fmla="*/ 295 h 2093"/>
                <a:gd name="T50" fmla="*/ 281 w 5100"/>
                <a:gd name="T51" fmla="*/ 282 h 2093"/>
                <a:gd name="T52" fmla="*/ 794 w 5100"/>
                <a:gd name="T53" fmla="*/ 502 h 2093"/>
                <a:gd name="T54" fmla="*/ 666 w 5100"/>
                <a:gd name="T55" fmla="*/ 517 h 2093"/>
                <a:gd name="T56" fmla="*/ 461 w 5100"/>
                <a:gd name="T57" fmla="*/ 808 h 2093"/>
                <a:gd name="T58" fmla="*/ 3642 w 5100"/>
                <a:gd name="T59" fmla="*/ 551 h 2093"/>
                <a:gd name="T60" fmla="*/ 3920 w 5100"/>
                <a:gd name="T61" fmla="*/ 282 h 2093"/>
                <a:gd name="T62" fmla="*/ 3920 w 5100"/>
                <a:gd name="T63" fmla="*/ 397 h 2093"/>
                <a:gd name="T64" fmla="*/ 2596 w 5100"/>
                <a:gd name="T65" fmla="*/ 282 h 2093"/>
                <a:gd name="T66" fmla="*/ 2875 w 5100"/>
                <a:gd name="T67" fmla="*/ 551 h 2093"/>
                <a:gd name="T68" fmla="*/ 2446 w 5100"/>
                <a:gd name="T69" fmla="*/ 551 h 2093"/>
                <a:gd name="T70" fmla="*/ 2596 w 5100"/>
                <a:gd name="T71" fmla="*/ 705 h 2093"/>
                <a:gd name="T72" fmla="*/ 1952 w 5100"/>
                <a:gd name="T73" fmla="*/ 295 h 2093"/>
                <a:gd name="T74" fmla="*/ 2082 w 5100"/>
                <a:gd name="T75" fmla="*/ 376 h 2093"/>
                <a:gd name="T76" fmla="*/ 2280 w 5100"/>
                <a:gd name="T77" fmla="*/ 413 h 2093"/>
                <a:gd name="T78" fmla="*/ 2080 w 5100"/>
                <a:gd name="T79" fmla="*/ 808 h 2093"/>
                <a:gd name="T80" fmla="*/ 1312 w 5100"/>
                <a:gd name="T81" fmla="*/ 648 h 2093"/>
                <a:gd name="T82" fmla="*/ 1428 w 5100"/>
                <a:gd name="T83" fmla="*/ 596 h 2093"/>
                <a:gd name="T84" fmla="*/ 909 w 5100"/>
                <a:gd name="T85" fmla="*/ 551 h 2093"/>
                <a:gd name="T86" fmla="*/ 1299 w 5100"/>
                <a:gd name="T87" fmla="*/ 500 h 2093"/>
                <a:gd name="T88" fmla="*/ 1711 w 5100"/>
                <a:gd name="T89" fmla="*/ 295 h 2093"/>
                <a:gd name="T90" fmla="*/ 1711 w 5100"/>
                <a:gd name="T91" fmla="*/ 404 h 2093"/>
                <a:gd name="T92" fmla="*/ 1852 w 5100"/>
                <a:gd name="T93" fmla="*/ 695 h 2093"/>
                <a:gd name="T94" fmla="*/ 1583 w 5100"/>
                <a:gd name="T95" fmla="*/ 639 h 2093"/>
                <a:gd name="T96" fmla="*/ 1477 w 5100"/>
                <a:gd name="T97" fmla="*/ 295 h 2093"/>
                <a:gd name="T98" fmla="*/ 1711 w 5100"/>
                <a:gd name="T99" fmla="*/ 147 h 2093"/>
                <a:gd name="T100" fmla="*/ 4293 w 5100"/>
                <a:gd name="T101" fmla="*/ 551 h 2093"/>
                <a:gd name="T102" fmla="*/ 4572 w 5100"/>
                <a:gd name="T103" fmla="*/ 282 h 2093"/>
                <a:gd name="T104" fmla="*/ 4572 w 5100"/>
                <a:gd name="T105" fmla="*/ 397 h 2093"/>
                <a:gd name="T106" fmla="*/ 3295 w 5100"/>
                <a:gd name="T107" fmla="*/ 282 h 2093"/>
                <a:gd name="T108" fmla="*/ 3116 w 5100"/>
                <a:gd name="T109" fmla="*/ 295 h 2093"/>
                <a:gd name="T110" fmla="*/ 3123 w 5100"/>
                <a:gd name="T111" fmla="*/ 1051 h 2093"/>
                <a:gd name="T112" fmla="*/ 3300 w 5100"/>
                <a:gd name="T113" fmla="*/ 820 h 2093"/>
                <a:gd name="T114" fmla="*/ 3269 w 5100"/>
                <a:gd name="T115" fmla="*/ 705 h 2093"/>
                <a:gd name="T116" fmla="*/ 3420 w 5100"/>
                <a:gd name="T117" fmla="*/ 551 h 2093"/>
                <a:gd name="T118" fmla="*/ 5100 w 5100"/>
                <a:gd name="T119" fmla="*/ 808 h 2093"/>
                <a:gd name="T120" fmla="*/ 5100 w 5100"/>
                <a:gd name="T121" fmla="*/ 0 h 2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00" h="2093">
                  <a:moveTo>
                    <a:pt x="1420" y="1401"/>
                  </a:moveTo>
                  <a:cubicBezTo>
                    <a:pt x="1418" y="1401"/>
                    <a:pt x="1418" y="1401"/>
                    <a:pt x="1418" y="1401"/>
                  </a:cubicBezTo>
                  <a:cubicBezTo>
                    <a:pt x="1381" y="1339"/>
                    <a:pt x="1314" y="1312"/>
                    <a:pt x="1242" y="1312"/>
                  </a:cubicBezTo>
                  <a:cubicBezTo>
                    <a:pt x="1084" y="1312"/>
                    <a:pt x="989" y="1429"/>
                    <a:pt x="989" y="1581"/>
                  </a:cubicBezTo>
                  <a:cubicBezTo>
                    <a:pt x="989" y="1726"/>
                    <a:pt x="1090" y="1843"/>
                    <a:pt x="1244" y="1843"/>
                  </a:cubicBezTo>
                  <a:cubicBezTo>
                    <a:pt x="1308" y="1843"/>
                    <a:pt x="1374" y="1819"/>
                    <a:pt x="1412" y="1769"/>
                  </a:cubicBezTo>
                  <a:cubicBezTo>
                    <a:pt x="1414" y="1769"/>
                    <a:pt x="1414" y="1769"/>
                    <a:pt x="1414" y="1769"/>
                  </a:cubicBezTo>
                  <a:cubicBezTo>
                    <a:pt x="1414" y="1806"/>
                    <a:pt x="1414" y="1806"/>
                    <a:pt x="1414" y="1806"/>
                  </a:cubicBezTo>
                  <a:cubicBezTo>
                    <a:pt x="1414" y="1907"/>
                    <a:pt x="1375" y="1978"/>
                    <a:pt x="1252" y="1978"/>
                  </a:cubicBezTo>
                  <a:cubicBezTo>
                    <a:pt x="1180" y="1978"/>
                    <a:pt x="1127" y="1951"/>
                    <a:pt x="1075" y="1904"/>
                  </a:cubicBezTo>
                  <a:cubicBezTo>
                    <a:pt x="999" y="2009"/>
                    <a:pt x="999" y="2009"/>
                    <a:pt x="999" y="2009"/>
                  </a:cubicBezTo>
                  <a:cubicBezTo>
                    <a:pt x="1071" y="2073"/>
                    <a:pt x="1158" y="2093"/>
                    <a:pt x="1253" y="2093"/>
                  </a:cubicBezTo>
                  <a:cubicBezTo>
                    <a:pt x="1452" y="2093"/>
                    <a:pt x="1542" y="1976"/>
                    <a:pt x="1542" y="1791"/>
                  </a:cubicBezTo>
                  <a:cubicBezTo>
                    <a:pt x="1542" y="1324"/>
                    <a:pt x="1542" y="1324"/>
                    <a:pt x="1542" y="1324"/>
                  </a:cubicBezTo>
                  <a:cubicBezTo>
                    <a:pt x="1420" y="1324"/>
                    <a:pt x="1420" y="1324"/>
                    <a:pt x="1420" y="1324"/>
                  </a:cubicBezTo>
                  <a:lnTo>
                    <a:pt x="1420" y="1401"/>
                  </a:lnTo>
                  <a:close/>
                  <a:moveTo>
                    <a:pt x="1268" y="1728"/>
                  </a:moveTo>
                  <a:cubicBezTo>
                    <a:pt x="1181" y="1728"/>
                    <a:pt x="1117" y="1661"/>
                    <a:pt x="1117" y="1580"/>
                  </a:cubicBezTo>
                  <a:cubicBezTo>
                    <a:pt x="1117" y="1489"/>
                    <a:pt x="1179" y="1427"/>
                    <a:pt x="1269" y="1427"/>
                  </a:cubicBezTo>
                  <a:cubicBezTo>
                    <a:pt x="1362" y="1427"/>
                    <a:pt x="1420" y="1489"/>
                    <a:pt x="1420" y="1577"/>
                  </a:cubicBezTo>
                  <a:cubicBezTo>
                    <a:pt x="1420" y="1663"/>
                    <a:pt x="1363" y="1728"/>
                    <a:pt x="1268" y="1728"/>
                  </a:cubicBezTo>
                  <a:close/>
                  <a:moveTo>
                    <a:pt x="655" y="1312"/>
                  </a:moveTo>
                  <a:cubicBezTo>
                    <a:pt x="500" y="1312"/>
                    <a:pt x="376" y="1419"/>
                    <a:pt x="376" y="1581"/>
                  </a:cubicBezTo>
                  <a:cubicBezTo>
                    <a:pt x="376" y="1742"/>
                    <a:pt x="500" y="1850"/>
                    <a:pt x="655" y="1850"/>
                  </a:cubicBezTo>
                  <a:cubicBezTo>
                    <a:pt x="736" y="1850"/>
                    <a:pt x="812" y="1821"/>
                    <a:pt x="871" y="1747"/>
                  </a:cubicBezTo>
                  <a:cubicBezTo>
                    <a:pt x="780" y="1678"/>
                    <a:pt x="780" y="1678"/>
                    <a:pt x="780" y="1678"/>
                  </a:cubicBezTo>
                  <a:cubicBezTo>
                    <a:pt x="748" y="1717"/>
                    <a:pt x="706" y="1747"/>
                    <a:pt x="642" y="1747"/>
                  </a:cubicBezTo>
                  <a:cubicBezTo>
                    <a:pt x="570" y="1747"/>
                    <a:pt x="513" y="1701"/>
                    <a:pt x="504" y="1626"/>
                  </a:cubicBezTo>
                  <a:cubicBezTo>
                    <a:pt x="895" y="1626"/>
                    <a:pt x="895" y="1626"/>
                    <a:pt x="895" y="1626"/>
                  </a:cubicBezTo>
                  <a:cubicBezTo>
                    <a:pt x="895" y="1590"/>
                    <a:pt x="895" y="1590"/>
                    <a:pt x="895" y="1590"/>
                  </a:cubicBezTo>
                  <a:cubicBezTo>
                    <a:pt x="895" y="1412"/>
                    <a:pt x="798" y="1312"/>
                    <a:pt x="655" y="1312"/>
                  </a:cubicBezTo>
                  <a:close/>
                  <a:moveTo>
                    <a:pt x="504" y="1529"/>
                  </a:moveTo>
                  <a:cubicBezTo>
                    <a:pt x="514" y="1456"/>
                    <a:pt x="561" y="1408"/>
                    <a:pt x="637" y="1408"/>
                  </a:cubicBezTo>
                  <a:cubicBezTo>
                    <a:pt x="717" y="1408"/>
                    <a:pt x="766" y="1455"/>
                    <a:pt x="767" y="1529"/>
                  </a:cubicBezTo>
                  <a:lnTo>
                    <a:pt x="504" y="1529"/>
                  </a:lnTo>
                  <a:close/>
                  <a:moveTo>
                    <a:pt x="287" y="1312"/>
                  </a:moveTo>
                  <a:cubicBezTo>
                    <a:pt x="303" y="1312"/>
                    <a:pt x="318" y="1315"/>
                    <a:pt x="333" y="1319"/>
                  </a:cubicBezTo>
                  <a:cubicBezTo>
                    <a:pt x="333" y="1443"/>
                    <a:pt x="333" y="1443"/>
                    <a:pt x="333" y="1443"/>
                  </a:cubicBezTo>
                  <a:cubicBezTo>
                    <a:pt x="312" y="1438"/>
                    <a:pt x="291" y="1433"/>
                    <a:pt x="271" y="1433"/>
                  </a:cubicBezTo>
                  <a:cubicBezTo>
                    <a:pt x="150" y="1433"/>
                    <a:pt x="133" y="1535"/>
                    <a:pt x="133" y="1563"/>
                  </a:cubicBezTo>
                  <a:cubicBezTo>
                    <a:pt x="133" y="1837"/>
                    <a:pt x="133" y="1837"/>
                    <a:pt x="133" y="1837"/>
                  </a:cubicBezTo>
                  <a:cubicBezTo>
                    <a:pt x="5" y="1837"/>
                    <a:pt x="5" y="1837"/>
                    <a:pt x="5" y="1837"/>
                  </a:cubicBezTo>
                  <a:cubicBezTo>
                    <a:pt x="5" y="1324"/>
                    <a:pt x="5" y="1324"/>
                    <a:pt x="5" y="1324"/>
                  </a:cubicBezTo>
                  <a:cubicBezTo>
                    <a:pt x="133" y="1324"/>
                    <a:pt x="133" y="1324"/>
                    <a:pt x="133" y="1324"/>
                  </a:cubicBezTo>
                  <a:cubicBezTo>
                    <a:pt x="133" y="1406"/>
                    <a:pt x="133" y="1406"/>
                    <a:pt x="133" y="1406"/>
                  </a:cubicBezTo>
                  <a:cubicBezTo>
                    <a:pt x="135" y="1406"/>
                    <a:pt x="135" y="1406"/>
                    <a:pt x="135" y="1406"/>
                  </a:cubicBezTo>
                  <a:cubicBezTo>
                    <a:pt x="163" y="1347"/>
                    <a:pt x="220" y="1312"/>
                    <a:pt x="287" y="1312"/>
                  </a:cubicBezTo>
                  <a:close/>
                  <a:moveTo>
                    <a:pt x="1689" y="1324"/>
                  </a:moveTo>
                  <a:cubicBezTo>
                    <a:pt x="1818" y="1324"/>
                    <a:pt x="1818" y="1324"/>
                    <a:pt x="1818" y="1324"/>
                  </a:cubicBezTo>
                  <a:cubicBezTo>
                    <a:pt x="1818" y="1837"/>
                    <a:pt x="1818" y="1837"/>
                    <a:pt x="1818" y="1837"/>
                  </a:cubicBezTo>
                  <a:cubicBezTo>
                    <a:pt x="1689" y="1837"/>
                    <a:pt x="1689" y="1837"/>
                    <a:pt x="1689" y="1837"/>
                  </a:cubicBezTo>
                  <a:lnTo>
                    <a:pt x="1689" y="1324"/>
                  </a:lnTo>
                  <a:close/>
                  <a:moveTo>
                    <a:pt x="1836" y="1150"/>
                  </a:moveTo>
                  <a:cubicBezTo>
                    <a:pt x="1836" y="1194"/>
                    <a:pt x="1799" y="1227"/>
                    <a:pt x="1752" y="1227"/>
                  </a:cubicBezTo>
                  <a:cubicBezTo>
                    <a:pt x="1705" y="1227"/>
                    <a:pt x="1671" y="1191"/>
                    <a:pt x="1671" y="1150"/>
                  </a:cubicBezTo>
                  <a:cubicBezTo>
                    <a:pt x="1671" y="1110"/>
                    <a:pt x="1705" y="1073"/>
                    <a:pt x="1752" y="1073"/>
                  </a:cubicBezTo>
                  <a:cubicBezTo>
                    <a:pt x="1799" y="1073"/>
                    <a:pt x="1836" y="1107"/>
                    <a:pt x="1836" y="1150"/>
                  </a:cubicBezTo>
                  <a:close/>
                  <a:moveTo>
                    <a:pt x="2218" y="1312"/>
                  </a:moveTo>
                  <a:cubicBezTo>
                    <a:pt x="2063" y="1312"/>
                    <a:pt x="1939" y="1419"/>
                    <a:pt x="1939" y="1581"/>
                  </a:cubicBezTo>
                  <a:cubicBezTo>
                    <a:pt x="1939" y="1742"/>
                    <a:pt x="2063" y="1850"/>
                    <a:pt x="2218" y="1850"/>
                  </a:cubicBezTo>
                  <a:cubicBezTo>
                    <a:pt x="2373" y="1850"/>
                    <a:pt x="2497" y="1742"/>
                    <a:pt x="2497" y="1581"/>
                  </a:cubicBezTo>
                  <a:cubicBezTo>
                    <a:pt x="2497" y="1419"/>
                    <a:pt x="2373" y="1312"/>
                    <a:pt x="2218" y="1312"/>
                  </a:cubicBezTo>
                  <a:close/>
                  <a:moveTo>
                    <a:pt x="2218" y="1734"/>
                  </a:moveTo>
                  <a:cubicBezTo>
                    <a:pt x="2124" y="1734"/>
                    <a:pt x="2068" y="1661"/>
                    <a:pt x="2068" y="1581"/>
                  </a:cubicBezTo>
                  <a:cubicBezTo>
                    <a:pt x="2068" y="1501"/>
                    <a:pt x="2124" y="1427"/>
                    <a:pt x="2218" y="1427"/>
                  </a:cubicBezTo>
                  <a:cubicBezTo>
                    <a:pt x="2312" y="1427"/>
                    <a:pt x="2369" y="1501"/>
                    <a:pt x="2369" y="1581"/>
                  </a:cubicBezTo>
                  <a:cubicBezTo>
                    <a:pt x="2369" y="1661"/>
                    <a:pt x="2312" y="1734"/>
                    <a:pt x="2218" y="1734"/>
                  </a:cubicBezTo>
                  <a:close/>
                  <a:moveTo>
                    <a:pt x="333" y="808"/>
                  </a:moveTo>
                  <a:cubicBezTo>
                    <a:pt x="333" y="502"/>
                    <a:pt x="333" y="502"/>
                    <a:pt x="333" y="502"/>
                  </a:cubicBezTo>
                  <a:cubicBezTo>
                    <a:pt x="333" y="439"/>
                    <a:pt x="307" y="397"/>
                    <a:pt x="245" y="397"/>
                  </a:cubicBezTo>
                  <a:cubicBezTo>
                    <a:pt x="161" y="397"/>
                    <a:pt x="128" y="459"/>
                    <a:pt x="128" y="528"/>
                  </a:cubicBezTo>
                  <a:cubicBezTo>
                    <a:pt x="128" y="808"/>
                    <a:pt x="128" y="808"/>
                    <a:pt x="128" y="808"/>
                  </a:cubicBezTo>
                  <a:cubicBezTo>
                    <a:pt x="0" y="808"/>
                    <a:pt x="0" y="808"/>
                    <a:pt x="0" y="808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22" y="295"/>
                    <a:pt x="122" y="295"/>
                    <a:pt x="122" y="295"/>
                  </a:cubicBezTo>
                  <a:cubicBezTo>
                    <a:pt x="122" y="375"/>
                    <a:pt x="122" y="375"/>
                    <a:pt x="122" y="375"/>
                  </a:cubicBezTo>
                  <a:cubicBezTo>
                    <a:pt x="124" y="375"/>
                    <a:pt x="124" y="375"/>
                    <a:pt x="124" y="375"/>
                  </a:cubicBezTo>
                  <a:cubicBezTo>
                    <a:pt x="146" y="327"/>
                    <a:pt x="195" y="282"/>
                    <a:pt x="281" y="282"/>
                  </a:cubicBezTo>
                  <a:cubicBezTo>
                    <a:pt x="360" y="282"/>
                    <a:pt x="414" y="313"/>
                    <a:pt x="441" y="377"/>
                  </a:cubicBezTo>
                  <a:cubicBezTo>
                    <a:pt x="478" y="312"/>
                    <a:pt x="533" y="282"/>
                    <a:pt x="610" y="282"/>
                  </a:cubicBezTo>
                  <a:cubicBezTo>
                    <a:pt x="746" y="282"/>
                    <a:pt x="794" y="379"/>
                    <a:pt x="794" y="502"/>
                  </a:cubicBezTo>
                  <a:cubicBezTo>
                    <a:pt x="794" y="808"/>
                    <a:pt x="794" y="808"/>
                    <a:pt x="794" y="808"/>
                  </a:cubicBezTo>
                  <a:cubicBezTo>
                    <a:pt x="666" y="808"/>
                    <a:pt x="666" y="808"/>
                    <a:pt x="666" y="808"/>
                  </a:cubicBezTo>
                  <a:cubicBezTo>
                    <a:pt x="666" y="517"/>
                    <a:pt x="666" y="517"/>
                    <a:pt x="666" y="517"/>
                  </a:cubicBezTo>
                  <a:cubicBezTo>
                    <a:pt x="666" y="453"/>
                    <a:pt x="647" y="397"/>
                    <a:pt x="571" y="397"/>
                  </a:cubicBezTo>
                  <a:cubicBezTo>
                    <a:pt x="491" y="397"/>
                    <a:pt x="461" y="464"/>
                    <a:pt x="461" y="530"/>
                  </a:cubicBezTo>
                  <a:cubicBezTo>
                    <a:pt x="461" y="808"/>
                    <a:pt x="461" y="808"/>
                    <a:pt x="461" y="808"/>
                  </a:cubicBezTo>
                  <a:lnTo>
                    <a:pt x="333" y="808"/>
                  </a:lnTo>
                  <a:close/>
                  <a:moveTo>
                    <a:pt x="3920" y="282"/>
                  </a:moveTo>
                  <a:cubicBezTo>
                    <a:pt x="3766" y="282"/>
                    <a:pt x="3642" y="390"/>
                    <a:pt x="3642" y="551"/>
                  </a:cubicBezTo>
                  <a:cubicBezTo>
                    <a:pt x="3642" y="713"/>
                    <a:pt x="3766" y="820"/>
                    <a:pt x="3920" y="820"/>
                  </a:cubicBezTo>
                  <a:cubicBezTo>
                    <a:pt x="4075" y="820"/>
                    <a:pt x="4199" y="713"/>
                    <a:pt x="4199" y="551"/>
                  </a:cubicBezTo>
                  <a:cubicBezTo>
                    <a:pt x="4199" y="390"/>
                    <a:pt x="4075" y="282"/>
                    <a:pt x="3920" y="282"/>
                  </a:cubicBezTo>
                  <a:close/>
                  <a:moveTo>
                    <a:pt x="3920" y="705"/>
                  </a:moveTo>
                  <a:cubicBezTo>
                    <a:pt x="3826" y="705"/>
                    <a:pt x="3770" y="631"/>
                    <a:pt x="3770" y="551"/>
                  </a:cubicBezTo>
                  <a:cubicBezTo>
                    <a:pt x="3770" y="471"/>
                    <a:pt x="3826" y="397"/>
                    <a:pt x="3920" y="397"/>
                  </a:cubicBezTo>
                  <a:cubicBezTo>
                    <a:pt x="4014" y="397"/>
                    <a:pt x="4071" y="471"/>
                    <a:pt x="4071" y="551"/>
                  </a:cubicBezTo>
                  <a:cubicBezTo>
                    <a:pt x="4071" y="631"/>
                    <a:pt x="4014" y="705"/>
                    <a:pt x="3920" y="705"/>
                  </a:cubicBezTo>
                  <a:close/>
                  <a:moveTo>
                    <a:pt x="2596" y="282"/>
                  </a:moveTo>
                  <a:cubicBezTo>
                    <a:pt x="2441" y="282"/>
                    <a:pt x="2317" y="390"/>
                    <a:pt x="2317" y="551"/>
                  </a:cubicBezTo>
                  <a:cubicBezTo>
                    <a:pt x="2317" y="713"/>
                    <a:pt x="2441" y="820"/>
                    <a:pt x="2596" y="820"/>
                  </a:cubicBezTo>
                  <a:cubicBezTo>
                    <a:pt x="2751" y="820"/>
                    <a:pt x="2875" y="713"/>
                    <a:pt x="2875" y="551"/>
                  </a:cubicBezTo>
                  <a:cubicBezTo>
                    <a:pt x="2875" y="390"/>
                    <a:pt x="2751" y="282"/>
                    <a:pt x="2596" y="282"/>
                  </a:cubicBezTo>
                  <a:close/>
                  <a:moveTo>
                    <a:pt x="2596" y="705"/>
                  </a:moveTo>
                  <a:cubicBezTo>
                    <a:pt x="2502" y="705"/>
                    <a:pt x="2446" y="631"/>
                    <a:pt x="2446" y="551"/>
                  </a:cubicBezTo>
                  <a:cubicBezTo>
                    <a:pt x="2446" y="471"/>
                    <a:pt x="2502" y="397"/>
                    <a:pt x="2596" y="397"/>
                  </a:cubicBezTo>
                  <a:cubicBezTo>
                    <a:pt x="2690" y="397"/>
                    <a:pt x="2747" y="471"/>
                    <a:pt x="2747" y="551"/>
                  </a:cubicBezTo>
                  <a:cubicBezTo>
                    <a:pt x="2747" y="631"/>
                    <a:pt x="2690" y="705"/>
                    <a:pt x="2596" y="705"/>
                  </a:cubicBezTo>
                  <a:close/>
                  <a:moveTo>
                    <a:pt x="2080" y="808"/>
                  </a:moveTo>
                  <a:cubicBezTo>
                    <a:pt x="1952" y="808"/>
                    <a:pt x="1952" y="808"/>
                    <a:pt x="1952" y="808"/>
                  </a:cubicBezTo>
                  <a:cubicBezTo>
                    <a:pt x="1952" y="295"/>
                    <a:pt x="1952" y="295"/>
                    <a:pt x="1952" y="295"/>
                  </a:cubicBezTo>
                  <a:cubicBezTo>
                    <a:pt x="2080" y="295"/>
                    <a:pt x="2080" y="295"/>
                    <a:pt x="2080" y="295"/>
                  </a:cubicBezTo>
                  <a:cubicBezTo>
                    <a:pt x="2080" y="376"/>
                    <a:pt x="2080" y="376"/>
                    <a:pt x="2080" y="376"/>
                  </a:cubicBezTo>
                  <a:cubicBezTo>
                    <a:pt x="2082" y="376"/>
                    <a:pt x="2082" y="376"/>
                    <a:pt x="2082" y="376"/>
                  </a:cubicBezTo>
                  <a:cubicBezTo>
                    <a:pt x="2110" y="317"/>
                    <a:pt x="2167" y="282"/>
                    <a:pt x="2234" y="282"/>
                  </a:cubicBezTo>
                  <a:cubicBezTo>
                    <a:pt x="2250" y="282"/>
                    <a:pt x="2265" y="285"/>
                    <a:pt x="2280" y="290"/>
                  </a:cubicBezTo>
                  <a:cubicBezTo>
                    <a:pt x="2280" y="413"/>
                    <a:pt x="2280" y="413"/>
                    <a:pt x="2280" y="413"/>
                  </a:cubicBezTo>
                  <a:cubicBezTo>
                    <a:pt x="2258" y="408"/>
                    <a:pt x="2238" y="404"/>
                    <a:pt x="2218" y="404"/>
                  </a:cubicBezTo>
                  <a:cubicBezTo>
                    <a:pt x="2097" y="404"/>
                    <a:pt x="2080" y="505"/>
                    <a:pt x="2080" y="533"/>
                  </a:cubicBezTo>
                  <a:lnTo>
                    <a:pt x="2080" y="808"/>
                  </a:lnTo>
                  <a:close/>
                  <a:moveTo>
                    <a:pt x="1187" y="820"/>
                  </a:moveTo>
                  <a:cubicBezTo>
                    <a:pt x="1269" y="820"/>
                    <a:pt x="1344" y="792"/>
                    <a:pt x="1404" y="718"/>
                  </a:cubicBezTo>
                  <a:cubicBezTo>
                    <a:pt x="1312" y="648"/>
                    <a:pt x="1312" y="648"/>
                    <a:pt x="1312" y="648"/>
                  </a:cubicBezTo>
                  <a:cubicBezTo>
                    <a:pt x="1280" y="688"/>
                    <a:pt x="1239" y="718"/>
                    <a:pt x="1175" y="718"/>
                  </a:cubicBezTo>
                  <a:cubicBezTo>
                    <a:pt x="1103" y="718"/>
                    <a:pt x="1045" y="672"/>
                    <a:pt x="1037" y="596"/>
                  </a:cubicBezTo>
                  <a:cubicBezTo>
                    <a:pt x="1428" y="596"/>
                    <a:pt x="1428" y="596"/>
                    <a:pt x="1428" y="596"/>
                  </a:cubicBezTo>
                  <a:cubicBezTo>
                    <a:pt x="1428" y="561"/>
                    <a:pt x="1428" y="561"/>
                    <a:pt x="1428" y="561"/>
                  </a:cubicBezTo>
                  <a:cubicBezTo>
                    <a:pt x="1428" y="383"/>
                    <a:pt x="1330" y="282"/>
                    <a:pt x="1187" y="282"/>
                  </a:cubicBezTo>
                  <a:cubicBezTo>
                    <a:pt x="1033" y="282"/>
                    <a:pt x="909" y="390"/>
                    <a:pt x="909" y="551"/>
                  </a:cubicBezTo>
                  <a:cubicBezTo>
                    <a:pt x="909" y="713"/>
                    <a:pt x="1033" y="820"/>
                    <a:pt x="1187" y="820"/>
                  </a:cubicBezTo>
                  <a:close/>
                  <a:moveTo>
                    <a:pt x="1169" y="378"/>
                  </a:moveTo>
                  <a:cubicBezTo>
                    <a:pt x="1249" y="378"/>
                    <a:pt x="1298" y="425"/>
                    <a:pt x="1299" y="500"/>
                  </a:cubicBezTo>
                  <a:cubicBezTo>
                    <a:pt x="1037" y="500"/>
                    <a:pt x="1037" y="500"/>
                    <a:pt x="1037" y="500"/>
                  </a:cubicBezTo>
                  <a:cubicBezTo>
                    <a:pt x="1046" y="426"/>
                    <a:pt x="1093" y="378"/>
                    <a:pt x="1169" y="378"/>
                  </a:cubicBezTo>
                  <a:close/>
                  <a:moveTo>
                    <a:pt x="1711" y="295"/>
                  </a:moveTo>
                  <a:cubicBezTo>
                    <a:pt x="1852" y="295"/>
                    <a:pt x="1852" y="295"/>
                    <a:pt x="1852" y="295"/>
                  </a:cubicBezTo>
                  <a:cubicBezTo>
                    <a:pt x="1852" y="404"/>
                    <a:pt x="1852" y="404"/>
                    <a:pt x="1852" y="404"/>
                  </a:cubicBezTo>
                  <a:cubicBezTo>
                    <a:pt x="1711" y="404"/>
                    <a:pt x="1711" y="404"/>
                    <a:pt x="1711" y="404"/>
                  </a:cubicBezTo>
                  <a:cubicBezTo>
                    <a:pt x="1711" y="628"/>
                    <a:pt x="1711" y="628"/>
                    <a:pt x="1711" y="628"/>
                  </a:cubicBezTo>
                  <a:cubicBezTo>
                    <a:pt x="1711" y="679"/>
                    <a:pt x="1726" y="711"/>
                    <a:pt x="1782" y="711"/>
                  </a:cubicBezTo>
                  <a:cubicBezTo>
                    <a:pt x="1805" y="711"/>
                    <a:pt x="1836" y="707"/>
                    <a:pt x="1852" y="695"/>
                  </a:cubicBezTo>
                  <a:cubicBezTo>
                    <a:pt x="1852" y="803"/>
                    <a:pt x="1852" y="803"/>
                    <a:pt x="1852" y="803"/>
                  </a:cubicBezTo>
                  <a:cubicBezTo>
                    <a:pt x="1825" y="816"/>
                    <a:pt x="1780" y="820"/>
                    <a:pt x="1750" y="820"/>
                  </a:cubicBezTo>
                  <a:cubicBezTo>
                    <a:pt x="1615" y="820"/>
                    <a:pt x="1583" y="759"/>
                    <a:pt x="1583" y="639"/>
                  </a:cubicBezTo>
                  <a:cubicBezTo>
                    <a:pt x="1583" y="404"/>
                    <a:pt x="1583" y="404"/>
                    <a:pt x="1583" y="404"/>
                  </a:cubicBezTo>
                  <a:cubicBezTo>
                    <a:pt x="1477" y="404"/>
                    <a:pt x="1477" y="404"/>
                    <a:pt x="1477" y="404"/>
                  </a:cubicBezTo>
                  <a:cubicBezTo>
                    <a:pt x="1477" y="295"/>
                    <a:pt x="1477" y="295"/>
                    <a:pt x="1477" y="295"/>
                  </a:cubicBezTo>
                  <a:cubicBezTo>
                    <a:pt x="1583" y="295"/>
                    <a:pt x="1583" y="295"/>
                    <a:pt x="1583" y="295"/>
                  </a:cubicBezTo>
                  <a:cubicBezTo>
                    <a:pt x="1583" y="147"/>
                    <a:pt x="1583" y="147"/>
                    <a:pt x="1583" y="147"/>
                  </a:cubicBezTo>
                  <a:cubicBezTo>
                    <a:pt x="1711" y="147"/>
                    <a:pt x="1711" y="147"/>
                    <a:pt x="1711" y="147"/>
                  </a:cubicBezTo>
                  <a:lnTo>
                    <a:pt x="1711" y="295"/>
                  </a:lnTo>
                  <a:close/>
                  <a:moveTo>
                    <a:pt x="4572" y="282"/>
                  </a:moveTo>
                  <a:cubicBezTo>
                    <a:pt x="4417" y="282"/>
                    <a:pt x="4293" y="390"/>
                    <a:pt x="4293" y="551"/>
                  </a:cubicBezTo>
                  <a:cubicBezTo>
                    <a:pt x="4293" y="713"/>
                    <a:pt x="4417" y="820"/>
                    <a:pt x="4572" y="820"/>
                  </a:cubicBezTo>
                  <a:cubicBezTo>
                    <a:pt x="4727" y="820"/>
                    <a:pt x="4851" y="713"/>
                    <a:pt x="4851" y="551"/>
                  </a:cubicBezTo>
                  <a:cubicBezTo>
                    <a:pt x="4851" y="390"/>
                    <a:pt x="4727" y="282"/>
                    <a:pt x="4572" y="282"/>
                  </a:cubicBezTo>
                  <a:close/>
                  <a:moveTo>
                    <a:pt x="4572" y="705"/>
                  </a:moveTo>
                  <a:cubicBezTo>
                    <a:pt x="4478" y="705"/>
                    <a:pt x="4421" y="631"/>
                    <a:pt x="4421" y="551"/>
                  </a:cubicBezTo>
                  <a:cubicBezTo>
                    <a:pt x="4421" y="471"/>
                    <a:pt x="4478" y="397"/>
                    <a:pt x="4572" y="397"/>
                  </a:cubicBezTo>
                  <a:cubicBezTo>
                    <a:pt x="4666" y="397"/>
                    <a:pt x="4722" y="471"/>
                    <a:pt x="4722" y="551"/>
                  </a:cubicBezTo>
                  <a:cubicBezTo>
                    <a:pt x="4722" y="631"/>
                    <a:pt x="4666" y="705"/>
                    <a:pt x="4572" y="705"/>
                  </a:cubicBezTo>
                  <a:close/>
                  <a:moveTo>
                    <a:pt x="3295" y="282"/>
                  </a:moveTo>
                  <a:cubicBezTo>
                    <a:pt x="3223" y="282"/>
                    <a:pt x="3156" y="310"/>
                    <a:pt x="3118" y="372"/>
                  </a:cubicBezTo>
                  <a:cubicBezTo>
                    <a:pt x="3116" y="372"/>
                    <a:pt x="3116" y="372"/>
                    <a:pt x="3116" y="372"/>
                  </a:cubicBezTo>
                  <a:cubicBezTo>
                    <a:pt x="3116" y="295"/>
                    <a:pt x="3116" y="295"/>
                    <a:pt x="3116" y="295"/>
                  </a:cubicBezTo>
                  <a:cubicBezTo>
                    <a:pt x="2994" y="295"/>
                    <a:pt x="2994" y="295"/>
                    <a:pt x="2994" y="295"/>
                  </a:cubicBezTo>
                  <a:cubicBezTo>
                    <a:pt x="2994" y="1051"/>
                    <a:pt x="2994" y="1051"/>
                    <a:pt x="2994" y="1051"/>
                  </a:cubicBezTo>
                  <a:cubicBezTo>
                    <a:pt x="3123" y="1051"/>
                    <a:pt x="3123" y="1051"/>
                    <a:pt x="3123" y="1051"/>
                  </a:cubicBezTo>
                  <a:cubicBezTo>
                    <a:pt x="3123" y="742"/>
                    <a:pt x="3123" y="742"/>
                    <a:pt x="3123" y="742"/>
                  </a:cubicBezTo>
                  <a:cubicBezTo>
                    <a:pt x="3126" y="742"/>
                    <a:pt x="3126" y="742"/>
                    <a:pt x="3126" y="742"/>
                  </a:cubicBezTo>
                  <a:cubicBezTo>
                    <a:pt x="3153" y="776"/>
                    <a:pt x="3204" y="820"/>
                    <a:pt x="3300" y="820"/>
                  </a:cubicBezTo>
                  <a:cubicBezTo>
                    <a:pt x="3446" y="820"/>
                    <a:pt x="3548" y="703"/>
                    <a:pt x="3548" y="551"/>
                  </a:cubicBezTo>
                  <a:cubicBezTo>
                    <a:pt x="3548" y="400"/>
                    <a:pt x="3453" y="282"/>
                    <a:pt x="3295" y="282"/>
                  </a:cubicBezTo>
                  <a:close/>
                  <a:moveTo>
                    <a:pt x="3269" y="705"/>
                  </a:moveTo>
                  <a:cubicBezTo>
                    <a:pt x="3175" y="705"/>
                    <a:pt x="3118" y="631"/>
                    <a:pt x="3118" y="551"/>
                  </a:cubicBezTo>
                  <a:cubicBezTo>
                    <a:pt x="3118" y="471"/>
                    <a:pt x="3175" y="397"/>
                    <a:pt x="3269" y="397"/>
                  </a:cubicBezTo>
                  <a:cubicBezTo>
                    <a:pt x="3363" y="397"/>
                    <a:pt x="3420" y="471"/>
                    <a:pt x="3420" y="551"/>
                  </a:cubicBezTo>
                  <a:cubicBezTo>
                    <a:pt x="3420" y="631"/>
                    <a:pt x="3363" y="705"/>
                    <a:pt x="3269" y="705"/>
                  </a:cubicBezTo>
                  <a:close/>
                  <a:moveTo>
                    <a:pt x="5100" y="0"/>
                  </a:moveTo>
                  <a:cubicBezTo>
                    <a:pt x="5100" y="808"/>
                    <a:pt x="5100" y="808"/>
                    <a:pt x="5100" y="808"/>
                  </a:cubicBezTo>
                  <a:cubicBezTo>
                    <a:pt x="4972" y="808"/>
                    <a:pt x="4972" y="808"/>
                    <a:pt x="4972" y="808"/>
                  </a:cubicBezTo>
                  <a:cubicBezTo>
                    <a:pt x="4972" y="0"/>
                    <a:pt x="4972" y="0"/>
                    <a:pt x="4972" y="0"/>
                  </a:cubicBezTo>
                  <a:lnTo>
                    <a:pt x="510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4164934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(klein) links, teks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 noSelect="1"/>
          </p:cNvSpPr>
          <p:nvPr>
            <p:ph idx="1" hasCustomPrompt="1"/>
          </p:nvPr>
        </p:nvSpPr>
        <p:spPr bwMode="gray">
          <a:xfrm>
            <a:off x="5821255" y="2053441"/>
            <a:ext cx="5893633" cy="4464000"/>
          </a:xfrm>
        </p:spPr>
        <p:txBody>
          <a:bodyPr/>
          <a:lstStyle>
            <a:lvl1pPr marL="287838" indent="-287838">
              <a:defRPr/>
            </a:lvl1pPr>
          </a:lstStyle>
          <a:p>
            <a:pPr lvl="0"/>
            <a:r>
              <a:rPr lang="nl-NL" noProof="1"/>
              <a:t>[Tekst]</a:t>
            </a:r>
          </a:p>
          <a:p>
            <a:pPr lvl="1"/>
            <a:r>
              <a:rPr lang="nl-NL" noProof="1"/>
              <a:t>Tweede niveau</a:t>
            </a:r>
          </a:p>
          <a:p>
            <a:pPr lvl="2"/>
            <a:r>
              <a:rPr lang="nl-NL" noProof="1"/>
              <a:t>Derde niveau</a:t>
            </a:r>
          </a:p>
          <a:p>
            <a:pPr lvl="3"/>
            <a:r>
              <a:rPr lang="nl-NL" noProof="1"/>
              <a:t>Vierde niveau</a:t>
            </a:r>
          </a:p>
          <a:p>
            <a:pPr lvl="4"/>
            <a:r>
              <a:rPr lang="nl-NL" noProof="1"/>
              <a:t>Vijfde niveau</a:t>
            </a:r>
          </a:p>
        </p:txBody>
      </p:sp>
      <p:sp>
        <p:nvSpPr>
          <p:cNvPr id="6" name="Tijdelijke aanduiding voor afbeelding 5"/>
          <p:cNvSpPr>
            <a:spLocks noGrp="1" noSelect="1"/>
          </p:cNvSpPr>
          <p:nvPr>
            <p:ph type="pic" sz="quarter" idx="10" hasCustomPrompt="1"/>
          </p:nvPr>
        </p:nvSpPr>
        <p:spPr bwMode="gray">
          <a:xfrm>
            <a:off x="1060439" y="2085899"/>
            <a:ext cx="4588203" cy="4281600"/>
          </a:xfrm>
        </p:spPr>
        <p:txBody>
          <a:bodyPr/>
          <a:lstStyle>
            <a:lvl1pPr marL="0" indent="0">
              <a:buNone/>
              <a:defRPr b="0" baseline="0"/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2" name="Tijdelijke aanduiding voor datum 1"/>
          <p:cNvSpPr>
            <a:spLocks noGrp="1" noSelect="1"/>
          </p:cNvSpPr>
          <p:nvPr>
            <p:ph type="dt" sz="half" idx="11"/>
          </p:nvPr>
        </p:nvSpPr>
        <p:spPr bwMode="gray"/>
        <p:txBody>
          <a:bodyPr/>
          <a:lstStyle/>
          <a:p>
            <a:fld id="{09F89C03-FC82-4713-B1C3-1DE3D4950D0C}" type="datetime1">
              <a:rPr lang="nl-NL" smtClean="0"/>
              <a:t>23-06-2025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 noSelect="1"/>
          </p:cNvSpPr>
          <p:nvPr>
            <p:ph type="ftr" sz="quarter" idx="12"/>
          </p:nvPr>
        </p:nvSpPr>
        <p:spPr bwMode="gray"/>
        <p:txBody>
          <a:bodyPr/>
          <a:lstStyle/>
          <a:p>
            <a:r>
              <a:rPr lang="nl-NL"/>
              <a:t>Via Invoegen | Koptekst en voettekst kunt u de tekst wijzigen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 noSelect="1"/>
          </p:cNvSpPr>
          <p:nvPr>
            <p:ph type="sldNum" sz="quarter" idx="13"/>
          </p:nvPr>
        </p:nvSpPr>
        <p:spPr bwMode="gray"/>
        <p:txBody>
          <a:bodyPr/>
          <a:lstStyle/>
          <a:p>
            <a:pPr algn="l"/>
            <a:r>
              <a:rPr lang="nl-NL" dirty="0"/>
              <a:t>| </a:t>
            </a:r>
            <a:fld id="{6C885DEC-5AE5-4403-A92E-278225061E43}" type="slidenum">
              <a:rPr lang="nl-NL" smtClean="0"/>
              <a:pPr algn="l"/>
              <a:t>‹nr.›</a:t>
            </a:fld>
            <a:endParaRPr lang="nl-NL" dirty="0"/>
          </a:p>
        </p:txBody>
      </p:sp>
      <p:grpSp>
        <p:nvGrpSpPr>
          <p:cNvPr id="7" name="Group 4"/>
          <p:cNvGrpSpPr>
            <a:grpSpLocks noSelect="1" noChangeAspect="1"/>
          </p:cNvGrpSpPr>
          <p:nvPr userDrawn="1"/>
        </p:nvGrpSpPr>
        <p:grpSpPr bwMode="auto">
          <a:xfrm>
            <a:off x="1073957" y="368300"/>
            <a:ext cx="2554288" cy="665163"/>
            <a:chOff x="614" y="232"/>
            <a:chExt cx="1609" cy="419"/>
          </a:xfrm>
        </p:grpSpPr>
        <p:sp>
          <p:nvSpPr>
            <p:cNvPr id="8" name="Freeform 5"/>
            <p:cNvSpPr>
              <a:spLocks noSelect="1"/>
            </p:cNvSpPr>
            <p:nvPr userDrawn="1"/>
          </p:nvSpPr>
          <p:spPr bwMode="auto">
            <a:xfrm>
              <a:off x="1136" y="438"/>
              <a:ext cx="1087" cy="164"/>
            </a:xfrm>
            <a:custGeom>
              <a:avLst/>
              <a:gdLst>
                <a:gd name="T0" fmla="*/ 1491 w 5441"/>
                <a:gd name="T1" fmla="*/ 741 h 820"/>
                <a:gd name="T2" fmla="*/ 1783 w 5441"/>
                <a:gd name="T3" fmla="*/ 665 h 820"/>
                <a:gd name="T4" fmla="*/ 1896 w 5441"/>
                <a:gd name="T5" fmla="*/ 360 h 820"/>
                <a:gd name="T6" fmla="*/ 1635 w 5441"/>
                <a:gd name="T7" fmla="*/ 439 h 820"/>
                <a:gd name="T8" fmla="*/ 1043 w 5441"/>
                <a:gd name="T9" fmla="*/ 377 h 820"/>
                <a:gd name="T10" fmla="*/ 724 w 5441"/>
                <a:gd name="T11" fmla="*/ 374 h 820"/>
                <a:gd name="T12" fmla="*/ 602 w 5441"/>
                <a:gd name="T13" fmla="*/ 807 h 820"/>
                <a:gd name="T14" fmla="*/ 848 w 5441"/>
                <a:gd name="T15" fmla="*/ 397 h 820"/>
                <a:gd name="T16" fmla="*/ 1064 w 5441"/>
                <a:gd name="T17" fmla="*/ 807 h 820"/>
                <a:gd name="T18" fmla="*/ 1269 w 5441"/>
                <a:gd name="T19" fmla="*/ 517 h 820"/>
                <a:gd name="T20" fmla="*/ 1397 w 5441"/>
                <a:gd name="T21" fmla="*/ 502 h 820"/>
                <a:gd name="T22" fmla="*/ 2057 w 5441"/>
                <a:gd name="T23" fmla="*/ 146 h 820"/>
                <a:gd name="T24" fmla="*/ 1951 w 5441"/>
                <a:gd name="T25" fmla="*/ 403 h 820"/>
                <a:gd name="T26" fmla="*/ 2224 w 5441"/>
                <a:gd name="T27" fmla="*/ 820 h 820"/>
                <a:gd name="T28" fmla="*/ 2256 w 5441"/>
                <a:gd name="T29" fmla="*/ 711 h 820"/>
                <a:gd name="T30" fmla="*/ 2326 w 5441"/>
                <a:gd name="T31" fmla="*/ 403 h 820"/>
                <a:gd name="T32" fmla="*/ 2185 w 5441"/>
                <a:gd name="T33" fmla="*/ 146 h 820"/>
                <a:gd name="T34" fmla="*/ 354 w 5441"/>
                <a:gd name="T35" fmla="*/ 807 h 820"/>
                <a:gd name="T36" fmla="*/ 187 w 5441"/>
                <a:gd name="T37" fmla="*/ 820 h 820"/>
                <a:gd name="T38" fmla="*/ 354 w 5441"/>
                <a:gd name="T39" fmla="*/ 488 h 820"/>
                <a:gd name="T40" fmla="*/ 100 w 5441"/>
                <a:gd name="T41" fmla="*/ 431 h 820"/>
                <a:gd name="T42" fmla="*/ 470 w 5441"/>
                <a:gd name="T43" fmla="*/ 512 h 820"/>
                <a:gd name="T44" fmla="*/ 128 w 5441"/>
                <a:gd name="T45" fmla="*/ 656 h 820"/>
                <a:gd name="T46" fmla="*/ 347 w 5441"/>
                <a:gd name="T47" fmla="*/ 577 h 820"/>
                <a:gd name="T48" fmla="*/ 2518 w 5441"/>
                <a:gd name="T49" fmla="*/ 596 h 820"/>
                <a:gd name="T50" fmla="*/ 2885 w 5441"/>
                <a:gd name="T51" fmla="*/ 717 h 820"/>
                <a:gd name="T52" fmla="*/ 2669 w 5441"/>
                <a:gd name="T53" fmla="*/ 282 h 820"/>
                <a:gd name="T54" fmla="*/ 2651 w 5441"/>
                <a:gd name="T55" fmla="*/ 378 h 820"/>
                <a:gd name="T56" fmla="*/ 5256 w 5441"/>
                <a:gd name="T57" fmla="*/ 282 h 820"/>
                <a:gd name="T58" fmla="*/ 4771 w 5441"/>
                <a:gd name="T59" fmla="*/ 374 h 820"/>
                <a:gd name="T60" fmla="*/ 4647 w 5441"/>
                <a:gd name="T61" fmla="*/ 294 h 820"/>
                <a:gd name="T62" fmla="*/ 4775 w 5441"/>
                <a:gd name="T63" fmla="*/ 527 h 820"/>
                <a:gd name="T64" fmla="*/ 4980 w 5441"/>
                <a:gd name="T65" fmla="*/ 807 h 820"/>
                <a:gd name="T66" fmla="*/ 5218 w 5441"/>
                <a:gd name="T67" fmla="*/ 397 h 820"/>
                <a:gd name="T68" fmla="*/ 5441 w 5441"/>
                <a:gd name="T69" fmla="*/ 807 h 820"/>
                <a:gd name="T70" fmla="*/ 4514 w 5441"/>
                <a:gd name="T71" fmla="*/ 512 h 820"/>
                <a:gd name="T72" fmla="*/ 4399 w 5441"/>
                <a:gd name="T73" fmla="*/ 737 h 820"/>
                <a:gd name="T74" fmla="*/ 4044 w 5441"/>
                <a:gd name="T75" fmla="*/ 666 h 820"/>
                <a:gd name="T76" fmla="*/ 4399 w 5441"/>
                <a:gd name="T77" fmla="*/ 474 h 820"/>
                <a:gd name="T78" fmla="*/ 4077 w 5441"/>
                <a:gd name="T79" fmla="*/ 364 h 820"/>
                <a:gd name="T80" fmla="*/ 4391 w 5441"/>
                <a:gd name="T81" fmla="*/ 577 h 820"/>
                <a:gd name="T82" fmla="*/ 4262 w 5441"/>
                <a:gd name="T83" fmla="*/ 724 h 820"/>
                <a:gd name="T84" fmla="*/ 3150 w 5441"/>
                <a:gd name="T85" fmla="*/ 376 h 820"/>
                <a:gd name="T86" fmla="*/ 3020 w 5441"/>
                <a:gd name="T87" fmla="*/ 294 h 820"/>
                <a:gd name="T88" fmla="*/ 3148 w 5441"/>
                <a:gd name="T89" fmla="*/ 533 h 820"/>
                <a:gd name="T90" fmla="*/ 3348 w 5441"/>
                <a:gd name="T91" fmla="*/ 289 h 820"/>
                <a:gd name="T92" fmla="*/ 3805 w 5441"/>
                <a:gd name="T93" fmla="*/ 0 h 820"/>
                <a:gd name="T94" fmla="*/ 3812 w 5441"/>
                <a:gd name="T95" fmla="*/ 807 h 820"/>
                <a:gd name="T96" fmla="*/ 3633 w 5441"/>
                <a:gd name="T97" fmla="*/ 820 h 820"/>
                <a:gd name="T98" fmla="*/ 3802 w 5441"/>
                <a:gd name="T99" fmla="*/ 360 h 820"/>
                <a:gd name="T100" fmla="*/ 3809 w 5441"/>
                <a:gd name="T101" fmla="*/ 551 h 820"/>
                <a:gd name="T102" fmla="*/ 3659 w 5441"/>
                <a:gd name="T103" fmla="*/ 704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441" h="820">
                  <a:moveTo>
                    <a:pt x="1912" y="655"/>
                  </a:moveTo>
                  <a:cubicBezTo>
                    <a:pt x="1912" y="777"/>
                    <a:pt x="1795" y="820"/>
                    <a:pt x="1690" y="820"/>
                  </a:cubicBezTo>
                  <a:cubicBezTo>
                    <a:pt x="1611" y="820"/>
                    <a:pt x="1543" y="800"/>
                    <a:pt x="1491" y="741"/>
                  </a:cubicBezTo>
                  <a:cubicBezTo>
                    <a:pt x="1576" y="661"/>
                    <a:pt x="1576" y="661"/>
                    <a:pt x="1576" y="661"/>
                  </a:cubicBezTo>
                  <a:cubicBezTo>
                    <a:pt x="1609" y="697"/>
                    <a:pt x="1643" y="724"/>
                    <a:pt x="1698" y="724"/>
                  </a:cubicBezTo>
                  <a:cubicBezTo>
                    <a:pt x="1735" y="724"/>
                    <a:pt x="1783" y="706"/>
                    <a:pt x="1783" y="665"/>
                  </a:cubicBezTo>
                  <a:cubicBezTo>
                    <a:pt x="1783" y="559"/>
                    <a:pt x="1507" y="643"/>
                    <a:pt x="1507" y="447"/>
                  </a:cubicBezTo>
                  <a:cubicBezTo>
                    <a:pt x="1507" y="333"/>
                    <a:pt x="1609" y="282"/>
                    <a:pt x="1713" y="282"/>
                  </a:cubicBezTo>
                  <a:cubicBezTo>
                    <a:pt x="1781" y="282"/>
                    <a:pt x="1854" y="303"/>
                    <a:pt x="1896" y="360"/>
                  </a:cubicBezTo>
                  <a:cubicBezTo>
                    <a:pt x="1810" y="436"/>
                    <a:pt x="1810" y="436"/>
                    <a:pt x="1810" y="436"/>
                  </a:cubicBezTo>
                  <a:cubicBezTo>
                    <a:pt x="1786" y="402"/>
                    <a:pt x="1753" y="384"/>
                    <a:pt x="1710" y="384"/>
                  </a:cubicBezTo>
                  <a:cubicBezTo>
                    <a:pt x="1676" y="384"/>
                    <a:pt x="1635" y="400"/>
                    <a:pt x="1635" y="439"/>
                  </a:cubicBezTo>
                  <a:cubicBezTo>
                    <a:pt x="1635" y="530"/>
                    <a:pt x="1912" y="456"/>
                    <a:pt x="1912" y="655"/>
                  </a:cubicBezTo>
                  <a:close/>
                  <a:moveTo>
                    <a:pt x="1212" y="282"/>
                  </a:moveTo>
                  <a:cubicBezTo>
                    <a:pt x="1135" y="282"/>
                    <a:pt x="1081" y="311"/>
                    <a:pt x="1043" y="377"/>
                  </a:cubicBezTo>
                  <a:cubicBezTo>
                    <a:pt x="1017" y="313"/>
                    <a:pt x="962" y="282"/>
                    <a:pt x="883" y="282"/>
                  </a:cubicBezTo>
                  <a:cubicBezTo>
                    <a:pt x="798" y="282"/>
                    <a:pt x="749" y="326"/>
                    <a:pt x="726" y="374"/>
                  </a:cubicBezTo>
                  <a:cubicBezTo>
                    <a:pt x="724" y="374"/>
                    <a:pt x="724" y="374"/>
                    <a:pt x="724" y="374"/>
                  </a:cubicBezTo>
                  <a:cubicBezTo>
                    <a:pt x="724" y="294"/>
                    <a:pt x="724" y="294"/>
                    <a:pt x="724" y="294"/>
                  </a:cubicBezTo>
                  <a:cubicBezTo>
                    <a:pt x="602" y="294"/>
                    <a:pt x="602" y="294"/>
                    <a:pt x="602" y="294"/>
                  </a:cubicBezTo>
                  <a:cubicBezTo>
                    <a:pt x="602" y="807"/>
                    <a:pt x="602" y="807"/>
                    <a:pt x="602" y="807"/>
                  </a:cubicBezTo>
                  <a:cubicBezTo>
                    <a:pt x="730" y="807"/>
                    <a:pt x="730" y="807"/>
                    <a:pt x="730" y="807"/>
                  </a:cubicBezTo>
                  <a:cubicBezTo>
                    <a:pt x="730" y="527"/>
                    <a:pt x="730" y="527"/>
                    <a:pt x="730" y="527"/>
                  </a:cubicBezTo>
                  <a:cubicBezTo>
                    <a:pt x="730" y="459"/>
                    <a:pt x="764" y="397"/>
                    <a:pt x="848" y="397"/>
                  </a:cubicBezTo>
                  <a:cubicBezTo>
                    <a:pt x="910" y="397"/>
                    <a:pt x="935" y="439"/>
                    <a:pt x="935" y="502"/>
                  </a:cubicBezTo>
                  <a:cubicBezTo>
                    <a:pt x="935" y="807"/>
                    <a:pt x="935" y="807"/>
                    <a:pt x="935" y="807"/>
                  </a:cubicBezTo>
                  <a:cubicBezTo>
                    <a:pt x="1064" y="807"/>
                    <a:pt x="1064" y="807"/>
                    <a:pt x="1064" y="807"/>
                  </a:cubicBezTo>
                  <a:cubicBezTo>
                    <a:pt x="1064" y="529"/>
                    <a:pt x="1064" y="529"/>
                    <a:pt x="1064" y="529"/>
                  </a:cubicBezTo>
                  <a:cubicBezTo>
                    <a:pt x="1064" y="463"/>
                    <a:pt x="1094" y="397"/>
                    <a:pt x="1174" y="397"/>
                  </a:cubicBezTo>
                  <a:cubicBezTo>
                    <a:pt x="1249" y="397"/>
                    <a:pt x="1269" y="452"/>
                    <a:pt x="1269" y="517"/>
                  </a:cubicBezTo>
                  <a:cubicBezTo>
                    <a:pt x="1269" y="807"/>
                    <a:pt x="1269" y="807"/>
                    <a:pt x="1269" y="807"/>
                  </a:cubicBezTo>
                  <a:cubicBezTo>
                    <a:pt x="1397" y="807"/>
                    <a:pt x="1397" y="807"/>
                    <a:pt x="1397" y="807"/>
                  </a:cubicBezTo>
                  <a:cubicBezTo>
                    <a:pt x="1397" y="502"/>
                    <a:pt x="1397" y="502"/>
                    <a:pt x="1397" y="502"/>
                  </a:cubicBezTo>
                  <a:cubicBezTo>
                    <a:pt x="1397" y="379"/>
                    <a:pt x="1349" y="282"/>
                    <a:pt x="1212" y="282"/>
                  </a:cubicBezTo>
                  <a:close/>
                  <a:moveTo>
                    <a:pt x="2185" y="146"/>
                  </a:moveTo>
                  <a:cubicBezTo>
                    <a:pt x="2057" y="146"/>
                    <a:pt x="2057" y="146"/>
                    <a:pt x="2057" y="146"/>
                  </a:cubicBezTo>
                  <a:cubicBezTo>
                    <a:pt x="2057" y="294"/>
                    <a:pt x="2057" y="294"/>
                    <a:pt x="2057" y="294"/>
                  </a:cubicBezTo>
                  <a:cubicBezTo>
                    <a:pt x="1951" y="294"/>
                    <a:pt x="1951" y="294"/>
                    <a:pt x="1951" y="294"/>
                  </a:cubicBezTo>
                  <a:cubicBezTo>
                    <a:pt x="1951" y="403"/>
                    <a:pt x="1951" y="403"/>
                    <a:pt x="1951" y="403"/>
                  </a:cubicBezTo>
                  <a:cubicBezTo>
                    <a:pt x="2057" y="403"/>
                    <a:pt x="2057" y="403"/>
                    <a:pt x="2057" y="403"/>
                  </a:cubicBezTo>
                  <a:cubicBezTo>
                    <a:pt x="2057" y="638"/>
                    <a:pt x="2057" y="638"/>
                    <a:pt x="2057" y="638"/>
                  </a:cubicBezTo>
                  <a:cubicBezTo>
                    <a:pt x="2057" y="759"/>
                    <a:pt x="2089" y="820"/>
                    <a:pt x="2224" y="820"/>
                  </a:cubicBezTo>
                  <a:cubicBezTo>
                    <a:pt x="2254" y="820"/>
                    <a:pt x="2299" y="816"/>
                    <a:pt x="2326" y="803"/>
                  </a:cubicBezTo>
                  <a:cubicBezTo>
                    <a:pt x="2326" y="695"/>
                    <a:pt x="2326" y="695"/>
                    <a:pt x="2326" y="695"/>
                  </a:cubicBezTo>
                  <a:cubicBezTo>
                    <a:pt x="2310" y="707"/>
                    <a:pt x="2279" y="711"/>
                    <a:pt x="2256" y="711"/>
                  </a:cubicBezTo>
                  <a:cubicBezTo>
                    <a:pt x="2200" y="711"/>
                    <a:pt x="2185" y="679"/>
                    <a:pt x="2185" y="628"/>
                  </a:cubicBezTo>
                  <a:cubicBezTo>
                    <a:pt x="2185" y="403"/>
                    <a:pt x="2185" y="403"/>
                    <a:pt x="2185" y="403"/>
                  </a:cubicBezTo>
                  <a:cubicBezTo>
                    <a:pt x="2326" y="403"/>
                    <a:pt x="2326" y="403"/>
                    <a:pt x="2326" y="403"/>
                  </a:cubicBezTo>
                  <a:cubicBezTo>
                    <a:pt x="2326" y="294"/>
                    <a:pt x="2326" y="294"/>
                    <a:pt x="2326" y="294"/>
                  </a:cubicBezTo>
                  <a:cubicBezTo>
                    <a:pt x="2185" y="294"/>
                    <a:pt x="2185" y="294"/>
                    <a:pt x="2185" y="294"/>
                  </a:cubicBezTo>
                  <a:lnTo>
                    <a:pt x="2185" y="146"/>
                  </a:lnTo>
                  <a:close/>
                  <a:moveTo>
                    <a:pt x="470" y="512"/>
                  </a:moveTo>
                  <a:cubicBezTo>
                    <a:pt x="470" y="807"/>
                    <a:pt x="470" y="807"/>
                    <a:pt x="470" y="807"/>
                  </a:cubicBezTo>
                  <a:cubicBezTo>
                    <a:pt x="354" y="807"/>
                    <a:pt x="354" y="807"/>
                    <a:pt x="354" y="807"/>
                  </a:cubicBezTo>
                  <a:cubicBezTo>
                    <a:pt x="354" y="737"/>
                    <a:pt x="354" y="737"/>
                    <a:pt x="354" y="737"/>
                  </a:cubicBezTo>
                  <a:cubicBezTo>
                    <a:pt x="351" y="737"/>
                    <a:pt x="351" y="737"/>
                    <a:pt x="351" y="737"/>
                  </a:cubicBezTo>
                  <a:cubicBezTo>
                    <a:pt x="315" y="794"/>
                    <a:pt x="255" y="820"/>
                    <a:pt x="187" y="820"/>
                  </a:cubicBezTo>
                  <a:cubicBezTo>
                    <a:pt x="92" y="820"/>
                    <a:pt x="0" y="767"/>
                    <a:pt x="0" y="666"/>
                  </a:cubicBezTo>
                  <a:cubicBezTo>
                    <a:pt x="0" y="499"/>
                    <a:pt x="194" y="488"/>
                    <a:pt x="322" y="488"/>
                  </a:cubicBezTo>
                  <a:cubicBezTo>
                    <a:pt x="354" y="488"/>
                    <a:pt x="354" y="488"/>
                    <a:pt x="354" y="488"/>
                  </a:cubicBezTo>
                  <a:cubicBezTo>
                    <a:pt x="354" y="474"/>
                    <a:pt x="354" y="474"/>
                    <a:pt x="354" y="474"/>
                  </a:cubicBezTo>
                  <a:cubicBezTo>
                    <a:pt x="354" y="411"/>
                    <a:pt x="305" y="378"/>
                    <a:pt x="237" y="378"/>
                  </a:cubicBezTo>
                  <a:cubicBezTo>
                    <a:pt x="184" y="378"/>
                    <a:pt x="134" y="399"/>
                    <a:pt x="100" y="431"/>
                  </a:cubicBezTo>
                  <a:cubicBezTo>
                    <a:pt x="33" y="364"/>
                    <a:pt x="33" y="364"/>
                    <a:pt x="33" y="364"/>
                  </a:cubicBezTo>
                  <a:cubicBezTo>
                    <a:pt x="90" y="306"/>
                    <a:pt x="170" y="282"/>
                    <a:pt x="251" y="282"/>
                  </a:cubicBezTo>
                  <a:cubicBezTo>
                    <a:pt x="470" y="282"/>
                    <a:pt x="470" y="440"/>
                    <a:pt x="470" y="512"/>
                  </a:cubicBezTo>
                  <a:close/>
                  <a:moveTo>
                    <a:pt x="347" y="577"/>
                  </a:moveTo>
                  <a:cubicBezTo>
                    <a:pt x="320" y="577"/>
                    <a:pt x="320" y="577"/>
                    <a:pt x="320" y="577"/>
                  </a:cubicBezTo>
                  <a:cubicBezTo>
                    <a:pt x="250" y="577"/>
                    <a:pt x="128" y="583"/>
                    <a:pt x="128" y="656"/>
                  </a:cubicBezTo>
                  <a:cubicBezTo>
                    <a:pt x="128" y="703"/>
                    <a:pt x="176" y="724"/>
                    <a:pt x="218" y="724"/>
                  </a:cubicBezTo>
                  <a:cubicBezTo>
                    <a:pt x="305" y="724"/>
                    <a:pt x="347" y="678"/>
                    <a:pt x="347" y="606"/>
                  </a:cubicBezTo>
                  <a:lnTo>
                    <a:pt x="347" y="577"/>
                  </a:lnTo>
                  <a:close/>
                  <a:moveTo>
                    <a:pt x="2909" y="560"/>
                  </a:moveTo>
                  <a:cubicBezTo>
                    <a:pt x="2909" y="596"/>
                    <a:pt x="2909" y="596"/>
                    <a:pt x="2909" y="596"/>
                  </a:cubicBezTo>
                  <a:cubicBezTo>
                    <a:pt x="2518" y="596"/>
                    <a:pt x="2518" y="596"/>
                    <a:pt x="2518" y="596"/>
                  </a:cubicBezTo>
                  <a:cubicBezTo>
                    <a:pt x="2527" y="671"/>
                    <a:pt x="2584" y="717"/>
                    <a:pt x="2656" y="717"/>
                  </a:cubicBezTo>
                  <a:cubicBezTo>
                    <a:pt x="2720" y="717"/>
                    <a:pt x="2762" y="687"/>
                    <a:pt x="2794" y="648"/>
                  </a:cubicBezTo>
                  <a:cubicBezTo>
                    <a:pt x="2885" y="717"/>
                    <a:pt x="2885" y="717"/>
                    <a:pt x="2885" y="717"/>
                  </a:cubicBezTo>
                  <a:cubicBezTo>
                    <a:pt x="2826" y="791"/>
                    <a:pt x="2750" y="820"/>
                    <a:pt x="2669" y="820"/>
                  </a:cubicBezTo>
                  <a:cubicBezTo>
                    <a:pt x="2514" y="820"/>
                    <a:pt x="2390" y="712"/>
                    <a:pt x="2390" y="551"/>
                  </a:cubicBezTo>
                  <a:cubicBezTo>
                    <a:pt x="2390" y="389"/>
                    <a:pt x="2514" y="282"/>
                    <a:pt x="2669" y="282"/>
                  </a:cubicBezTo>
                  <a:cubicBezTo>
                    <a:pt x="2812" y="282"/>
                    <a:pt x="2909" y="382"/>
                    <a:pt x="2909" y="560"/>
                  </a:cubicBezTo>
                  <a:close/>
                  <a:moveTo>
                    <a:pt x="2781" y="499"/>
                  </a:moveTo>
                  <a:cubicBezTo>
                    <a:pt x="2780" y="425"/>
                    <a:pt x="2731" y="378"/>
                    <a:pt x="2651" y="378"/>
                  </a:cubicBezTo>
                  <a:cubicBezTo>
                    <a:pt x="2575" y="378"/>
                    <a:pt x="2528" y="426"/>
                    <a:pt x="2518" y="499"/>
                  </a:cubicBezTo>
                  <a:lnTo>
                    <a:pt x="2781" y="499"/>
                  </a:lnTo>
                  <a:close/>
                  <a:moveTo>
                    <a:pt x="5256" y="282"/>
                  </a:moveTo>
                  <a:cubicBezTo>
                    <a:pt x="5180" y="282"/>
                    <a:pt x="5125" y="311"/>
                    <a:pt x="5088" y="377"/>
                  </a:cubicBezTo>
                  <a:cubicBezTo>
                    <a:pt x="5061" y="313"/>
                    <a:pt x="5007" y="282"/>
                    <a:pt x="4928" y="282"/>
                  </a:cubicBezTo>
                  <a:cubicBezTo>
                    <a:pt x="4842" y="282"/>
                    <a:pt x="4793" y="326"/>
                    <a:pt x="4771" y="374"/>
                  </a:cubicBezTo>
                  <a:cubicBezTo>
                    <a:pt x="4768" y="374"/>
                    <a:pt x="4768" y="374"/>
                    <a:pt x="4768" y="374"/>
                  </a:cubicBezTo>
                  <a:cubicBezTo>
                    <a:pt x="4768" y="294"/>
                    <a:pt x="4768" y="294"/>
                    <a:pt x="4768" y="294"/>
                  </a:cubicBezTo>
                  <a:cubicBezTo>
                    <a:pt x="4647" y="294"/>
                    <a:pt x="4647" y="294"/>
                    <a:pt x="4647" y="294"/>
                  </a:cubicBezTo>
                  <a:cubicBezTo>
                    <a:pt x="4647" y="807"/>
                    <a:pt x="4647" y="807"/>
                    <a:pt x="4647" y="807"/>
                  </a:cubicBezTo>
                  <a:cubicBezTo>
                    <a:pt x="4775" y="807"/>
                    <a:pt x="4775" y="807"/>
                    <a:pt x="4775" y="807"/>
                  </a:cubicBezTo>
                  <a:cubicBezTo>
                    <a:pt x="4775" y="527"/>
                    <a:pt x="4775" y="527"/>
                    <a:pt x="4775" y="527"/>
                  </a:cubicBezTo>
                  <a:cubicBezTo>
                    <a:pt x="4775" y="459"/>
                    <a:pt x="4808" y="397"/>
                    <a:pt x="4892" y="397"/>
                  </a:cubicBezTo>
                  <a:cubicBezTo>
                    <a:pt x="4954" y="397"/>
                    <a:pt x="4980" y="439"/>
                    <a:pt x="4980" y="502"/>
                  </a:cubicBezTo>
                  <a:cubicBezTo>
                    <a:pt x="4980" y="807"/>
                    <a:pt x="4980" y="807"/>
                    <a:pt x="4980" y="807"/>
                  </a:cubicBezTo>
                  <a:cubicBezTo>
                    <a:pt x="5108" y="807"/>
                    <a:pt x="5108" y="807"/>
                    <a:pt x="5108" y="807"/>
                  </a:cubicBezTo>
                  <a:cubicBezTo>
                    <a:pt x="5108" y="529"/>
                    <a:pt x="5108" y="529"/>
                    <a:pt x="5108" y="529"/>
                  </a:cubicBezTo>
                  <a:cubicBezTo>
                    <a:pt x="5108" y="463"/>
                    <a:pt x="5138" y="397"/>
                    <a:pt x="5218" y="397"/>
                  </a:cubicBezTo>
                  <a:cubicBezTo>
                    <a:pt x="5294" y="397"/>
                    <a:pt x="5313" y="452"/>
                    <a:pt x="5313" y="517"/>
                  </a:cubicBezTo>
                  <a:cubicBezTo>
                    <a:pt x="5313" y="807"/>
                    <a:pt x="5313" y="807"/>
                    <a:pt x="5313" y="807"/>
                  </a:cubicBezTo>
                  <a:cubicBezTo>
                    <a:pt x="5441" y="807"/>
                    <a:pt x="5441" y="807"/>
                    <a:pt x="5441" y="807"/>
                  </a:cubicBezTo>
                  <a:cubicBezTo>
                    <a:pt x="5441" y="502"/>
                    <a:pt x="5441" y="502"/>
                    <a:pt x="5441" y="502"/>
                  </a:cubicBezTo>
                  <a:cubicBezTo>
                    <a:pt x="5441" y="379"/>
                    <a:pt x="5393" y="282"/>
                    <a:pt x="5256" y="282"/>
                  </a:cubicBezTo>
                  <a:close/>
                  <a:moveTo>
                    <a:pt x="4514" y="512"/>
                  </a:moveTo>
                  <a:cubicBezTo>
                    <a:pt x="4514" y="807"/>
                    <a:pt x="4514" y="807"/>
                    <a:pt x="4514" y="807"/>
                  </a:cubicBezTo>
                  <a:cubicBezTo>
                    <a:pt x="4399" y="807"/>
                    <a:pt x="4399" y="807"/>
                    <a:pt x="4399" y="807"/>
                  </a:cubicBezTo>
                  <a:cubicBezTo>
                    <a:pt x="4399" y="737"/>
                    <a:pt x="4399" y="737"/>
                    <a:pt x="4399" y="737"/>
                  </a:cubicBezTo>
                  <a:cubicBezTo>
                    <a:pt x="4396" y="737"/>
                    <a:pt x="4396" y="737"/>
                    <a:pt x="4396" y="737"/>
                  </a:cubicBezTo>
                  <a:cubicBezTo>
                    <a:pt x="4359" y="794"/>
                    <a:pt x="4300" y="820"/>
                    <a:pt x="4231" y="820"/>
                  </a:cubicBezTo>
                  <a:cubicBezTo>
                    <a:pt x="4136" y="820"/>
                    <a:pt x="4044" y="767"/>
                    <a:pt x="4044" y="666"/>
                  </a:cubicBezTo>
                  <a:cubicBezTo>
                    <a:pt x="4044" y="499"/>
                    <a:pt x="4239" y="488"/>
                    <a:pt x="4367" y="488"/>
                  </a:cubicBezTo>
                  <a:cubicBezTo>
                    <a:pt x="4399" y="488"/>
                    <a:pt x="4399" y="488"/>
                    <a:pt x="4399" y="488"/>
                  </a:cubicBezTo>
                  <a:cubicBezTo>
                    <a:pt x="4399" y="474"/>
                    <a:pt x="4399" y="474"/>
                    <a:pt x="4399" y="474"/>
                  </a:cubicBezTo>
                  <a:cubicBezTo>
                    <a:pt x="4399" y="411"/>
                    <a:pt x="4350" y="378"/>
                    <a:pt x="4281" y="378"/>
                  </a:cubicBezTo>
                  <a:cubicBezTo>
                    <a:pt x="4228" y="378"/>
                    <a:pt x="4179" y="399"/>
                    <a:pt x="4145" y="431"/>
                  </a:cubicBezTo>
                  <a:cubicBezTo>
                    <a:pt x="4077" y="364"/>
                    <a:pt x="4077" y="364"/>
                    <a:pt x="4077" y="364"/>
                  </a:cubicBezTo>
                  <a:cubicBezTo>
                    <a:pt x="4134" y="306"/>
                    <a:pt x="4214" y="282"/>
                    <a:pt x="4295" y="282"/>
                  </a:cubicBezTo>
                  <a:cubicBezTo>
                    <a:pt x="4514" y="282"/>
                    <a:pt x="4514" y="440"/>
                    <a:pt x="4514" y="512"/>
                  </a:cubicBezTo>
                  <a:close/>
                  <a:moveTo>
                    <a:pt x="4391" y="577"/>
                  </a:moveTo>
                  <a:cubicBezTo>
                    <a:pt x="4365" y="577"/>
                    <a:pt x="4365" y="577"/>
                    <a:pt x="4365" y="577"/>
                  </a:cubicBezTo>
                  <a:cubicBezTo>
                    <a:pt x="4294" y="577"/>
                    <a:pt x="4173" y="583"/>
                    <a:pt x="4173" y="656"/>
                  </a:cubicBezTo>
                  <a:cubicBezTo>
                    <a:pt x="4173" y="703"/>
                    <a:pt x="4221" y="724"/>
                    <a:pt x="4262" y="724"/>
                  </a:cubicBezTo>
                  <a:cubicBezTo>
                    <a:pt x="4350" y="724"/>
                    <a:pt x="4391" y="678"/>
                    <a:pt x="4391" y="606"/>
                  </a:cubicBezTo>
                  <a:lnTo>
                    <a:pt x="4391" y="577"/>
                  </a:lnTo>
                  <a:close/>
                  <a:moveTo>
                    <a:pt x="3150" y="376"/>
                  </a:moveTo>
                  <a:cubicBezTo>
                    <a:pt x="3148" y="376"/>
                    <a:pt x="3148" y="376"/>
                    <a:pt x="3148" y="376"/>
                  </a:cubicBezTo>
                  <a:cubicBezTo>
                    <a:pt x="3148" y="294"/>
                    <a:pt x="3148" y="294"/>
                    <a:pt x="3148" y="294"/>
                  </a:cubicBezTo>
                  <a:cubicBezTo>
                    <a:pt x="3020" y="294"/>
                    <a:pt x="3020" y="294"/>
                    <a:pt x="3020" y="294"/>
                  </a:cubicBezTo>
                  <a:cubicBezTo>
                    <a:pt x="3020" y="807"/>
                    <a:pt x="3020" y="807"/>
                    <a:pt x="3020" y="807"/>
                  </a:cubicBezTo>
                  <a:cubicBezTo>
                    <a:pt x="3148" y="807"/>
                    <a:pt x="3148" y="807"/>
                    <a:pt x="3148" y="807"/>
                  </a:cubicBezTo>
                  <a:cubicBezTo>
                    <a:pt x="3148" y="533"/>
                    <a:pt x="3148" y="533"/>
                    <a:pt x="3148" y="533"/>
                  </a:cubicBezTo>
                  <a:cubicBezTo>
                    <a:pt x="3148" y="505"/>
                    <a:pt x="3165" y="403"/>
                    <a:pt x="3286" y="403"/>
                  </a:cubicBezTo>
                  <a:cubicBezTo>
                    <a:pt x="3306" y="403"/>
                    <a:pt x="3327" y="408"/>
                    <a:pt x="3348" y="413"/>
                  </a:cubicBezTo>
                  <a:cubicBezTo>
                    <a:pt x="3348" y="289"/>
                    <a:pt x="3348" y="289"/>
                    <a:pt x="3348" y="289"/>
                  </a:cubicBezTo>
                  <a:cubicBezTo>
                    <a:pt x="3333" y="285"/>
                    <a:pt x="3318" y="282"/>
                    <a:pt x="3302" y="282"/>
                  </a:cubicBezTo>
                  <a:cubicBezTo>
                    <a:pt x="3235" y="282"/>
                    <a:pt x="3178" y="317"/>
                    <a:pt x="3150" y="376"/>
                  </a:cubicBezTo>
                  <a:close/>
                  <a:moveTo>
                    <a:pt x="3805" y="0"/>
                  </a:moveTo>
                  <a:cubicBezTo>
                    <a:pt x="3933" y="0"/>
                    <a:pt x="3933" y="0"/>
                    <a:pt x="3933" y="0"/>
                  </a:cubicBezTo>
                  <a:cubicBezTo>
                    <a:pt x="3933" y="807"/>
                    <a:pt x="3933" y="807"/>
                    <a:pt x="3933" y="807"/>
                  </a:cubicBezTo>
                  <a:cubicBezTo>
                    <a:pt x="3812" y="807"/>
                    <a:pt x="3812" y="807"/>
                    <a:pt x="3812" y="807"/>
                  </a:cubicBezTo>
                  <a:cubicBezTo>
                    <a:pt x="3812" y="730"/>
                    <a:pt x="3812" y="730"/>
                    <a:pt x="3812" y="730"/>
                  </a:cubicBezTo>
                  <a:cubicBezTo>
                    <a:pt x="3809" y="730"/>
                    <a:pt x="3809" y="730"/>
                    <a:pt x="3809" y="730"/>
                  </a:cubicBezTo>
                  <a:cubicBezTo>
                    <a:pt x="3772" y="792"/>
                    <a:pt x="3705" y="820"/>
                    <a:pt x="3633" y="820"/>
                  </a:cubicBezTo>
                  <a:cubicBezTo>
                    <a:pt x="3475" y="820"/>
                    <a:pt x="3380" y="702"/>
                    <a:pt x="3380" y="551"/>
                  </a:cubicBezTo>
                  <a:cubicBezTo>
                    <a:pt x="3380" y="399"/>
                    <a:pt x="3482" y="282"/>
                    <a:pt x="3628" y="282"/>
                  </a:cubicBezTo>
                  <a:cubicBezTo>
                    <a:pt x="3724" y="282"/>
                    <a:pt x="3775" y="326"/>
                    <a:pt x="3802" y="360"/>
                  </a:cubicBezTo>
                  <a:cubicBezTo>
                    <a:pt x="3805" y="360"/>
                    <a:pt x="3805" y="360"/>
                    <a:pt x="3805" y="360"/>
                  </a:cubicBezTo>
                  <a:lnTo>
                    <a:pt x="3805" y="0"/>
                  </a:lnTo>
                  <a:close/>
                  <a:moveTo>
                    <a:pt x="3809" y="551"/>
                  </a:moveTo>
                  <a:cubicBezTo>
                    <a:pt x="3809" y="471"/>
                    <a:pt x="3753" y="397"/>
                    <a:pt x="3659" y="397"/>
                  </a:cubicBezTo>
                  <a:cubicBezTo>
                    <a:pt x="3565" y="397"/>
                    <a:pt x="3508" y="471"/>
                    <a:pt x="3508" y="551"/>
                  </a:cubicBezTo>
                  <a:cubicBezTo>
                    <a:pt x="3508" y="631"/>
                    <a:pt x="3565" y="704"/>
                    <a:pt x="3659" y="704"/>
                  </a:cubicBezTo>
                  <a:cubicBezTo>
                    <a:pt x="3753" y="704"/>
                    <a:pt x="3809" y="631"/>
                    <a:pt x="3809" y="5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" name="Freeform 6"/>
            <p:cNvSpPr>
              <a:spLocks noSelect="1"/>
            </p:cNvSpPr>
            <p:nvPr userDrawn="1"/>
          </p:nvSpPr>
          <p:spPr bwMode="auto">
            <a:xfrm>
              <a:off x="614" y="232"/>
              <a:ext cx="1020" cy="419"/>
            </a:xfrm>
            <a:custGeom>
              <a:avLst/>
              <a:gdLst>
                <a:gd name="T0" fmla="*/ 1242 w 5100"/>
                <a:gd name="T1" fmla="*/ 1312 h 2093"/>
                <a:gd name="T2" fmla="*/ 1412 w 5100"/>
                <a:gd name="T3" fmla="*/ 1769 h 2093"/>
                <a:gd name="T4" fmla="*/ 1252 w 5100"/>
                <a:gd name="T5" fmla="*/ 1978 h 2093"/>
                <a:gd name="T6" fmla="*/ 1253 w 5100"/>
                <a:gd name="T7" fmla="*/ 2093 h 2093"/>
                <a:gd name="T8" fmla="*/ 1420 w 5100"/>
                <a:gd name="T9" fmla="*/ 1324 h 2093"/>
                <a:gd name="T10" fmla="*/ 1117 w 5100"/>
                <a:gd name="T11" fmla="*/ 1580 h 2093"/>
                <a:gd name="T12" fmla="*/ 1268 w 5100"/>
                <a:gd name="T13" fmla="*/ 1728 h 2093"/>
                <a:gd name="T14" fmla="*/ 655 w 5100"/>
                <a:gd name="T15" fmla="*/ 1850 h 2093"/>
                <a:gd name="T16" fmla="*/ 642 w 5100"/>
                <a:gd name="T17" fmla="*/ 1747 h 2093"/>
                <a:gd name="T18" fmla="*/ 895 w 5100"/>
                <a:gd name="T19" fmla="*/ 1590 h 2093"/>
                <a:gd name="T20" fmla="*/ 637 w 5100"/>
                <a:gd name="T21" fmla="*/ 1408 h 2093"/>
                <a:gd name="T22" fmla="*/ 287 w 5100"/>
                <a:gd name="T23" fmla="*/ 1312 h 2093"/>
                <a:gd name="T24" fmla="*/ 271 w 5100"/>
                <a:gd name="T25" fmla="*/ 1433 h 2093"/>
                <a:gd name="T26" fmla="*/ 5 w 5100"/>
                <a:gd name="T27" fmla="*/ 1837 h 2093"/>
                <a:gd name="T28" fmla="*/ 133 w 5100"/>
                <a:gd name="T29" fmla="*/ 1406 h 2093"/>
                <a:gd name="T30" fmla="*/ 1689 w 5100"/>
                <a:gd name="T31" fmla="*/ 1324 h 2093"/>
                <a:gd name="T32" fmla="*/ 1689 w 5100"/>
                <a:gd name="T33" fmla="*/ 1837 h 2093"/>
                <a:gd name="T34" fmla="*/ 1752 w 5100"/>
                <a:gd name="T35" fmla="*/ 1227 h 2093"/>
                <a:gd name="T36" fmla="*/ 1836 w 5100"/>
                <a:gd name="T37" fmla="*/ 1150 h 2093"/>
                <a:gd name="T38" fmla="*/ 2218 w 5100"/>
                <a:gd name="T39" fmla="*/ 1850 h 2093"/>
                <a:gd name="T40" fmla="*/ 2218 w 5100"/>
                <a:gd name="T41" fmla="*/ 1734 h 2093"/>
                <a:gd name="T42" fmla="*/ 2369 w 5100"/>
                <a:gd name="T43" fmla="*/ 1581 h 2093"/>
                <a:gd name="T44" fmla="*/ 333 w 5100"/>
                <a:gd name="T45" fmla="*/ 502 h 2093"/>
                <a:gd name="T46" fmla="*/ 128 w 5100"/>
                <a:gd name="T47" fmla="*/ 808 h 2093"/>
                <a:gd name="T48" fmla="*/ 122 w 5100"/>
                <a:gd name="T49" fmla="*/ 295 h 2093"/>
                <a:gd name="T50" fmla="*/ 281 w 5100"/>
                <a:gd name="T51" fmla="*/ 282 h 2093"/>
                <a:gd name="T52" fmla="*/ 794 w 5100"/>
                <a:gd name="T53" fmla="*/ 502 h 2093"/>
                <a:gd name="T54" fmla="*/ 666 w 5100"/>
                <a:gd name="T55" fmla="*/ 517 h 2093"/>
                <a:gd name="T56" fmla="*/ 461 w 5100"/>
                <a:gd name="T57" fmla="*/ 808 h 2093"/>
                <a:gd name="T58" fmla="*/ 3642 w 5100"/>
                <a:gd name="T59" fmla="*/ 551 h 2093"/>
                <a:gd name="T60" fmla="*/ 3920 w 5100"/>
                <a:gd name="T61" fmla="*/ 282 h 2093"/>
                <a:gd name="T62" fmla="*/ 3920 w 5100"/>
                <a:gd name="T63" fmla="*/ 397 h 2093"/>
                <a:gd name="T64" fmla="*/ 2596 w 5100"/>
                <a:gd name="T65" fmla="*/ 282 h 2093"/>
                <a:gd name="T66" fmla="*/ 2875 w 5100"/>
                <a:gd name="T67" fmla="*/ 551 h 2093"/>
                <a:gd name="T68" fmla="*/ 2446 w 5100"/>
                <a:gd name="T69" fmla="*/ 551 h 2093"/>
                <a:gd name="T70" fmla="*/ 2596 w 5100"/>
                <a:gd name="T71" fmla="*/ 705 h 2093"/>
                <a:gd name="T72" fmla="*/ 1952 w 5100"/>
                <a:gd name="T73" fmla="*/ 295 h 2093"/>
                <a:gd name="T74" fmla="*/ 2082 w 5100"/>
                <a:gd name="T75" fmla="*/ 376 h 2093"/>
                <a:gd name="T76" fmla="*/ 2280 w 5100"/>
                <a:gd name="T77" fmla="*/ 413 h 2093"/>
                <a:gd name="T78" fmla="*/ 2080 w 5100"/>
                <a:gd name="T79" fmla="*/ 808 h 2093"/>
                <a:gd name="T80" fmla="*/ 1312 w 5100"/>
                <a:gd name="T81" fmla="*/ 648 h 2093"/>
                <a:gd name="T82" fmla="*/ 1428 w 5100"/>
                <a:gd name="T83" fmla="*/ 596 h 2093"/>
                <a:gd name="T84" fmla="*/ 909 w 5100"/>
                <a:gd name="T85" fmla="*/ 551 h 2093"/>
                <a:gd name="T86" fmla="*/ 1299 w 5100"/>
                <a:gd name="T87" fmla="*/ 500 h 2093"/>
                <a:gd name="T88" fmla="*/ 1711 w 5100"/>
                <a:gd name="T89" fmla="*/ 295 h 2093"/>
                <a:gd name="T90" fmla="*/ 1711 w 5100"/>
                <a:gd name="T91" fmla="*/ 404 h 2093"/>
                <a:gd name="T92" fmla="*/ 1852 w 5100"/>
                <a:gd name="T93" fmla="*/ 695 h 2093"/>
                <a:gd name="T94" fmla="*/ 1583 w 5100"/>
                <a:gd name="T95" fmla="*/ 639 h 2093"/>
                <a:gd name="T96" fmla="*/ 1477 w 5100"/>
                <a:gd name="T97" fmla="*/ 295 h 2093"/>
                <a:gd name="T98" fmla="*/ 1711 w 5100"/>
                <a:gd name="T99" fmla="*/ 147 h 2093"/>
                <a:gd name="T100" fmla="*/ 4293 w 5100"/>
                <a:gd name="T101" fmla="*/ 551 h 2093"/>
                <a:gd name="T102" fmla="*/ 4572 w 5100"/>
                <a:gd name="T103" fmla="*/ 282 h 2093"/>
                <a:gd name="T104" fmla="*/ 4572 w 5100"/>
                <a:gd name="T105" fmla="*/ 397 h 2093"/>
                <a:gd name="T106" fmla="*/ 3295 w 5100"/>
                <a:gd name="T107" fmla="*/ 282 h 2093"/>
                <a:gd name="T108" fmla="*/ 3116 w 5100"/>
                <a:gd name="T109" fmla="*/ 295 h 2093"/>
                <a:gd name="T110" fmla="*/ 3123 w 5100"/>
                <a:gd name="T111" fmla="*/ 1051 h 2093"/>
                <a:gd name="T112" fmla="*/ 3300 w 5100"/>
                <a:gd name="T113" fmla="*/ 820 h 2093"/>
                <a:gd name="T114" fmla="*/ 3269 w 5100"/>
                <a:gd name="T115" fmla="*/ 705 h 2093"/>
                <a:gd name="T116" fmla="*/ 3420 w 5100"/>
                <a:gd name="T117" fmla="*/ 551 h 2093"/>
                <a:gd name="T118" fmla="*/ 5100 w 5100"/>
                <a:gd name="T119" fmla="*/ 808 h 2093"/>
                <a:gd name="T120" fmla="*/ 5100 w 5100"/>
                <a:gd name="T121" fmla="*/ 0 h 2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00" h="2093">
                  <a:moveTo>
                    <a:pt x="1420" y="1401"/>
                  </a:moveTo>
                  <a:cubicBezTo>
                    <a:pt x="1418" y="1401"/>
                    <a:pt x="1418" y="1401"/>
                    <a:pt x="1418" y="1401"/>
                  </a:cubicBezTo>
                  <a:cubicBezTo>
                    <a:pt x="1381" y="1339"/>
                    <a:pt x="1314" y="1312"/>
                    <a:pt x="1242" y="1312"/>
                  </a:cubicBezTo>
                  <a:cubicBezTo>
                    <a:pt x="1084" y="1312"/>
                    <a:pt x="989" y="1429"/>
                    <a:pt x="989" y="1581"/>
                  </a:cubicBezTo>
                  <a:cubicBezTo>
                    <a:pt x="989" y="1726"/>
                    <a:pt x="1090" y="1843"/>
                    <a:pt x="1244" y="1843"/>
                  </a:cubicBezTo>
                  <a:cubicBezTo>
                    <a:pt x="1308" y="1843"/>
                    <a:pt x="1374" y="1819"/>
                    <a:pt x="1412" y="1769"/>
                  </a:cubicBezTo>
                  <a:cubicBezTo>
                    <a:pt x="1414" y="1769"/>
                    <a:pt x="1414" y="1769"/>
                    <a:pt x="1414" y="1769"/>
                  </a:cubicBezTo>
                  <a:cubicBezTo>
                    <a:pt x="1414" y="1806"/>
                    <a:pt x="1414" y="1806"/>
                    <a:pt x="1414" y="1806"/>
                  </a:cubicBezTo>
                  <a:cubicBezTo>
                    <a:pt x="1414" y="1907"/>
                    <a:pt x="1375" y="1978"/>
                    <a:pt x="1252" y="1978"/>
                  </a:cubicBezTo>
                  <a:cubicBezTo>
                    <a:pt x="1180" y="1978"/>
                    <a:pt x="1127" y="1951"/>
                    <a:pt x="1075" y="1904"/>
                  </a:cubicBezTo>
                  <a:cubicBezTo>
                    <a:pt x="999" y="2009"/>
                    <a:pt x="999" y="2009"/>
                    <a:pt x="999" y="2009"/>
                  </a:cubicBezTo>
                  <a:cubicBezTo>
                    <a:pt x="1071" y="2073"/>
                    <a:pt x="1158" y="2093"/>
                    <a:pt x="1253" y="2093"/>
                  </a:cubicBezTo>
                  <a:cubicBezTo>
                    <a:pt x="1452" y="2093"/>
                    <a:pt x="1542" y="1976"/>
                    <a:pt x="1542" y="1791"/>
                  </a:cubicBezTo>
                  <a:cubicBezTo>
                    <a:pt x="1542" y="1324"/>
                    <a:pt x="1542" y="1324"/>
                    <a:pt x="1542" y="1324"/>
                  </a:cubicBezTo>
                  <a:cubicBezTo>
                    <a:pt x="1420" y="1324"/>
                    <a:pt x="1420" y="1324"/>
                    <a:pt x="1420" y="1324"/>
                  </a:cubicBezTo>
                  <a:lnTo>
                    <a:pt x="1420" y="1401"/>
                  </a:lnTo>
                  <a:close/>
                  <a:moveTo>
                    <a:pt x="1268" y="1728"/>
                  </a:moveTo>
                  <a:cubicBezTo>
                    <a:pt x="1181" y="1728"/>
                    <a:pt x="1117" y="1661"/>
                    <a:pt x="1117" y="1580"/>
                  </a:cubicBezTo>
                  <a:cubicBezTo>
                    <a:pt x="1117" y="1489"/>
                    <a:pt x="1179" y="1427"/>
                    <a:pt x="1269" y="1427"/>
                  </a:cubicBezTo>
                  <a:cubicBezTo>
                    <a:pt x="1362" y="1427"/>
                    <a:pt x="1420" y="1489"/>
                    <a:pt x="1420" y="1577"/>
                  </a:cubicBezTo>
                  <a:cubicBezTo>
                    <a:pt x="1420" y="1663"/>
                    <a:pt x="1363" y="1728"/>
                    <a:pt x="1268" y="1728"/>
                  </a:cubicBezTo>
                  <a:close/>
                  <a:moveTo>
                    <a:pt x="655" y="1312"/>
                  </a:moveTo>
                  <a:cubicBezTo>
                    <a:pt x="500" y="1312"/>
                    <a:pt x="376" y="1419"/>
                    <a:pt x="376" y="1581"/>
                  </a:cubicBezTo>
                  <a:cubicBezTo>
                    <a:pt x="376" y="1742"/>
                    <a:pt x="500" y="1850"/>
                    <a:pt x="655" y="1850"/>
                  </a:cubicBezTo>
                  <a:cubicBezTo>
                    <a:pt x="736" y="1850"/>
                    <a:pt x="812" y="1821"/>
                    <a:pt x="871" y="1747"/>
                  </a:cubicBezTo>
                  <a:cubicBezTo>
                    <a:pt x="780" y="1678"/>
                    <a:pt x="780" y="1678"/>
                    <a:pt x="780" y="1678"/>
                  </a:cubicBezTo>
                  <a:cubicBezTo>
                    <a:pt x="748" y="1717"/>
                    <a:pt x="706" y="1747"/>
                    <a:pt x="642" y="1747"/>
                  </a:cubicBezTo>
                  <a:cubicBezTo>
                    <a:pt x="570" y="1747"/>
                    <a:pt x="513" y="1701"/>
                    <a:pt x="504" y="1626"/>
                  </a:cubicBezTo>
                  <a:cubicBezTo>
                    <a:pt x="895" y="1626"/>
                    <a:pt x="895" y="1626"/>
                    <a:pt x="895" y="1626"/>
                  </a:cubicBezTo>
                  <a:cubicBezTo>
                    <a:pt x="895" y="1590"/>
                    <a:pt x="895" y="1590"/>
                    <a:pt x="895" y="1590"/>
                  </a:cubicBezTo>
                  <a:cubicBezTo>
                    <a:pt x="895" y="1412"/>
                    <a:pt x="798" y="1312"/>
                    <a:pt x="655" y="1312"/>
                  </a:cubicBezTo>
                  <a:close/>
                  <a:moveTo>
                    <a:pt x="504" y="1529"/>
                  </a:moveTo>
                  <a:cubicBezTo>
                    <a:pt x="514" y="1456"/>
                    <a:pt x="561" y="1408"/>
                    <a:pt x="637" y="1408"/>
                  </a:cubicBezTo>
                  <a:cubicBezTo>
                    <a:pt x="717" y="1408"/>
                    <a:pt x="766" y="1455"/>
                    <a:pt x="767" y="1529"/>
                  </a:cubicBezTo>
                  <a:lnTo>
                    <a:pt x="504" y="1529"/>
                  </a:lnTo>
                  <a:close/>
                  <a:moveTo>
                    <a:pt x="287" y="1312"/>
                  </a:moveTo>
                  <a:cubicBezTo>
                    <a:pt x="303" y="1312"/>
                    <a:pt x="318" y="1315"/>
                    <a:pt x="333" y="1319"/>
                  </a:cubicBezTo>
                  <a:cubicBezTo>
                    <a:pt x="333" y="1443"/>
                    <a:pt x="333" y="1443"/>
                    <a:pt x="333" y="1443"/>
                  </a:cubicBezTo>
                  <a:cubicBezTo>
                    <a:pt x="312" y="1438"/>
                    <a:pt x="291" y="1433"/>
                    <a:pt x="271" y="1433"/>
                  </a:cubicBezTo>
                  <a:cubicBezTo>
                    <a:pt x="150" y="1433"/>
                    <a:pt x="133" y="1535"/>
                    <a:pt x="133" y="1563"/>
                  </a:cubicBezTo>
                  <a:cubicBezTo>
                    <a:pt x="133" y="1837"/>
                    <a:pt x="133" y="1837"/>
                    <a:pt x="133" y="1837"/>
                  </a:cubicBezTo>
                  <a:cubicBezTo>
                    <a:pt x="5" y="1837"/>
                    <a:pt x="5" y="1837"/>
                    <a:pt x="5" y="1837"/>
                  </a:cubicBezTo>
                  <a:cubicBezTo>
                    <a:pt x="5" y="1324"/>
                    <a:pt x="5" y="1324"/>
                    <a:pt x="5" y="1324"/>
                  </a:cubicBezTo>
                  <a:cubicBezTo>
                    <a:pt x="133" y="1324"/>
                    <a:pt x="133" y="1324"/>
                    <a:pt x="133" y="1324"/>
                  </a:cubicBezTo>
                  <a:cubicBezTo>
                    <a:pt x="133" y="1406"/>
                    <a:pt x="133" y="1406"/>
                    <a:pt x="133" y="1406"/>
                  </a:cubicBezTo>
                  <a:cubicBezTo>
                    <a:pt x="135" y="1406"/>
                    <a:pt x="135" y="1406"/>
                    <a:pt x="135" y="1406"/>
                  </a:cubicBezTo>
                  <a:cubicBezTo>
                    <a:pt x="163" y="1347"/>
                    <a:pt x="220" y="1312"/>
                    <a:pt x="287" y="1312"/>
                  </a:cubicBezTo>
                  <a:close/>
                  <a:moveTo>
                    <a:pt x="1689" y="1324"/>
                  </a:moveTo>
                  <a:cubicBezTo>
                    <a:pt x="1818" y="1324"/>
                    <a:pt x="1818" y="1324"/>
                    <a:pt x="1818" y="1324"/>
                  </a:cubicBezTo>
                  <a:cubicBezTo>
                    <a:pt x="1818" y="1837"/>
                    <a:pt x="1818" y="1837"/>
                    <a:pt x="1818" y="1837"/>
                  </a:cubicBezTo>
                  <a:cubicBezTo>
                    <a:pt x="1689" y="1837"/>
                    <a:pt x="1689" y="1837"/>
                    <a:pt x="1689" y="1837"/>
                  </a:cubicBezTo>
                  <a:lnTo>
                    <a:pt x="1689" y="1324"/>
                  </a:lnTo>
                  <a:close/>
                  <a:moveTo>
                    <a:pt x="1836" y="1150"/>
                  </a:moveTo>
                  <a:cubicBezTo>
                    <a:pt x="1836" y="1194"/>
                    <a:pt x="1799" y="1227"/>
                    <a:pt x="1752" y="1227"/>
                  </a:cubicBezTo>
                  <a:cubicBezTo>
                    <a:pt x="1705" y="1227"/>
                    <a:pt x="1671" y="1191"/>
                    <a:pt x="1671" y="1150"/>
                  </a:cubicBezTo>
                  <a:cubicBezTo>
                    <a:pt x="1671" y="1110"/>
                    <a:pt x="1705" y="1073"/>
                    <a:pt x="1752" y="1073"/>
                  </a:cubicBezTo>
                  <a:cubicBezTo>
                    <a:pt x="1799" y="1073"/>
                    <a:pt x="1836" y="1107"/>
                    <a:pt x="1836" y="1150"/>
                  </a:cubicBezTo>
                  <a:close/>
                  <a:moveTo>
                    <a:pt x="2218" y="1312"/>
                  </a:moveTo>
                  <a:cubicBezTo>
                    <a:pt x="2063" y="1312"/>
                    <a:pt x="1939" y="1419"/>
                    <a:pt x="1939" y="1581"/>
                  </a:cubicBezTo>
                  <a:cubicBezTo>
                    <a:pt x="1939" y="1742"/>
                    <a:pt x="2063" y="1850"/>
                    <a:pt x="2218" y="1850"/>
                  </a:cubicBezTo>
                  <a:cubicBezTo>
                    <a:pt x="2373" y="1850"/>
                    <a:pt x="2497" y="1742"/>
                    <a:pt x="2497" y="1581"/>
                  </a:cubicBezTo>
                  <a:cubicBezTo>
                    <a:pt x="2497" y="1419"/>
                    <a:pt x="2373" y="1312"/>
                    <a:pt x="2218" y="1312"/>
                  </a:cubicBezTo>
                  <a:close/>
                  <a:moveTo>
                    <a:pt x="2218" y="1734"/>
                  </a:moveTo>
                  <a:cubicBezTo>
                    <a:pt x="2124" y="1734"/>
                    <a:pt x="2068" y="1661"/>
                    <a:pt x="2068" y="1581"/>
                  </a:cubicBezTo>
                  <a:cubicBezTo>
                    <a:pt x="2068" y="1501"/>
                    <a:pt x="2124" y="1427"/>
                    <a:pt x="2218" y="1427"/>
                  </a:cubicBezTo>
                  <a:cubicBezTo>
                    <a:pt x="2312" y="1427"/>
                    <a:pt x="2369" y="1501"/>
                    <a:pt x="2369" y="1581"/>
                  </a:cubicBezTo>
                  <a:cubicBezTo>
                    <a:pt x="2369" y="1661"/>
                    <a:pt x="2312" y="1734"/>
                    <a:pt x="2218" y="1734"/>
                  </a:cubicBezTo>
                  <a:close/>
                  <a:moveTo>
                    <a:pt x="333" y="808"/>
                  </a:moveTo>
                  <a:cubicBezTo>
                    <a:pt x="333" y="502"/>
                    <a:pt x="333" y="502"/>
                    <a:pt x="333" y="502"/>
                  </a:cubicBezTo>
                  <a:cubicBezTo>
                    <a:pt x="333" y="439"/>
                    <a:pt x="307" y="397"/>
                    <a:pt x="245" y="397"/>
                  </a:cubicBezTo>
                  <a:cubicBezTo>
                    <a:pt x="161" y="397"/>
                    <a:pt x="128" y="459"/>
                    <a:pt x="128" y="528"/>
                  </a:cubicBezTo>
                  <a:cubicBezTo>
                    <a:pt x="128" y="808"/>
                    <a:pt x="128" y="808"/>
                    <a:pt x="128" y="808"/>
                  </a:cubicBezTo>
                  <a:cubicBezTo>
                    <a:pt x="0" y="808"/>
                    <a:pt x="0" y="808"/>
                    <a:pt x="0" y="808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22" y="295"/>
                    <a:pt x="122" y="295"/>
                    <a:pt x="122" y="295"/>
                  </a:cubicBezTo>
                  <a:cubicBezTo>
                    <a:pt x="122" y="375"/>
                    <a:pt x="122" y="375"/>
                    <a:pt x="122" y="375"/>
                  </a:cubicBezTo>
                  <a:cubicBezTo>
                    <a:pt x="124" y="375"/>
                    <a:pt x="124" y="375"/>
                    <a:pt x="124" y="375"/>
                  </a:cubicBezTo>
                  <a:cubicBezTo>
                    <a:pt x="146" y="327"/>
                    <a:pt x="195" y="282"/>
                    <a:pt x="281" y="282"/>
                  </a:cubicBezTo>
                  <a:cubicBezTo>
                    <a:pt x="360" y="282"/>
                    <a:pt x="414" y="313"/>
                    <a:pt x="441" y="377"/>
                  </a:cubicBezTo>
                  <a:cubicBezTo>
                    <a:pt x="478" y="312"/>
                    <a:pt x="533" y="282"/>
                    <a:pt x="610" y="282"/>
                  </a:cubicBezTo>
                  <a:cubicBezTo>
                    <a:pt x="746" y="282"/>
                    <a:pt x="794" y="379"/>
                    <a:pt x="794" y="502"/>
                  </a:cubicBezTo>
                  <a:cubicBezTo>
                    <a:pt x="794" y="808"/>
                    <a:pt x="794" y="808"/>
                    <a:pt x="794" y="808"/>
                  </a:cubicBezTo>
                  <a:cubicBezTo>
                    <a:pt x="666" y="808"/>
                    <a:pt x="666" y="808"/>
                    <a:pt x="666" y="808"/>
                  </a:cubicBezTo>
                  <a:cubicBezTo>
                    <a:pt x="666" y="517"/>
                    <a:pt x="666" y="517"/>
                    <a:pt x="666" y="517"/>
                  </a:cubicBezTo>
                  <a:cubicBezTo>
                    <a:pt x="666" y="453"/>
                    <a:pt x="647" y="397"/>
                    <a:pt x="571" y="397"/>
                  </a:cubicBezTo>
                  <a:cubicBezTo>
                    <a:pt x="491" y="397"/>
                    <a:pt x="461" y="464"/>
                    <a:pt x="461" y="530"/>
                  </a:cubicBezTo>
                  <a:cubicBezTo>
                    <a:pt x="461" y="808"/>
                    <a:pt x="461" y="808"/>
                    <a:pt x="461" y="808"/>
                  </a:cubicBezTo>
                  <a:lnTo>
                    <a:pt x="333" y="808"/>
                  </a:lnTo>
                  <a:close/>
                  <a:moveTo>
                    <a:pt x="3920" y="282"/>
                  </a:moveTo>
                  <a:cubicBezTo>
                    <a:pt x="3766" y="282"/>
                    <a:pt x="3642" y="390"/>
                    <a:pt x="3642" y="551"/>
                  </a:cubicBezTo>
                  <a:cubicBezTo>
                    <a:pt x="3642" y="713"/>
                    <a:pt x="3766" y="820"/>
                    <a:pt x="3920" y="820"/>
                  </a:cubicBezTo>
                  <a:cubicBezTo>
                    <a:pt x="4075" y="820"/>
                    <a:pt x="4199" y="713"/>
                    <a:pt x="4199" y="551"/>
                  </a:cubicBezTo>
                  <a:cubicBezTo>
                    <a:pt x="4199" y="390"/>
                    <a:pt x="4075" y="282"/>
                    <a:pt x="3920" y="282"/>
                  </a:cubicBezTo>
                  <a:close/>
                  <a:moveTo>
                    <a:pt x="3920" y="705"/>
                  </a:moveTo>
                  <a:cubicBezTo>
                    <a:pt x="3826" y="705"/>
                    <a:pt x="3770" y="631"/>
                    <a:pt x="3770" y="551"/>
                  </a:cubicBezTo>
                  <a:cubicBezTo>
                    <a:pt x="3770" y="471"/>
                    <a:pt x="3826" y="397"/>
                    <a:pt x="3920" y="397"/>
                  </a:cubicBezTo>
                  <a:cubicBezTo>
                    <a:pt x="4014" y="397"/>
                    <a:pt x="4071" y="471"/>
                    <a:pt x="4071" y="551"/>
                  </a:cubicBezTo>
                  <a:cubicBezTo>
                    <a:pt x="4071" y="631"/>
                    <a:pt x="4014" y="705"/>
                    <a:pt x="3920" y="705"/>
                  </a:cubicBezTo>
                  <a:close/>
                  <a:moveTo>
                    <a:pt x="2596" y="282"/>
                  </a:moveTo>
                  <a:cubicBezTo>
                    <a:pt x="2441" y="282"/>
                    <a:pt x="2317" y="390"/>
                    <a:pt x="2317" y="551"/>
                  </a:cubicBezTo>
                  <a:cubicBezTo>
                    <a:pt x="2317" y="713"/>
                    <a:pt x="2441" y="820"/>
                    <a:pt x="2596" y="820"/>
                  </a:cubicBezTo>
                  <a:cubicBezTo>
                    <a:pt x="2751" y="820"/>
                    <a:pt x="2875" y="713"/>
                    <a:pt x="2875" y="551"/>
                  </a:cubicBezTo>
                  <a:cubicBezTo>
                    <a:pt x="2875" y="390"/>
                    <a:pt x="2751" y="282"/>
                    <a:pt x="2596" y="282"/>
                  </a:cubicBezTo>
                  <a:close/>
                  <a:moveTo>
                    <a:pt x="2596" y="705"/>
                  </a:moveTo>
                  <a:cubicBezTo>
                    <a:pt x="2502" y="705"/>
                    <a:pt x="2446" y="631"/>
                    <a:pt x="2446" y="551"/>
                  </a:cubicBezTo>
                  <a:cubicBezTo>
                    <a:pt x="2446" y="471"/>
                    <a:pt x="2502" y="397"/>
                    <a:pt x="2596" y="397"/>
                  </a:cubicBezTo>
                  <a:cubicBezTo>
                    <a:pt x="2690" y="397"/>
                    <a:pt x="2747" y="471"/>
                    <a:pt x="2747" y="551"/>
                  </a:cubicBezTo>
                  <a:cubicBezTo>
                    <a:pt x="2747" y="631"/>
                    <a:pt x="2690" y="705"/>
                    <a:pt x="2596" y="705"/>
                  </a:cubicBezTo>
                  <a:close/>
                  <a:moveTo>
                    <a:pt x="2080" y="808"/>
                  </a:moveTo>
                  <a:cubicBezTo>
                    <a:pt x="1952" y="808"/>
                    <a:pt x="1952" y="808"/>
                    <a:pt x="1952" y="808"/>
                  </a:cubicBezTo>
                  <a:cubicBezTo>
                    <a:pt x="1952" y="295"/>
                    <a:pt x="1952" y="295"/>
                    <a:pt x="1952" y="295"/>
                  </a:cubicBezTo>
                  <a:cubicBezTo>
                    <a:pt x="2080" y="295"/>
                    <a:pt x="2080" y="295"/>
                    <a:pt x="2080" y="295"/>
                  </a:cubicBezTo>
                  <a:cubicBezTo>
                    <a:pt x="2080" y="376"/>
                    <a:pt x="2080" y="376"/>
                    <a:pt x="2080" y="376"/>
                  </a:cubicBezTo>
                  <a:cubicBezTo>
                    <a:pt x="2082" y="376"/>
                    <a:pt x="2082" y="376"/>
                    <a:pt x="2082" y="376"/>
                  </a:cubicBezTo>
                  <a:cubicBezTo>
                    <a:pt x="2110" y="317"/>
                    <a:pt x="2167" y="282"/>
                    <a:pt x="2234" y="282"/>
                  </a:cubicBezTo>
                  <a:cubicBezTo>
                    <a:pt x="2250" y="282"/>
                    <a:pt x="2265" y="285"/>
                    <a:pt x="2280" y="290"/>
                  </a:cubicBezTo>
                  <a:cubicBezTo>
                    <a:pt x="2280" y="413"/>
                    <a:pt x="2280" y="413"/>
                    <a:pt x="2280" y="413"/>
                  </a:cubicBezTo>
                  <a:cubicBezTo>
                    <a:pt x="2258" y="408"/>
                    <a:pt x="2238" y="404"/>
                    <a:pt x="2218" y="404"/>
                  </a:cubicBezTo>
                  <a:cubicBezTo>
                    <a:pt x="2097" y="404"/>
                    <a:pt x="2080" y="505"/>
                    <a:pt x="2080" y="533"/>
                  </a:cubicBezTo>
                  <a:lnTo>
                    <a:pt x="2080" y="808"/>
                  </a:lnTo>
                  <a:close/>
                  <a:moveTo>
                    <a:pt x="1187" y="820"/>
                  </a:moveTo>
                  <a:cubicBezTo>
                    <a:pt x="1269" y="820"/>
                    <a:pt x="1344" y="792"/>
                    <a:pt x="1404" y="718"/>
                  </a:cubicBezTo>
                  <a:cubicBezTo>
                    <a:pt x="1312" y="648"/>
                    <a:pt x="1312" y="648"/>
                    <a:pt x="1312" y="648"/>
                  </a:cubicBezTo>
                  <a:cubicBezTo>
                    <a:pt x="1280" y="688"/>
                    <a:pt x="1239" y="718"/>
                    <a:pt x="1175" y="718"/>
                  </a:cubicBezTo>
                  <a:cubicBezTo>
                    <a:pt x="1103" y="718"/>
                    <a:pt x="1045" y="672"/>
                    <a:pt x="1037" y="596"/>
                  </a:cubicBezTo>
                  <a:cubicBezTo>
                    <a:pt x="1428" y="596"/>
                    <a:pt x="1428" y="596"/>
                    <a:pt x="1428" y="596"/>
                  </a:cubicBezTo>
                  <a:cubicBezTo>
                    <a:pt x="1428" y="561"/>
                    <a:pt x="1428" y="561"/>
                    <a:pt x="1428" y="561"/>
                  </a:cubicBezTo>
                  <a:cubicBezTo>
                    <a:pt x="1428" y="383"/>
                    <a:pt x="1330" y="282"/>
                    <a:pt x="1187" y="282"/>
                  </a:cubicBezTo>
                  <a:cubicBezTo>
                    <a:pt x="1033" y="282"/>
                    <a:pt x="909" y="390"/>
                    <a:pt x="909" y="551"/>
                  </a:cubicBezTo>
                  <a:cubicBezTo>
                    <a:pt x="909" y="713"/>
                    <a:pt x="1033" y="820"/>
                    <a:pt x="1187" y="820"/>
                  </a:cubicBezTo>
                  <a:close/>
                  <a:moveTo>
                    <a:pt x="1169" y="378"/>
                  </a:moveTo>
                  <a:cubicBezTo>
                    <a:pt x="1249" y="378"/>
                    <a:pt x="1298" y="425"/>
                    <a:pt x="1299" y="500"/>
                  </a:cubicBezTo>
                  <a:cubicBezTo>
                    <a:pt x="1037" y="500"/>
                    <a:pt x="1037" y="500"/>
                    <a:pt x="1037" y="500"/>
                  </a:cubicBezTo>
                  <a:cubicBezTo>
                    <a:pt x="1046" y="426"/>
                    <a:pt x="1093" y="378"/>
                    <a:pt x="1169" y="378"/>
                  </a:cubicBezTo>
                  <a:close/>
                  <a:moveTo>
                    <a:pt x="1711" y="295"/>
                  </a:moveTo>
                  <a:cubicBezTo>
                    <a:pt x="1852" y="295"/>
                    <a:pt x="1852" y="295"/>
                    <a:pt x="1852" y="295"/>
                  </a:cubicBezTo>
                  <a:cubicBezTo>
                    <a:pt x="1852" y="404"/>
                    <a:pt x="1852" y="404"/>
                    <a:pt x="1852" y="404"/>
                  </a:cubicBezTo>
                  <a:cubicBezTo>
                    <a:pt x="1711" y="404"/>
                    <a:pt x="1711" y="404"/>
                    <a:pt x="1711" y="404"/>
                  </a:cubicBezTo>
                  <a:cubicBezTo>
                    <a:pt x="1711" y="628"/>
                    <a:pt x="1711" y="628"/>
                    <a:pt x="1711" y="628"/>
                  </a:cubicBezTo>
                  <a:cubicBezTo>
                    <a:pt x="1711" y="679"/>
                    <a:pt x="1726" y="711"/>
                    <a:pt x="1782" y="711"/>
                  </a:cubicBezTo>
                  <a:cubicBezTo>
                    <a:pt x="1805" y="711"/>
                    <a:pt x="1836" y="707"/>
                    <a:pt x="1852" y="695"/>
                  </a:cubicBezTo>
                  <a:cubicBezTo>
                    <a:pt x="1852" y="803"/>
                    <a:pt x="1852" y="803"/>
                    <a:pt x="1852" y="803"/>
                  </a:cubicBezTo>
                  <a:cubicBezTo>
                    <a:pt x="1825" y="816"/>
                    <a:pt x="1780" y="820"/>
                    <a:pt x="1750" y="820"/>
                  </a:cubicBezTo>
                  <a:cubicBezTo>
                    <a:pt x="1615" y="820"/>
                    <a:pt x="1583" y="759"/>
                    <a:pt x="1583" y="639"/>
                  </a:cubicBezTo>
                  <a:cubicBezTo>
                    <a:pt x="1583" y="404"/>
                    <a:pt x="1583" y="404"/>
                    <a:pt x="1583" y="404"/>
                  </a:cubicBezTo>
                  <a:cubicBezTo>
                    <a:pt x="1477" y="404"/>
                    <a:pt x="1477" y="404"/>
                    <a:pt x="1477" y="404"/>
                  </a:cubicBezTo>
                  <a:cubicBezTo>
                    <a:pt x="1477" y="295"/>
                    <a:pt x="1477" y="295"/>
                    <a:pt x="1477" y="295"/>
                  </a:cubicBezTo>
                  <a:cubicBezTo>
                    <a:pt x="1583" y="295"/>
                    <a:pt x="1583" y="295"/>
                    <a:pt x="1583" y="295"/>
                  </a:cubicBezTo>
                  <a:cubicBezTo>
                    <a:pt x="1583" y="147"/>
                    <a:pt x="1583" y="147"/>
                    <a:pt x="1583" y="147"/>
                  </a:cubicBezTo>
                  <a:cubicBezTo>
                    <a:pt x="1711" y="147"/>
                    <a:pt x="1711" y="147"/>
                    <a:pt x="1711" y="147"/>
                  </a:cubicBezTo>
                  <a:lnTo>
                    <a:pt x="1711" y="295"/>
                  </a:lnTo>
                  <a:close/>
                  <a:moveTo>
                    <a:pt x="4572" y="282"/>
                  </a:moveTo>
                  <a:cubicBezTo>
                    <a:pt x="4417" y="282"/>
                    <a:pt x="4293" y="390"/>
                    <a:pt x="4293" y="551"/>
                  </a:cubicBezTo>
                  <a:cubicBezTo>
                    <a:pt x="4293" y="713"/>
                    <a:pt x="4417" y="820"/>
                    <a:pt x="4572" y="820"/>
                  </a:cubicBezTo>
                  <a:cubicBezTo>
                    <a:pt x="4727" y="820"/>
                    <a:pt x="4851" y="713"/>
                    <a:pt x="4851" y="551"/>
                  </a:cubicBezTo>
                  <a:cubicBezTo>
                    <a:pt x="4851" y="390"/>
                    <a:pt x="4727" y="282"/>
                    <a:pt x="4572" y="282"/>
                  </a:cubicBezTo>
                  <a:close/>
                  <a:moveTo>
                    <a:pt x="4572" y="705"/>
                  </a:moveTo>
                  <a:cubicBezTo>
                    <a:pt x="4478" y="705"/>
                    <a:pt x="4421" y="631"/>
                    <a:pt x="4421" y="551"/>
                  </a:cubicBezTo>
                  <a:cubicBezTo>
                    <a:pt x="4421" y="471"/>
                    <a:pt x="4478" y="397"/>
                    <a:pt x="4572" y="397"/>
                  </a:cubicBezTo>
                  <a:cubicBezTo>
                    <a:pt x="4666" y="397"/>
                    <a:pt x="4722" y="471"/>
                    <a:pt x="4722" y="551"/>
                  </a:cubicBezTo>
                  <a:cubicBezTo>
                    <a:pt x="4722" y="631"/>
                    <a:pt x="4666" y="705"/>
                    <a:pt x="4572" y="705"/>
                  </a:cubicBezTo>
                  <a:close/>
                  <a:moveTo>
                    <a:pt x="3295" y="282"/>
                  </a:moveTo>
                  <a:cubicBezTo>
                    <a:pt x="3223" y="282"/>
                    <a:pt x="3156" y="310"/>
                    <a:pt x="3118" y="372"/>
                  </a:cubicBezTo>
                  <a:cubicBezTo>
                    <a:pt x="3116" y="372"/>
                    <a:pt x="3116" y="372"/>
                    <a:pt x="3116" y="372"/>
                  </a:cubicBezTo>
                  <a:cubicBezTo>
                    <a:pt x="3116" y="295"/>
                    <a:pt x="3116" y="295"/>
                    <a:pt x="3116" y="295"/>
                  </a:cubicBezTo>
                  <a:cubicBezTo>
                    <a:pt x="2994" y="295"/>
                    <a:pt x="2994" y="295"/>
                    <a:pt x="2994" y="295"/>
                  </a:cubicBezTo>
                  <a:cubicBezTo>
                    <a:pt x="2994" y="1051"/>
                    <a:pt x="2994" y="1051"/>
                    <a:pt x="2994" y="1051"/>
                  </a:cubicBezTo>
                  <a:cubicBezTo>
                    <a:pt x="3123" y="1051"/>
                    <a:pt x="3123" y="1051"/>
                    <a:pt x="3123" y="1051"/>
                  </a:cubicBezTo>
                  <a:cubicBezTo>
                    <a:pt x="3123" y="742"/>
                    <a:pt x="3123" y="742"/>
                    <a:pt x="3123" y="742"/>
                  </a:cubicBezTo>
                  <a:cubicBezTo>
                    <a:pt x="3126" y="742"/>
                    <a:pt x="3126" y="742"/>
                    <a:pt x="3126" y="742"/>
                  </a:cubicBezTo>
                  <a:cubicBezTo>
                    <a:pt x="3153" y="776"/>
                    <a:pt x="3204" y="820"/>
                    <a:pt x="3300" y="820"/>
                  </a:cubicBezTo>
                  <a:cubicBezTo>
                    <a:pt x="3446" y="820"/>
                    <a:pt x="3548" y="703"/>
                    <a:pt x="3548" y="551"/>
                  </a:cubicBezTo>
                  <a:cubicBezTo>
                    <a:pt x="3548" y="400"/>
                    <a:pt x="3453" y="282"/>
                    <a:pt x="3295" y="282"/>
                  </a:cubicBezTo>
                  <a:close/>
                  <a:moveTo>
                    <a:pt x="3269" y="705"/>
                  </a:moveTo>
                  <a:cubicBezTo>
                    <a:pt x="3175" y="705"/>
                    <a:pt x="3118" y="631"/>
                    <a:pt x="3118" y="551"/>
                  </a:cubicBezTo>
                  <a:cubicBezTo>
                    <a:pt x="3118" y="471"/>
                    <a:pt x="3175" y="397"/>
                    <a:pt x="3269" y="397"/>
                  </a:cubicBezTo>
                  <a:cubicBezTo>
                    <a:pt x="3363" y="397"/>
                    <a:pt x="3420" y="471"/>
                    <a:pt x="3420" y="551"/>
                  </a:cubicBezTo>
                  <a:cubicBezTo>
                    <a:pt x="3420" y="631"/>
                    <a:pt x="3363" y="705"/>
                    <a:pt x="3269" y="705"/>
                  </a:cubicBezTo>
                  <a:close/>
                  <a:moveTo>
                    <a:pt x="5100" y="0"/>
                  </a:moveTo>
                  <a:cubicBezTo>
                    <a:pt x="5100" y="808"/>
                    <a:pt x="5100" y="808"/>
                    <a:pt x="5100" y="808"/>
                  </a:cubicBezTo>
                  <a:cubicBezTo>
                    <a:pt x="4972" y="808"/>
                    <a:pt x="4972" y="808"/>
                    <a:pt x="4972" y="808"/>
                  </a:cubicBezTo>
                  <a:cubicBezTo>
                    <a:pt x="4972" y="0"/>
                    <a:pt x="4972" y="0"/>
                    <a:pt x="4972" y="0"/>
                  </a:cubicBezTo>
                  <a:lnTo>
                    <a:pt x="51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3318849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 noSelect="1"/>
          </p:cNvSpPr>
          <p:nvPr>
            <p:ph type="title"/>
          </p:nvPr>
        </p:nvSpPr>
        <p:spPr bwMode="gray">
          <a:xfrm>
            <a:off x="1060439" y="1916419"/>
            <a:ext cx="10798594" cy="129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l-NL" noProof="1"/>
              <a:t>Klik om de stijl te bewerken</a:t>
            </a:r>
          </a:p>
        </p:txBody>
      </p:sp>
      <p:sp>
        <p:nvSpPr>
          <p:cNvPr id="3" name="Tijdelijke aanduiding voor tekst 2 (JU-Free)"/>
          <p:cNvSpPr>
            <a:spLocks noGrp="1"/>
          </p:cNvSpPr>
          <p:nvPr>
            <p:ph type="body" idx="1"/>
          </p:nvPr>
        </p:nvSpPr>
        <p:spPr bwMode="gray">
          <a:xfrm>
            <a:off x="1060439" y="3529495"/>
            <a:ext cx="10798594" cy="27871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1"/>
              <a:t>JU-LEVEL1=Opsomming 1e niveau</a:t>
            </a:r>
          </a:p>
          <a:p>
            <a:pPr lvl="1"/>
            <a:r>
              <a:rPr lang="nl-NL" noProof="1"/>
              <a:t>JU-LEVEL2=Opsomming 2e niveau</a:t>
            </a:r>
          </a:p>
          <a:p>
            <a:pPr lvl="2"/>
            <a:r>
              <a:rPr lang="nl-NL" noProof="1"/>
              <a:t>JU-LEVEL3=Opsomming 3e niveau</a:t>
            </a:r>
          </a:p>
          <a:p>
            <a:pPr lvl="3"/>
            <a:r>
              <a:rPr lang="nl-NL" noProof="1"/>
              <a:t>JU-LEVEL4=Kopje</a:t>
            </a:r>
          </a:p>
          <a:p>
            <a:pPr lvl="4"/>
            <a:r>
              <a:rPr lang="nl-NL" noProof="1"/>
              <a:t>JU-LEVEL5=Basistekst</a:t>
            </a:r>
          </a:p>
          <a:p>
            <a:pPr lvl="5"/>
            <a:r>
              <a:rPr lang="nl-NL" noProof="1"/>
              <a:t>JU-LEVEL6=Inspring 1e niveau</a:t>
            </a:r>
          </a:p>
          <a:p>
            <a:pPr lvl="6"/>
            <a:r>
              <a:rPr lang="nl-NL" noProof="1"/>
              <a:t>JU-LEVEL7=Inspring 2e niveau</a:t>
            </a:r>
          </a:p>
          <a:p>
            <a:pPr lvl="7"/>
            <a:r>
              <a:rPr lang="nl-NL" noProof="1"/>
              <a:t>JU-LEVEL8=Inspring 3e niveau</a:t>
            </a:r>
          </a:p>
          <a:p>
            <a:pPr lvl="8"/>
            <a:r>
              <a:rPr lang="nl-NL" noProof="1"/>
              <a:t>JU-LEVEL9=Kleine tekst</a:t>
            </a:r>
          </a:p>
        </p:txBody>
      </p:sp>
      <p:sp>
        <p:nvSpPr>
          <p:cNvPr id="4" name="Tijdelijke aanduiding voor datum 3"/>
          <p:cNvSpPr>
            <a:spLocks noGrp="1" noSelect="1"/>
          </p:cNvSpPr>
          <p:nvPr>
            <p:ph type="dt" sz="half" idx="2"/>
          </p:nvPr>
        </p:nvSpPr>
        <p:spPr bwMode="gray">
          <a:xfrm>
            <a:off x="10257071" y="6524855"/>
            <a:ext cx="1007869" cy="24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333">
                <a:solidFill>
                  <a:schemeClr val="bg2"/>
                </a:solidFill>
              </a:defRPr>
            </a:lvl1pPr>
          </a:lstStyle>
          <a:p>
            <a:fld id="{15688385-0AF6-40D8-BD2D-6BEEF66999C8}" type="datetime1">
              <a:rPr lang="nl-NL" smtClean="0"/>
              <a:t>23-06-2025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 noSelect="1"/>
          </p:cNvSpPr>
          <p:nvPr>
            <p:ph type="ftr" sz="quarter" idx="3"/>
          </p:nvPr>
        </p:nvSpPr>
        <p:spPr bwMode="gray">
          <a:xfrm>
            <a:off x="1060439" y="6524855"/>
            <a:ext cx="8254925" cy="24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333">
                <a:solidFill>
                  <a:schemeClr val="bg2"/>
                </a:solidFill>
              </a:defRPr>
            </a:lvl1pPr>
          </a:lstStyle>
          <a:p>
            <a:r>
              <a:rPr lang="nl-NL" dirty="0"/>
              <a:t>Via Invoegen | Koptekst en voettekst kunt u de tekst wijzigen</a:t>
            </a:r>
          </a:p>
        </p:txBody>
      </p:sp>
      <p:sp>
        <p:nvSpPr>
          <p:cNvPr id="6" name="Tijdelijke aanduiding voor dianummer 5"/>
          <p:cNvSpPr>
            <a:spLocks noGrp="1" noSelect="1"/>
          </p:cNvSpPr>
          <p:nvPr>
            <p:ph type="sldNum" sz="quarter" idx="4"/>
          </p:nvPr>
        </p:nvSpPr>
        <p:spPr bwMode="gray">
          <a:xfrm>
            <a:off x="11333079" y="6524855"/>
            <a:ext cx="383950" cy="24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333">
                <a:solidFill>
                  <a:schemeClr val="bg2"/>
                </a:solidFill>
              </a:defRPr>
            </a:lvl1pPr>
          </a:lstStyle>
          <a:p>
            <a:pPr algn="l"/>
            <a:r>
              <a:rPr lang="nl-NL" dirty="0"/>
              <a:t>| </a:t>
            </a:r>
            <a:fld id="{6C885DEC-5AE5-4403-A92E-278225061E43}" type="slidenum">
              <a:rPr lang="nl-NL" smtClean="0"/>
              <a:pPr algn="l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44922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39" r:id="rId4"/>
    <p:sldLayoutId id="2147483740" r:id="rId5"/>
    <p:sldLayoutId id="2147483752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1" r:id="rId15"/>
    <p:sldLayoutId id="2147483753" r:id="rId16"/>
  </p:sldLayoutIdLst>
  <p:hf sldNum="0" hdr="0" ftr="0" dt="0"/>
  <p:txStyles>
    <p:titleStyle>
      <a:lvl1pPr algn="l" defTabSz="1219078" rtl="0" eaLnBrk="1" latinLnBrk="0" hangingPunct="1">
        <a:spcBef>
          <a:spcPct val="0"/>
        </a:spcBef>
        <a:buNone/>
        <a:defRPr sz="4266" b="1" i="0" kern="1200">
          <a:solidFill>
            <a:schemeClr val="accent1"/>
          </a:solidFill>
          <a:latin typeface="Zilla Slab" pitchFamily="2" charset="77"/>
          <a:ea typeface="Zilla Slab" pitchFamily="2" charset="77"/>
          <a:cs typeface="+mj-cs"/>
        </a:defRPr>
      </a:lvl1pPr>
    </p:titleStyle>
    <p:bodyStyle>
      <a:lvl1pPr marL="287971" indent="-287971" algn="l" defTabSz="1219078" rtl="0" eaLnBrk="1" latinLnBrk="0" hangingPunct="1">
        <a:spcBef>
          <a:spcPts val="0"/>
        </a:spcBef>
        <a:buClr>
          <a:schemeClr val="accent1"/>
        </a:buClr>
        <a:buSzPct val="125000"/>
        <a:buFont typeface="Systeemlettertype"/>
        <a:buChar char="+"/>
        <a:defRPr sz="2100" b="0" i="0" kern="1200" baseline="0">
          <a:solidFill>
            <a:schemeClr val="tx1"/>
          </a:solidFill>
          <a:latin typeface="Avenir" panose="02000503020000020003" pitchFamily="2" charset="0"/>
          <a:ea typeface="+mn-ea"/>
          <a:cs typeface="+mn-cs"/>
        </a:defRPr>
      </a:lvl1pPr>
      <a:lvl2pPr marL="575942" indent="-287971" algn="l" defTabSz="1219078" rtl="0" eaLnBrk="1" latinLnBrk="0" hangingPunct="1">
        <a:spcBef>
          <a:spcPts val="0"/>
        </a:spcBef>
        <a:buFont typeface="Corbel" pitchFamily="34" charset="0"/>
        <a:buChar char="–"/>
        <a:defRPr sz="1800" b="0" i="0" kern="1200" baseline="0">
          <a:solidFill>
            <a:schemeClr val="tx1"/>
          </a:solidFill>
          <a:latin typeface="Avenir" panose="02000503020000020003" pitchFamily="2" charset="0"/>
          <a:ea typeface="+mn-ea"/>
          <a:cs typeface="+mn-cs"/>
        </a:defRPr>
      </a:lvl2pPr>
      <a:lvl3pPr marL="863914" indent="-287971" algn="l" defTabSz="1219078" rtl="0" eaLnBrk="1" latinLnBrk="0" hangingPunct="1">
        <a:spcBef>
          <a:spcPts val="0"/>
        </a:spcBef>
        <a:buClrTx/>
        <a:buSzPct val="100000"/>
        <a:buFont typeface="Corbel" pitchFamily="34" charset="0"/>
        <a:buChar char="-"/>
        <a:defRPr sz="1500" b="0" i="0" kern="1200" baseline="0">
          <a:solidFill>
            <a:schemeClr val="tx1"/>
          </a:solidFill>
          <a:latin typeface="Avenir" panose="02000503020000020003" pitchFamily="2" charset="0"/>
          <a:ea typeface="+mn-ea"/>
          <a:cs typeface="+mn-cs"/>
        </a:defRPr>
      </a:lvl3pPr>
      <a:lvl4pPr marL="0" indent="0" algn="l" defTabSz="1219078" rtl="0" eaLnBrk="1" latinLnBrk="0" hangingPunct="1">
        <a:spcBef>
          <a:spcPts val="0"/>
        </a:spcBef>
        <a:buFont typeface="Corbel" pitchFamily="34" charset="0"/>
        <a:buNone/>
        <a:defRPr sz="2666" b="0" i="0" kern="1200" baseline="0">
          <a:solidFill>
            <a:schemeClr val="tx1"/>
          </a:solidFill>
          <a:latin typeface="Avenir" panose="02000503020000020003" pitchFamily="2" charset="0"/>
          <a:ea typeface="+mn-ea"/>
          <a:cs typeface="+mn-cs"/>
        </a:defRPr>
      </a:lvl4pPr>
      <a:lvl5pPr marL="0" indent="0" algn="l" defTabSz="1219078" rtl="0" eaLnBrk="1" latinLnBrk="0" hangingPunct="1">
        <a:spcBef>
          <a:spcPts val="0"/>
        </a:spcBef>
        <a:buFont typeface="Corbel" pitchFamily="34" charset="0"/>
        <a:buNone/>
        <a:defRPr sz="2666" b="0" i="0" kern="1200" baseline="0">
          <a:solidFill>
            <a:schemeClr val="tx1"/>
          </a:solidFill>
          <a:latin typeface="Avenir" panose="02000503020000020003" pitchFamily="2" charset="0"/>
          <a:ea typeface="+mn-ea"/>
          <a:cs typeface="+mn-cs"/>
        </a:defRPr>
      </a:lvl5pPr>
      <a:lvl6pPr marL="287971" indent="0" algn="l" defTabSz="1219078" rtl="0" eaLnBrk="1" latinLnBrk="0" hangingPunct="1">
        <a:spcBef>
          <a:spcPts val="0"/>
        </a:spcBef>
        <a:buFont typeface="Arial" pitchFamily="34" charset="0"/>
        <a:buNone/>
        <a:defRPr sz="2666" b="0" i="0" kern="1200" baseline="0">
          <a:solidFill>
            <a:schemeClr val="tx1"/>
          </a:solidFill>
          <a:latin typeface="Avenir" panose="02000503020000020003" pitchFamily="2" charset="0"/>
          <a:ea typeface="+mn-ea"/>
          <a:cs typeface="+mn-cs"/>
        </a:defRPr>
      </a:lvl6pPr>
      <a:lvl7pPr marL="575942" indent="0" algn="l" defTabSz="1219078" rtl="0" eaLnBrk="1" latinLnBrk="0" hangingPunct="1">
        <a:spcBef>
          <a:spcPts val="0"/>
        </a:spcBef>
        <a:buFont typeface="Arial" pitchFamily="34" charset="0"/>
        <a:buNone/>
        <a:defRPr sz="2666" b="0" i="0" kern="1200" baseline="0">
          <a:solidFill>
            <a:schemeClr val="tx1"/>
          </a:solidFill>
          <a:latin typeface="Avenir" panose="02000503020000020003" pitchFamily="2" charset="0"/>
          <a:ea typeface="+mn-ea"/>
          <a:cs typeface="+mn-cs"/>
        </a:defRPr>
      </a:lvl7pPr>
      <a:lvl8pPr marL="863914" indent="0" algn="l" defTabSz="1219078" rtl="0" eaLnBrk="1" latinLnBrk="0" hangingPunct="1">
        <a:spcBef>
          <a:spcPts val="0"/>
        </a:spcBef>
        <a:buFont typeface="Arial" pitchFamily="34" charset="0"/>
        <a:buNone/>
        <a:defRPr sz="2133" b="0" i="0" kern="1200" baseline="0">
          <a:solidFill>
            <a:schemeClr val="tx1"/>
          </a:solidFill>
          <a:latin typeface="Avenir" panose="02000503020000020003" pitchFamily="2" charset="0"/>
          <a:ea typeface="+mn-ea"/>
          <a:cs typeface="+mn-cs"/>
        </a:defRPr>
      </a:lvl8pPr>
      <a:lvl9pPr marL="0" indent="0" algn="l" defTabSz="1219078" rtl="0" eaLnBrk="1" latinLnBrk="0" hangingPunct="1">
        <a:spcBef>
          <a:spcPts val="0"/>
        </a:spcBef>
        <a:buFont typeface="Arial" pitchFamily="34" charset="0"/>
        <a:buNone/>
        <a:defRPr sz="1866" b="0" i="0" kern="1200" baseline="0">
          <a:solidFill>
            <a:schemeClr val="tx1"/>
          </a:solidFill>
          <a:latin typeface="Avenir" panose="02000503020000020003" pitchFamily="2" charset="0"/>
          <a:ea typeface="+mn-ea"/>
          <a:cs typeface="+mn-cs"/>
        </a:defRPr>
      </a:lvl9pPr>
    </p:bodyStyle>
    <p:otherStyle>
      <a:defPPr>
        <a:defRPr lang="nl-NL"/>
      </a:defPPr>
      <a:lvl1pPr marL="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9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8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7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6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5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4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2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sv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sv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emf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sv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sv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sv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sv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emf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sv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sv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sv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sv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sv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sv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sv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sv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sv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sv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sv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sv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emf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emf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emf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emf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sv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sv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sv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sv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sv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sv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8.sv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sv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sv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sv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sv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sv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sv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sv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4.sv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sv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sv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sv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sv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sv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sv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sv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sv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sv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sv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emf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sv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sv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sv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sv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sv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sv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sv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emf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sv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sv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sv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sv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emf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sv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sv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sv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769860-6FD6-BDCE-B48A-89C8BD6D7C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084" t="36204" r="7826" b="22471"/>
          <a:stretch>
            <a:fillRect/>
          </a:stretch>
        </p:blipFill>
        <p:spPr>
          <a:xfrm>
            <a:off x="2854844" y="-35124"/>
            <a:ext cx="9335566" cy="5826888"/>
          </a:xfrm>
          <a:prstGeom prst="rect">
            <a:avLst/>
          </a:prstGeom>
        </p:spPr>
      </p:pic>
      <p:grpSp>
        <p:nvGrpSpPr>
          <p:cNvPr id="3" name="Groep 1">
            <a:extLst>
              <a:ext uri="{FF2B5EF4-FFF2-40B4-BE49-F238E27FC236}">
                <a16:creationId xmlns:a16="http://schemas.microsoft.com/office/drawing/2014/main" id="{7B66D067-B3A5-624D-B9BF-0CBBDA7C104D}"/>
              </a:ext>
            </a:extLst>
          </p:cNvPr>
          <p:cNvGrpSpPr/>
          <p:nvPr/>
        </p:nvGrpSpPr>
        <p:grpSpPr>
          <a:xfrm>
            <a:off x="-16570" y="0"/>
            <a:ext cx="12206983" cy="6865130"/>
            <a:chOff x="-16570" y="363236"/>
            <a:chExt cx="12206983" cy="6865130"/>
          </a:xfrm>
        </p:grpSpPr>
        <p:sp>
          <p:nvSpPr>
            <p:cNvPr id="4" name="Rechthoek">
              <a:extLst>
                <a:ext uri="{FF2B5EF4-FFF2-40B4-BE49-F238E27FC236}">
                  <a16:creationId xmlns:a16="http://schemas.microsoft.com/office/drawing/2014/main" id="{784CFDD6-F164-ED83-BF27-4D256104CA8A}"/>
                </a:ext>
              </a:extLst>
            </p:cNvPr>
            <p:cNvSpPr/>
            <p:nvPr/>
          </p:nvSpPr>
          <p:spPr>
            <a:xfrm>
              <a:off x="-16570" y="363236"/>
              <a:ext cx="2871415" cy="5392627"/>
            </a:xfrm>
            <a:prstGeom prst="rect">
              <a:avLst/>
            </a:prstGeom>
            <a:solidFill>
              <a:srgbClr val="ECECEC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2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5" name="Rechthoek">
              <a:extLst>
                <a:ext uri="{FF2B5EF4-FFF2-40B4-BE49-F238E27FC236}">
                  <a16:creationId xmlns:a16="http://schemas.microsoft.com/office/drawing/2014/main" id="{E82A309C-DBCC-3D1B-A794-0EBAFAF2D162}"/>
                </a:ext>
              </a:extLst>
            </p:cNvPr>
            <p:cNvSpPr/>
            <p:nvPr/>
          </p:nvSpPr>
          <p:spPr>
            <a:xfrm>
              <a:off x="1" y="5755863"/>
              <a:ext cx="2854846" cy="1472503"/>
            </a:xfrm>
            <a:prstGeom prst="rect">
              <a:avLst/>
            </a:prstGeom>
            <a:solidFill>
              <a:srgbClr val="E11B22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2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>
                <a:solidFill>
                  <a:srgbClr val="E11B22"/>
                </a:solidFill>
              </a:endParaRPr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6214906D-18D7-F3C4-0D8F-9E7A8F92F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78582" y="6092502"/>
              <a:ext cx="1800000" cy="462162"/>
            </a:xfrm>
            <a:prstGeom prst="rect">
              <a:avLst/>
            </a:prstGeom>
          </p:spPr>
        </p:pic>
        <p:sp>
          <p:nvSpPr>
            <p:cNvPr id="7" name="Rechthoek">
              <a:extLst>
                <a:ext uri="{FF2B5EF4-FFF2-40B4-BE49-F238E27FC236}">
                  <a16:creationId xmlns:a16="http://schemas.microsoft.com/office/drawing/2014/main" id="{AA880608-0585-0C2A-C9AE-9AD05F8AD37B}"/>
                </a:ext>
              </a:extLst>
            </p:cNvPr>
            <p:cNvSpPr/>
            <p:nvPr/>
          </p:nvSpPr>
          <p:spPr>
            <a:xfrm>
              <a:off x="2854847" y="5731200"/>
              <a:ext cx="9335566" cy="1497166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2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8" name="Tijdelijke aanduiding voor tekst 8">
              <a:extLst>
                <a:ext uri="{FF2B5EF4-FFF2-40B4-BE49-F238E27FC236}">
                  <a16:creationId xmlns:a16="http://schemas.microsoft.com/office/drawing/2014/main" id="{A4AA71A0-4F8B-85DB-9689-0476953525D5}"/>
                </a:ext>
              </a:extLst>
            </p:cNvPr>
            <p:cNvSpPr txBox="1">
              <a:spLocks/>
            </p:cNvSpPr>
            <p:nvPr/>
          </p:nvSpPr>
          <p:spPr>
            <a:xfrm>
              <a:off x="3260536" y="5981813"/>
              <a:ext cx="8524188" cy="664373"/>
            </a:xfrm>
            <a:prstGeom prst="rect">
              <a:avLst/>
            </a:prstGeom>
          </p:spPr>
          <p:txBody>
            <a:bodyPr/>
            <a:lstStyle>
              <a:lvl1pPr marL="287971" indent="-287971" algn="l" defTabSz="1219078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125000"/>
                <a:buFont typeface="Systeemlettertype"/>
                <a:buNone/>
                <a:defRPr sz="2400" b="1" i="0" kern="1200" baseline="0">
                  <a:solidFill>
                    <a:schemeClr val="tx1"/>
                  </a:solidFill>
                  <a:latin typeface="Zilla Slab" pitchFamily="2" charset="77"/>
                  <a:ea typeface="Zilla Slab" pitchFamily="2" charset="77"/>
                  <a:cs typeface="+mn-cs"/>
                </a:defRPr>
              </a:lvl1pPr>
              <a:lvl2pPr marL="575942" indent="-287971" algn="l" defTabSz="1219078" rtl="0" eaLnBrk="1" latinLnBrk="0" hangingPunct="1">
                <a:spcBef>
                  <a:spcPts val="0"/>
                </a:spcBef>
                <a:buFont typeface="Corbel" pitchFamily="34" charset="0"/>
                <a:buChar char="–"/>
                <a:defRPr sz="1800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2pPr>
              <a:lvl3pPr marL="863914" indent="-287971" algn="l" defTabSz="1219078" rtl="0" eaLnBrk="1" latinLnBrk="0" hangingPunct="1">
                <a:spcBef>
                  <a:spcPts val="0"/>
                </a:spcBef>
                <a:buClrTx/>
                <a:buSzPct val="100000"/>
                <a:buFont typeface="Corbel" pitchFamily="34" charset="0"/>
                <a:buChar char="-"/>
                <a:defRPr sz="1500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3pPr>
              <a:lvl4pPr marL="0" indent="0" algn="l" defTabSz="1219078" rtl="0" eaLnBrk="1" latinLnBrk="0" hangingPunct="1">
                <a:spcBef>
                  <a:spcPts val="0"/>
                </a:spcBef>
                <a:buFont typeface="Corbe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4pPr>
              <a:lvl5pPr marL="0" indent="0" algn="l" defTabSz="1219078" rtl="0" eaLnBrk="1" latinLnBrk="0" hangingPunct="1">
                <a:spcBef>
                  <a:spcPts val="0"/>
                </a:spcBef>
                <a:buFont typeface="Corbe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5pPr>
              <a:lvl6pPr marL="287971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6pPr>
              <a:lvl7pPr marL="575942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7pPr>
              <a:lvl8pPr marL="863914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133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8pPr>
              <a:lvl9pPr marL="0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18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9pPr>
            </a:lstStyle>
            <a:p>
              <a:pPr marL="0" lvl="0"/>
              <a:r>
                <a:rPr lang="nl-NL" sz="3800" dirty="0"/>
                <a:t>Economische Verkenningen MRA 2025</a:t>
              </a:r>
            </a:p>
          </p:txBody>
        </p:sp>
        <p:sp>
          <p:nvSpPr>
            <p:cNvPr id="9" name="Rechthoek">
              <a:extLst>
                <a:ext uri="{FF2B5EF4-FFF2-40B4-BE49-F238E27FC236}">
                  <a16:creationId xmlns:a16="http://schemas.microsoft.com/office/drawing/2014/main" id="{9ABBAC5F-AC99-6678-1780-F9AF32A6237C}"/>
                </a:ext>
              </a:extLst>
            </p:cNvPr>
            <p:cNvSpPr/>
            <p:nvPr/>
          </p:nvSpPr>
          <p:spPr>
            <a:xfrm>
              <a:off x="2848385" y="5701210"/>
              <a:ext cx="9335566" cy="54653"/>
            </a:xfrm>
            <a:prstGeom prst="rect">
              <a:avLst/>
            </a:prstGeom>
            <a:solidFill>
              <a:srgbClr val="00A03C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2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10" name="Tijdelijke aanduiding voor tekst 8">
              <a:extLst>
                <a:ext uri="{FF2B5EF4-FFF2-40B4-BE49-F238E27FC236}">
                  <a16:creationId xmlns:a16="http://schemas.microsoft.com/office/drawing/2014/main" id="{E15AA55D-CD4B-B525-5A2A-8FF879ECA3DC}"/>
                </a:ext>
              </a:extLst>
            </p:cNvPr>
            <p:cNvSpPr txBox="1">
              <a:spLocks/>
            </p:cNvSpPr>
            <p:nvPr/>
          </p:nvSpPr>
          <p:spPr>
            <a:xfrm>
              <a:off x="401066" y="3941547"/>
              <a:ext cx="1949724" cy="2586993"/>
            </a:xfrm>
            <a:prstGeom prst="rect">
              <a:avLst/>
            </a:prstGeom>
          </p:spPr>
          <p:txBody>
            <a:bodyPr/>
            <a:lstStyle>
              <a:lvl1pPr marL="287971" indent="-287971" algn="l" defTabSz="1219078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125000"/>
                <a:buFont typeface="Systeemlettertype"/>
                <a:buNone/>
                <a:defRPr sz="2400" b="1" i="0" kern="1200" baseline="0">
                  <a:solidFill>
                    <a:schemeClr val="tx1"/>
                  </a:solidFill>
                  <a:latin typeface="Zilla Slab" pitchFamily="2" charset="77"/>
                  <a:ea typeface="Zilla Slab" pitchFamily="2" charset="77"/>
                  <a:cs typeface="+mn-cs"/>
                </a:defRPr>
              </a:lvl1pPr>
              <a:lvl2pPr marL="575942" indent="-287971" algn="l" defTabSz="1219078" rtl="0" eaLnBrk="1" latinLnBrk="0" hangingPunct="1">
                <a:spcBef>
                  <a:spcPts val="0"/>
                </a:spcBef>
                <a:buFont typeface="Corbel" pitchFamily="34" charset="0"/>
                <a:buChar char="–"/>
                <a:defRPr sz="1800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2pPr>
              <a:lvl3pPr marL="863914" indent="-287971" algn="l" defTabSz="1219078" rtl="0" eaLnBrk="1" latinLnBrk="0" hangingPunct="1">
                <a:spcBef>
                  <a:spcPts val="0"/>
                </a:spcBef>
                <a:buClrTx/>
                <a:buSzPct val="100000"/>
                <a:buFont typeface="Corbel" pitchFamily="34" charset="0"/>
                <a:buChar char="-"/>
                <a:defRPr sz="1500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3pPr>
              <a:lvl4pPr marL="0" indent="0" algn="l" defTabSz="1219078" rtl="0" eaLnBrk="1" latinLnBrk="0" hangingPunct="1">
                <a:spcBef>
                  <a:spcPts val="0"/>
                </a:spcBef>
                <a:buFont typeface="Corbe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4pPr>
              <a:lvl5pPr marL="0" indent="0" algn="l" defTabSz="1219078" rtl="0" eaLnBrk="1" latinLnBrk="0" hangingPunct="1">
                <a:spcBef>
                  <a:spcPts val="0"/>
                </a:spcBef>
                <a:buFont typeface="Corbe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5pPr>
              <a:lvl6pPr marL="287971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6pPr>
              <a:lvl7pPr marL="575942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7pPr>
              <a:lvl8pPr marL="863914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133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8pPr>
              <a:lvl9pPr marL="0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18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9pPr>
            </a:lstStyle>
            <a:p>
              <a:pPr>
                <a:lnSpc>
                  <a:spcPts val="1800"/>
                </a:lnSpc>
              </a:pPr>
              <a:r>
                <a:rPr lang="nl-NL" sz="1400" b="0" dirty="0">
                  <a:latin typeface="Avenir Book" panose="02000503020000020003" pitchFamily="2" charset="0"/>
                </a:rPr>
                <a:t>Henri L.F. de Groot</a:t>
              </a:r>
            </a:p>
            <a:p>
              <a:pPr>
                <a:lnSpc>
                  <a:spcPts val="1800"/>
                </a:lnSpc>
              </a:pPr>
              <a:r>
                <a:rPr lang="nl-NL" sz="1400" b="0" dirty="0">
                  <a:latin typeface="Avenir Book" panose="02000503020000020003" pitchFamily="2" charset="0"/>
                </a:rPr>
                <a:t>E: </a:t>
              </a:r>
              <a:r>
                <a:rPr lang="nl-NL" sz="1400" b="0" dirty="0" err="1">
                  <a:latin typeface="Avenir Book" panose="02000503020000020003" pitchFamily="2" charset="0"/>
                </a:rPr>
                <a:t>h.l.f.de.groot@vu.nl</a:t>
              </a:r>
              <a:endParaRPr lang="nl-NL" sz="1400" b="0" dirty="0">
                <a:latin typeface="Avenir Book" panose="02000503020000020003" pitchFamily="2" charset="0"/>
              </a:endParaRPr>
            </a:p>
          </p:txBody>
        </p:sp>
        <p:sp>
          <p:nvSpPr>
            <p:cNvPr id="11" name="Tijdelijke aanduiding voor tekst 8">
              <a:extLst>
                <a:ext uri="{FF2B5EF4-FFF2-40B4-BE49-F238E27FC236}">
                  <a16:creationId xmlns:a16="http://schemas.microsoft.com/office/drawing/2014/main" id="{1DD10247-1954-666F-3552-DF037962EEF4}"/>
                </a:ext>
              </a:extLst>
            </p:cNvPr>
            <p:cNvSpPr txBox="1">
              <a:spLocks/>
            </p:cNvSpPr>
            <p:nvPr/>
          </p:nvSpPr>
          <p:spPr>
            <a:xfrm>
              <a:off x="401063" y="4594451"/>
              <a:ext cx="1949724" cy="839809"/>
            </a:xfrm>
            <a:prstGeom prst="rect">
              <a:avLst/>
            </a:prstGeom>
          </p:spPr>
          <p:txBody>
            <a:bodyPr/>
            <a:lstStyle>
              <a:lvl1pPr marL="287971" indent="-287971" algn="l" defTabSz="1219078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125000"/>
                <a:buFont typeface="Systeemlettertype"/>
                <a:buNone/>
                <a:defRPr sz="2400" b="1" i="0" kern="1200" baseline="0">
                  <a:solidFill>
                    <a:schemeClr val="tx1"/>
                  </a:solidFill>
                  <a:latin typeface="Zilla Slab" pitchFamily="2" charset="77"/>
                  <a:ea typeface="Zilla Slab" pitchFamily="2" charset="77"/>
                  <a:cs typeface="+mn-cs"/>
                </a:defRPr>
              </a:lvl1pPr>
              <a:lvl2pPr marL="575942" indent="-287971" algn="l" defTabSz="1219078" rtl="0" eaLnBrk="1" latinLnBrk="0" hangingPunct="1">
                <a:spcBef>
                  <a:spcPts val="0"/>
                </a:spcBef>
                <a:buFont typeface="Corbel" pitchFamily="34" charset="0"/>
                <a:buChar char="–"/>
                <a:defRPr sz="1800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2pPr>
              <a:lvl3pPr marL="863914" indent="-287971" algn="l" defTabSz="1219078" rtl="0" eaLnBrk="1" latinLnBrk="0" hangingPunct="1">
                <a:spcBef>
                  <a:spcPts val="0"/>
                </a:spcBef>
                <a:buClrTx/>
                <a:buSzPct val="100000"/>
                <a:buFont typeface="Corbel" pitchFamily="34" charset="0"/>
                <a:buChar char="-"/>
                <a:defRPr sz="1500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3pPr>
              <a:lvl4pPr marL="0" indent="0" algn="l" defTabSz="1219078" rtl="0" eaLnBrk="1" latinLnBrk="0" hangingPunct="1">
                <a:spcBef>
                  <a:spcPts val="0"/>
                </a:spcBef>
                <a:buFont typeface="Corbe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4pPr>
              <a:lvl5pPr marL="0" indent="0" algn="l" defTabSz="1219078" rtl="0" eaLnBrk="1" latinLnBrk="0" hangingPunct="1">
                <a:spcBef>
                  <a:spcPts val="0"/>
                </a:spcBef>
                <a:buFont typeface="Corbe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5pPr>
              <a:lvl6pPr marL="287971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6pPr>
              <a:lvl7pPr marL="575942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7pPr>
              <a:lvl8pPr marL="863914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133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8pPr>
              <a:lvl9pPr marL="0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18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9pPr>
            </a:lstStyle>
            <a:p>
              <a:endParaRPr lang="nl-NL" sz="1400" b="0" dirty="0">
                <a:latin typeface="Avenir Book" panose="02000503020000020003" pitchFamily="2" charset="0"/>
              </a:endParaRPr>
            </a:p>
            <a:p>
              <a:r>
                <a:rPr lang="nl-NL" sz="1400" b="0" dirty="0">
                  <a:latin typeface="Avenir Book" panose="02000503020000020003" pitchFamily="2" charset="0"/>
                </a:rPr>
                <a:t>Juli 2025</a:t>
              </a:r>
            </a:p>
          </p:txBody>
        </p:sp>
        <p:sp>
          <p:nvSpPr>
            <p:cNvPr id="12" name="Vrije vorm 30">
              <a:extLst>
                <a:ext uri="{FF2B5EF4-FFF2-40B4-BE49-F238E27FC236}">
                  <a16:creationId xmlns:a16="http://schemas.microsoft.com/office/drawing/2014/main" id="{B1BA5D75-A321-4F8D-E31B-4A44F686D0B7}"/>
                </a:ext>
              </a:extLst>
            </p:cNvPr>
            <p:cNvSpPr/>
            <p:nvPr/>
          </p:nvSpPr>
          <p:spPr>
            <a:xfrm>
              <a:off x="2398385" y="5308412"/>
              <a:ext cx="900000" cy="900000"/>
            </a:xfrm>
            <a:custGeom>
              <a:avLst/>
              <a:gdLst>
                <a:gd name="connsiteX0" fmla="*/ 894598 w 2073277"/>
                <a:gd name="connsiteY0" fmla="*/ 0 h 2073277"/>
                <a:gd name="connsiteX1" fmla="*/ 1178679 w 2073277"/>
                <a:gd name="connsiteY1" fmla="*/ 0 h 2073277"/>
                <a:gd name="connsiteX2" fmla="*/ 1178679 w 2073277"/>
                <a:gd name="connsiteY2" fmla="*/ 894599 h 2073277"/>
                <a:gd name="connsiteX3" fmla="*/ 2073277 w 2073277"/>
                <a:gd name="connsiteY3" fmla="*/ 894599 h 2073277"/>
                <a:gd name="connsiteX4" fmla="*/ 2073277 w 2073277"/>
                <a:gd name="connsiteY4" fmla="*/ 1178680 h 2073277"/>
                <a:gd name="connsiteX5" fmla="*/ 1178679 w 2073277"/>
                <a:gd name="connsiteY5" fmla="*/ 1178680 h 2073277"/>
                <a:gd name="connsiteX6" fmla="*/ 1178679 w 2073277"/>
                <a:gd name="connsiteY6" fmla="*/ 2073277 h 2073277"/>
                <a:gd name="connsiteX7" fmla="*/ 894598 w 2073277"/>
                <a:gd name="connsiteY7" fmla="*/ 2073277 h 2073277"/>
                <a:gd name="connsiteX8" fmla="*/ 894598 w 2073277"/>
                <a:gd name="connsiteY8" fmla="*/ 1178680 h 2073277"/>
                <a:gd name="connsiteX9" fmla="*/ 0 w 2073277"/>
                <a:gd name="connsiteY9" fmla="*/ 1178680 h 2073277"/>
                <a:gd name="connsiteX10" fmla="*/ 0 w 2073277"/>
                <a:gd name="connsiteY10" fmla="*/ 894599 h 2073277"/>
                <a:gd name="connsiteX11" fmla="*/ 894598 w 2073277"/>
                <a:gd name="connsiteY11" fmla="*/ 894599 h 207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73277" h="2073277">
                  <a:moveTo>
                    <a:pt x="894598" y="0"/>
                  </a:moveTo>
                  <a:lnTo>
                    <a:pt x="1178679" y="0"/>
                  </a:lnTo>
                  <a:lnTo>
                    <a:pt x="1178679" y="894599"/>
                  </a:lnTo>
                  <a:lnTo>
                    <a:pt x="2073277" y="894599"/>
                  </a:lnTo>
                  <a:lnTo>
                    <a:pt x="2073277" y="1178680"/>
                  </a:lnTo>
                  <a:lnTo>
                    <a:pt x="1178679" y="1178680"/>
                  </a:lnTo>
                  <a:lnTo>
                    <a:pt x="1178679" y="2073277"/>
                  </a:lnTo>
                  <a:lnTo>
                    <a:pt x="894598" y="2073277"/>
                  </a:lnTo>
                  <a:lnTo>
                    <a:pt x="894598" y="1178680"/>
                  </a:lnTo>
                  <a:lnTo>
                    <a:pt x="0" y="1178680"/>
                  </a:lnTo>
                  <a:lnTo>
                    <a:pt x="0" y="894599"/>
                  </a:lnTo>
                  <a:lnTo>
                    <a:pt x="894598" y="894599"/>
                  </a:lnTo>
                  <a:close/>
                </a:path>
              </a:pathLst>
            </a:custGeom>
            <a:solidFill>
              <a:schemeClr val="tx1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2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BAE4CFC0-F182-E988-1013-85E4A3368F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249610" y="-1755576"/>
            <a:ext cx="7200800" cy="458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427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C9BCF56F-363F-1D40-B5F2-3E802B4293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1.6 </a:t>
            </a:r>
            <a:r>
              <a:rPr lang="en-US" dirty="0" err="1"/>
              <a:t>Vertrouwen</a:t>
            </a:r>
            <a:r>
              <a:rPr lang="en-US" dirty="0"/>
              <a:t> </a:t>
            </a:r>
            <a:r>
              <a:rPr lang="en-US" dirty="0" err="1"/>
              <a:t>laag</a:t>
            </a:r>
            <a:r>
              <a:rPr lang="en-US" dirty="0"/>
              <a:t> met </a:t>
            </a:r>
            <a:r>
              <a:rPr lang="en-US" dirty="0" err="1"/>
              <a:t>dalende</a:t>
            </a:r>
            <a:r>
              <a:rPr lang="en-US" dirty="0"/>
              <a:t> trend in </a:t>
            </a:r>
            <a:r>
              <a:rPr lang="en-US" dirty="0" err="1"/>
              <a:t>consumentenvertrouwen</a:t>
            </a:r>
            <a:r>
              <a:rPr lang="en-US" dirty="0"/>
              <a:t> op </a:t>
            </a:r>
            <a:r>
              <a:rPr lang="en-US" dirty="0" err="1"/>
              <a:t>lange</a:t>
            </a:r>
            <a:r>
              <a:rPr lang="en-US" dirty="0"/>
              <a:t> </a:t>
            </a:r>
            <a:r>
              <a:rPr lang="en-US" dirty="0" err="1"/>
              <a:t>termijn</a:t>
            </a:r>
            <a:endParaRPr lang="en-US" dirty="0"/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88C26604-4632-7C24-ED6A-F16E9DF0EA2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54" t="593" r="12139" b="61422"/>
          <a:stretch>
            <a:fillRect/>
          </a:stretch>
        </p:blipFill>
        <p:spPr>
          <a:xfrm>
            <a:off x="4476184" y="1412776"/>
            <a:ext cx="7275528" cy="4608512"/>
          </a:xfr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78FE5A0-F90E-65A8-FEF1-0D9E5FBB74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582" y="1809104"/>
            <a:ext cx="3163950" cy="4392613"/>
          </a:xfrm>
        </p:spPr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372337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2583A3-B2A4-8812-4D4F-DE0BD354CA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4 </a:t>
            </a:r>
            <a:r>
              <a:rPr lang="en-US" dirty="0" err="1"/>
              <a:t>Meeste</a:t>
            </a:r>
            <a:r>
              <a:rPr lang="en-US" dirty="0"/>
              <a:t> </a:t>
            </a:r>
            <a:r>
              <a:rPr lang="en-US" dirty="0" err="1"/>
              <a:t>werkgelegenheid</a:t>
            </a:r>
            <a:r>
              <a:rPr lang="en-US" dirty="0"/>
              <a:t> in Zorg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Informatie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communicatie</a:t>
            </a:r>
            <a:r>
              <a:rPr lang="en-US" dirty="0"/>
              <a:t>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83AC3-BB10-D1DC-52FE-0BD1622C58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EC108CE7-50F2-AF8E-FD6C-C21B6BB1BA37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07AC267-7905-C883-AD05-714583CE8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798" t="821" r="13203" b="51206"/>
          <a:stretch>
            <a:fillRect/>
          </a:stretch>
        </p:blipFill>
        <p:spPr bwMode="gray">
          <a:xfrm>
            <a:off x="4511675" y="1412776"/>
            <a:ext cx="6411432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37096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382746-6EAC-5122-B1CE-DEB0624171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Tabel 1 </a:t>
            </a:r>
            <a:r>
              <a:rPr lang="en-US" dirty="0" err="1"/>
              <a:t>Kerngegevens</a:t>
            </a:r>
            <a:r>
              <a:rPr lang="en-US" dirty="0"/>
              <a:t> </a:t>
            </a:r>
            <a:r>
              <a:rPr lang="en-US" dirty="0" err="1"/>
              <a:t>IJmond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5588F4-176E-B09D-25A1-82076BD173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E5158363-0E75-5005-5373-A639D6D38760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8" name="Picture Placeholder 11">
            <a:extLst>
              <a:ext uri="{FF2B5EF4-FFF2-40B4-BE49-F238E27FC236}">
                <a16:creationId xmlns:a16="http://schemas.microsoft.com/office/drawing/2014/main" id="{2013874B-5835-85B9-B69E-4EAD4001A6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44" t="6212" r="34358" b="66867"/>
          <a:stretch>
            <a:fillRect/>
          </a:stretch>
        </p:blipFill>
        <p:spPr bwMode="gray">
          <a:xfrm>
            <a:off x="4496710" y="1412776"/>
            <a:ext cx="7359136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57101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58587BC-6235-0FEF-6517-A9F5DD0EE7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1 Brede </a:t>
            </a:r>
            <a:r>
              <a:rPr lang="en-US" dirty="0" err="1"/>
              <a:t>welvaart</a:t>
            </a:r>
            <a:r>
              <a:rPr lang="en-US" dirty="0"/>
              <a:t> in </a:t>
            </a:r>
            <a:r>
              <a:rPr lang="en-US" dirty="0" err="1"/>
              <a:t>IJmond</a:t>
            </a:r>
            <a:r>
              <a:rPr lang="en-US" dirty="0"/>
              <a:t>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ADE670-64A2-9027-8A33-F38C38BFC5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48B15034-9ECB-E231-399C-34F6E134CE29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8" name="Picture Placeholder 13">
            <a:extLst>
              <a:ext uri="{FF2B5EF4-FFF2-40B4-BE49-F238E27FC236}">
                <a16:creationId xmlns:a16="http://schemas.microsoft.com/office/drawing/2014/main" id="{2F9DBE40-913F-AFFC-7D2F-9E99E2ECBD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236" t="392" r="11827" b="41524"/>
          <a:stretch>
            <a:fillRect/>
          </a:stretch>
        </p:blipFill>
        <p:spPr bwMode="gray">
          <a:xfrm>
            <a:off x="4511674" y="1233910"/>
            <a:ext cx="5687987" cy="550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0701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25DAAA-0C72-A6FF-200E-E61AE4D42D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2 Na </a:t>
            </a:r>
            <a:r>
              <a:rPr lang="en-US" dirty="0" err="1"/>
              <a:t>krimpjaar</a:t>
            </a:r>
            <a:r>
              <a:rPr lang="en-US" dirty="0"/>
              <a:t> 2023 </a:t>
            </a:r>
            <a:r>
              <a:rPr lang="en-US" dirty="0" err="1"/>
              <a:t>laat</a:t>
            </a:r>
            <a:r>
              <a:rPr lang="en-US" dirty="0"/>
              <a:t> </a:t>
            </a:r>
            <a:r>
              <a:rPr lang="en-US" dirty="0" err="1"/>
              <a:t>IJmond</a:t>
            </a:r>
            <a:r>
              <a:rPr lang="en-US" dirty="0"/>
              <a:t> in 2024 </a:t>
            </a:r>
            <a:r>
              <a:rPr lang="en-US" dirty="0" err="1"/>
              <a:t>sterkste</a:t>
            </a:r>
            <a:r>
              <a:rPr lang="en-US" dirty="0"/>
              <a:t> </a:t>
            </a:r>
            <a:r>
              <a:rPr lang="en-US" dirty="0" err="1"/>
              <a:t>groei</a:t>
            </a:r>
            <a:r>
              <a:rPr lang="en-US" dirty="0"/>
              <a:t> </a:t>
            </a:r>
            <a:r>
              <a:rPr lang="en-US" dirty="0" err="1"/>
              <a:t>zien</a:t>
            </a:r>
            <a:r>
              <a:rPr lang="en-US" dirty="0"/>
              <a:t> van </a:t>
            </a:r>
            <a:r>
              <a:rPr lang="en-US" dirty="0" err="1"/>
              <a:t>gehele</a:t>
            </a:r>
            <a:r>
              <a:rPr lang="en-US" dirty="0"/>
              <a:t> MRA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BC203C-5866-D82D-415B-C4E00FA9EC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AC9A58C5-2FCC-F5EF-4FBF-8A7E7013ADF9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03F6476E-C9AC-D771-AFAA-821C4FF637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32" t="588" r="12545" b="64718"/>
          <a:stretch>
            <a:fillRect/>
          </a:stretch>
        </p:blipFill>
        <p:spPr bwMode="gray">
          <a:xfrm>
            <a:off x="4511675" y="1412776"/>
            <a:ext cx="7275528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51783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83357E-CFDC-87B0-D5DF-D1D36243F6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3 </a:t>
            </a:r>
            <a:r>
              <a:rPr lang="en-US" dirty="0" err="1"/>
              <a:t>IJmond</a:t>
            </a:r>
            <a:r>
              <a:rPr lang="en-US" dirty="0"/>
              <a:t> </a:t>
            </a:r>
            <a:r>
              <a:rPr lang="en-US" dirty="0" err="1"/>
              <a:t>blijft</a:t>
            </a:r>
            <a:r>
              <a:rPr lang="en-US" dirty="0"/>
              <a:t> </a:t>
            </a:r>
            <a:r>
              <a:rPr lang="en-US" dirty="0" err="1"/>
              <a:t>sterk</a:t>
            </a:r>
            <a:r>
              <a:rPr lang="en-US" dirty="0"/>
              <a:t> </a:t>
            </a:r>
            <a:r>
              <a:rPr lang="en-US" dirty="0" err="1"/>
              <a:t>afhankelijk</a:t>
            </a:r>
            <a:r>
              <a:rPr lang="en-US" dirty="0"/>
              <a:t> van </a:t>
            </a:r>
            <a:r>
              <a:rPr lang="en-US" dirty="0" err="1"/>
              <a:t>krimpende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arbeidsintensieve</a:t>
            </a:r>
            <a:r>
              <a:rPr lang="en-US" dirty="0"/>
              <a:t> </a:t>
            </a:r>
            <a:r>
              <a:rPr lang="en-US" dirty="0" err="1"/>
              <a:t>industrie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0801C1-94DB-2853-0FDD-A687A3E1DD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2DDE90A8-5614-FAF3-FD0C-39ABE641B4AA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22FDC13-2AFF-9611-9276-3F17F4ADF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798" t="822" r="13203" b="51206"/>
          <a:stretch>
            <a:fillRect/>
          </a:stretch>
        </p:blipFill>
        <p:spPr bwMode="gray">
          <a:xfrm>
            <a:off x="4511675" y="1412776"/>
            <a:ext cx="6411432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34057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BC6437-2A06-B68D-88C3-ABF879EAC6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560195" cy="757238"/>
          </a:xfrm>
        </p:spPr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4 </a:t>
            </a:r>
            <a:r>
              <a:rPr lang="en-US" dirty="0" err="1"/>
              <a:t>Grootste</a:t>
            </a:r>
            <a:r>
              <a:rPr lang="en-US" dirty="0"/>
              <a:t> </a:t>
            </a:r>
            <a:r>
              <a:rPr lang="en-US" dirty="0" err="1"/>
              <a:t>werkgelegenheid</a:t>
            </a:r>
            <a:r>
              <a:rPr lang="en-US" dirty="0"/>
              <a:t> in Industrie </a:t>
            </a:r>
            <a:r>
              <a:rPr lang="en-US" dirty="0" err="1"/>
              <a:t>en</a:t>
            </a:r>
            <a:r>
              <a:rPr lang="en-US" dirty="0"/>
              <a:t> Zorg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7A2543-3829-659F-BA52-21BEC035BA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C3377212-FCC4-E205-3909-79FF900C3C8E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B746560-339C-31C6-61B8-85B73E9A6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798" t="821" r="13203" b="51206"/>
          <a:stretch>
            <a:fillRect/>
          </a:stretch>
        </p:blipFill>
        <p:spPr bwMode="gray">
          <a:xfrm>
            <a:off x="4511675" y="1412776"/>
            <a:ext cx="6411432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24363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A64263-731E-EC71-BA5B-095CAF252B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Tabel 1 </a:t>
            </a:r>
            <a:r>
              <a:rPr lang="en-US" dirty="0" err="1"/>
              <a:t>Kerngegevens</a:t>
            </a:r>
            <a:r>
              <a:rPr lang="en-US" dirty="0"/>
              <a:t> </a:t>
            </a:r>
            <a:r>
              <a:rPr lang="en-US" dirty="0" err="1"/>
              <a:t>Zaanstreek</a:t>
            </a:r>
            <a:r>
              <a:rPr lang="en-US" dirty="0"/>
              <a:t>-Waterland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035386-DE81-7A50-E73F-24B204D104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8D5A8A1B-8963-FEBC-00D5-41DB3ACFAD9D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8" name="Picture Placeholder 11">
            <a:extLst>
              <a:ext uri="{FF2B5EF4-FFF2-40B4-BE49-F238E27FC236}">
                <a16:creationId xmlns:a16="http://schemas.microsoft.com/office/drawing/2014/main" id="{C0E3F503-6D86-EC81-4E34-1EC4950CA2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33" t="6200" r="34490" b="66933"/>
          <a:stretch>
            <a:fillRect/>
          </a:stretch>
        </p:blipFill>
        <p:spPr bwMode="gray">
          <a:xfrm>
            <a:off x="4496710" y="1412776"/>
            <a:ext cx="7359136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84959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2EBB734-9ECA-2EFA-8949-4D43FF6EB9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560195" cy="757238"/>
          </a:xfrm>
        </p:spPr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1 Brede </a:t>
            </a:r>
            <a:r>
              <a:rPr lang="en-US" dirty="0" err="1"/>
              <a:t>welvaart</a:t>
            </a:r>
            <a:r>
              <a:rPr lang="en-US" dirty="0"/>
              <a:t> in </a:t>
            </a:r>
            <a:r>
              <a:rPr lang="en-US" dirty="0" err="1"/>
              <a:t>Zaanstreek</a:t>
            </a:r>
            <a:r>
              <a:rPr lang="en-US" dirty="0"/>
              <a:t>-Waterland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5CB413-2600-DCCA-3EAB-D3C057BE05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406A5EBB-D315-2332-D8D1-46601AB25EE9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8" name="Picture Placeholder 13">
            <a:extLst>
              <a:ext uri="{FF2B5EF4-FFF2-40B4-BE49-F238E27FC236}">
                <a16:creationId xmlns:a16="http://schemas.microsoft.com/office/drawing/2014/main" id="{3979BDBC-6B99-0E50-1097-1BA49B9BC9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236" t="392" r="11827" b="41522"/>
          <a:stretch>
            <a:fillRect/>
          </a:stretch>
        </p:blipFill>
        <p:spPr bwMode="gray">
          <a:xfrm>
            <a:off x="4511674" y="1233910"/>
            <a:ext cx="5687987" cy="550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4145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AF980CB-B9F4-A9B3-0B24-2A29FFDE6A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2 De </a:t>
            </a:r>
            <a:r>
              <a:rPr lang="en-US" dirty="0" err="1"/>
              <a:t>economie</a:t>
            </a:r>
            <a:r>
              <a:rPr lang="en-US" dirty="0"/>
              <a:t> van </a:t>
            </a:r>
            <a:r>
              <a:rPr lang="en-US" dirty="0" err="1"/>
              <a:t>Zaanstreek</a:t>
            </a:r>
            <a:r>
              <a:rPr lang="en-US" dirty="0"/>
              <a:t>-Waterland </a:t>
            </a:r>
            <a:r>
              <a:rPr lang="en-US" dirty="0" err="1"/>
              <a:t>laat</a:t>
            </a:r>
            <a:r>
              <a:rPr lang="en-US" dirty="0"/>
              <a:t> </a:t>
            </a:r>
            <a:r>
              <a:rPr lang="en-US" dirty="0" err="1"/>
              <a:t>voorzichtige</a:t>
            </a:r>
            <a:r>
              <a:rPr lang="en-US" dirty="0"/>
              <a:t> </a:t>
            </a:r>
            <a:r>
              <a:rPr lang="en-US" dirty="0" err="1"/>
              <a:t>groei</a:t>
            </a:r>
            <a:r>
              <a:rPr lang="en-US" dirty="0"/>
              <a:t> </a:t>
            </a:r>
            <a:r>
              <a:rPr lang="en-US" dirty="0" err="1"/>
              <a:t>zien</a:t>
            </a:r>
            <a:r>
              <a:rPr lang="en-US" dirty="0"/>
              <a:t> in 2024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639A8B-C9C9-B7CB-A094-8BB6201CA1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90246ACA-585B-ACF5-7ACD-9D6A464F8410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8063D2C2-705A-9453-A7BA-72BFE6781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15" t="584" r="13140" b="64961"/>
          <a:stretch>
            <a:fillRect/>
          </a:stretch>
        </p:blipFill>
        <p:spPr bwMode="gray">
          <a:xfrm>
            <a:off x="4511675" y="1412776"/>
            <a:ext cx="7275528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20599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8417E1-4F3B-738B-4D1A-388AFFEC2B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560195" cy="757238"/>
          </a:xfrm>
        </p:spPr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3 </a:t>
            </a:r>
            <a:r>
              <a:rPr lang="en-US" dirty="0" err="1"/>
              <a:t>Zaanstreek</a:t>
            </a:r>
            <a:r>
              <a:rPr lang="en-US" dirty="0"/>
              <a:t> </a:t>
            </a:r>
            <a:r>
              <a:rPr lang="en-US" dirty="0" err="1"/>
              <a:t>groeit</a:t>
            </a:r>
            <a:r>
              <a:rPr lang="en-US" dirty="0"/>
              <a:t> </a:t>
            </a:r>
            <a:r>
              <a:rPr lang="en-US" dirty="0" err="1"/>
              <a:t>sneller</a:t>
            </a:r>
            <a:r>
              <a:rPr lang="en-US" dirty="0"/>
              <a:t> dan Waterland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90FF9B-BA9A-0917-9C4D-8519645A82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50DA0D9F-740C-D343-20F1-28CD64A80DDA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6" name="Picture Placeholder 4">
            <a:extLst>
              <a:ext uri="{FF2B5EF4-FFF2-40B4-BE49-F238E27FC236}">
                <a16:creationId xmlns:a16="http://schemas.microsoft.com/office/drawing/2014/main" id="{34A91CB6-2FEE-397F-79C8-07A8BE164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39" t="821" r="13162" b="53205"/>
          <a:stretch>
            <a:fillRect/>
          </a:stretch>
        </p:blipFill>
        <p:spPr bwMode="gray">
          <a:xfrm>
            <a:off x="4511675" y="1412776"/>
            <a:ext cx="6411432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879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C9BCF56F-363F-1D40-B5F2-3E802B4293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1.7 </a:t>
            </a:r>
            <a:r>
              <a:rPr lang="en-US" dirty="0" err="1"/>
              <a:t>Armoede</a:t>
            </a:r>
            <a:r>
              <a:rPr lang="en-US" dirty="0"/>
              <a:t> 10 </a:t>
            </a:r>
            <a:r>
              <a:rPr lang="en-US" dirty="0" err="1"/>
              <a:t>jaar</a:t>
            </a:r>
            <a:r>
              <a:rPr lang="en-US" dirty="0"/>
              <a:t> </a:t>
            </a:r>
            <a:r>
              <a:rPr lang="en-US" dirty="0" err="1"/>
              <a:t>dalend</a:t>
            </a:r>
            <a:r>
              <a:rPr lang="en-US" dirty="0"/>
              <a:t>,                       maar </a:t>
            </a:r>
            <a:r>
              <a:rPr lang="en-US" dirty="0" err="1"/>
              <a:t>structureel</a:t>
            </a:r>
            <a:r>
              <a:rPr lang="en-US" dirty="0"/>
              <a:t> </a:t>
            </a:r>
            <a:r>
              <a:rPr lang="en-US" dirty="0" err="1"/>
              <a:t>hoger</a:t>
            </a:r>
            <a:r>
              <a:rPr lang="en-US" dirty="0"/>
              <a:t> in MRA dan in Nederland</a:t>
            </a:r>
          </a:p>
        </p:txBody>
      </p:sp>
      <p:pic>
        <p:nvPicPr>
          <p:cNvPr id="4" name="Picture Placeholder 11">
            <a:extLst>
              <a:ext uri="{FF2B5EF4-FFF2-40B4-BE49-F238E27FC236}">
                <a16:creationId xmlns:a16="http://schemas.microsoft.com/office/drawing/2014/main" id="{4C0F7964-7CD3-C9F2-AC28-13961EC0B0E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330" t="593" r="11764" b="61422"/>
          <a:stretch>
            <a:fillRect/>
          </a:stretch>
        </p:blipFill>
        <p:spPr>
          <a:xfrm>
            <a:off x="4511675" y="1412776"/>
            <a:ext cx="7275528" cy="4608512"/>
          </a:xfr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7359451-2DB3-4A39-C2C6-F4874BC74D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582" y="1809104"/>
            <a:ext cx="3163950" cy="4392613"/>
          </a:xfrm>
        </p:spPr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5520151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184517-9673-2CF3-7F18-3885137DCE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4 </a:t>
            </a:r>
            <a:r>
              <a:rPr lang="en-US" dirty="0" err="1"/>
              <a:t>Economie</a:t>
            </a:r>
            <a:r>
              <a:rPr lang="en-US" dirty="0"/>
              <a:t> </a:t>
            </a:r>
            <a:r>
              <a:rPr lang="en-US" dirty="0" err="1"/>
              <a:t>Zaansteek</a:t>
            </a:r>
            <a:r>
              <a:rPr lang="en-US" dirty="0"/>
              <a:t>-Waterland </a:t>
            </a:r>
            <a:r>
              <a:rPr lang="en-US" dirty="0" err="1"/>
              <a:t>vooral</a:t>
            </a:r>
            <a:r>
              <a:rPr lang="en-US" dirty="0"/>
              <a:t> </a:t>
            </a:r>
            <a:r>
              <a:rPr lang="en-US" dirty="0" err="1"/>
              <a:t>gericht</a:t>
            </a:r>
            <a:r>
              <a:rPr lang="en-US" dirty="0"/>
              <a:t> op </a:t>
            </a:r>
            <a:r>
              <a:rPr lang="en-US" dirty="0" err="1"/>
              <a:t>agro-foodindustrie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73716B-DC9C-6DF0-85E1-0D6C27213C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13CAFF43-26B0-EE0E-1701-665965A60D5A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1DC7BE0-1D6D-2EED-8A02-0AAB67F455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798" t="820" r="13203" b="51872"/>
          <a:stretch>
            <a:fillRect/>
          </a:stretch>
        </p:blipFill>
        <p:spPr bwMode="gray">
          <a:xfrm>
            <a:off x="4511675" y="1412776"/>
            <a:ext cx="6411432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22652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650BD32-06CC-F180-A3FE-849A0A3672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344171" cy="757238"/>
          </a:xfrm>
        </p:spPr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5 </a:t>
            </a:r>
            <a:r>
              <a:rPr lang="en-US" dirty="0" err="1"/>
              <a:t>Iets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werkgelegenheid</a:t>
            </a:r>
            <a:r>
              <a:rPr lang="en-US" dirty="0"/>
              <a:t> </a:t>
            </a:r>
            <a:r>
              <a:rPr lang="en-US" dirty="0" err="1"/>
              <a:t>geconcentreerd</a:t>
            </a:r>
            <a:r>
              <a:rPr lang="en-US" dirty="0"/>
              <a:t> in </a:t>
            </a:r>
            <a:r>
              <a:rPr lang="en-US" dirty="0" err="1"/>
              <a:t>Zaanstreek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BF8F8D-7991-E4D4-1BDD-6E701DB05C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A6CABB39-A3E6-1CAC-1E2C-1451F3476911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2A5BAC67-ED09-029D-E756-077A2F4055D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058" t="836" r="12564" b="46057"/>
          <a:stretch>
            <a:fillRect/>
          </a:stretch>
        </p:blipFill>
        <p:spPr>
          <a:xfrm>
            <a:off x="4511675" y="1268760"/>
            <a:ext cx="5979384" cy="5328592"/>
          </a:xfrm>
        </p:spPr>
      </p:pic>
    </p:spTree>
    <p:extLst>
      <p:ext uri="{BB962C8B-B14F-4D97-AF65-F5344CB8AC3E}">
        <p14:creationId xmlns:p14="http://schemas.microsoft.com/office/powerpoint/2010/main" val="25974486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2735AF-E39E-333E-05A0-A6890E8301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6 </a:t>
            </a:r>
            <a:r>
              <a:rPr lang="en-US" dirty="0" err="1"/>
              <a:t>Snelle</a:t>
            </a:r>
            <a:r>
              <a:rPr lang="en-US" dirty="0"/>
              <a:t> </a:t>
            </a:r>
            <a:r>
              <a:rPr lang="en-US" dirty="0" err="1"/>
              <a:t>groei</a:t>
            </a:r>
            <a:r>
              <a:rPr lang="en-US" dirty="0"/>
              <a:t> in de Bouw, </a:t>
            </a:r>
            <a:r>
              <a:rPr lang="en-US" dirty="0" err="1"/>
              <a:t>Onderwijs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Cultuur</a:t>
            </a:r>
            <a:r>
              <a:rPr lang="en-US" dirty="0"/>
              <a:t>, sport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recreatie</a:t>
            </a:r>
            <a:r>
              <a:rPr lang="en-US" dirty="0"/>
              <a:t>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BACCA5-81ED-40B3-2C50-AD1DA199CB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87210F33-03D4-9C74-A8DF-023893E9B79A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E4BA5C3-B587-EB9E-B43A-362A56B83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798" t="820" r="13203" b="51872"/>
          <a:stretch>
            <a:fillRect/>
          </a:stretch>
        </p:blipFill>
        <p:spPr bwMode="gray">
          <a:xfrm>
            <a:off x="4511675" y="1412776"/>
            <a:ext cx="6411432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83448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DCDA4C-7481-69E4-5D87-75E881D0FC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Tabel 1 </a:t>
            </a:r>
            <a:r>
              <a:rPr lang="en-US" dirty="0" err="1"/>
              <a:t>Kerngegevens</a:t>
            </a:r>
            <a:r>
              <a:rPr lang="en-US" dirty="0"/>
              <a:t> Zuid-Kennemerland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6F9A7C-788F-B448-0E18-D5CE42123E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DC074418-A095-6A11-2028-B474ADAFCC34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8" name="Picture Placeholder 11">
            <a:extLst>
              <a:ext uri="{FF2B5EF4-FFF2-40B4-BE49-F238E27FC236}">
                <a16:creationId xmlns:a16="http://schemas.microsoft.com/office/drawing/2014/main" id="{3044678E-4B14-7BE8-9728-FBC17DF229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34" t="6201" r="34477" b="66929"/>
          <a:stretch>
            <a:fillRect/>
          </a:stretch>
        </p:blipFill>
        <p:spPr bwMode="gray">
          <a:xfrm>
            <a:off x="4496710" y="1412776"/>
            <a:ext cx="7359136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3904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B79AC1-8597-3A56-B01B-CB92C68183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1 Brede </a:t>
            </a:r>
            <a:r>
              <a:rPr lang="en-US" dirty="0" err="1"/>
              <a:t>welvaart</a:t>
            </a:r>
            <a:r>
              <a:rPr lang="en-US" dirty="0"/>
              <a:t> in Zuid-Kennemerland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6AE0F-EAC8-1CD8-1551-59520EC380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633442EC-D326-5E50-8C25-A73BF053B917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8" name="Picture Placeholder 13">
            <a:extLst>
              <a:ext uri="{FF2B5EF4-FFF2-40B4-BE49-F238E27FC236}">
                <a16:creationId xmlns:a16="http://schemas.microsoft.com/office/drawing/2014/main" id="{20B2EAAF-DAED-E143-1552-A274F9DA98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270" t="396" r="11907" b="40889"/>
          <a:stretch>
            <a:fillRect/>
          </a:stretch>
        </p:blipFill>
        <p:spPr bwMode="gray">
          <a:xfrm>
            <a:off x="4511675" y="1233910"/>
            <a:ext cx="5619344" cy="550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25672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8EED025-ED00-7A37-FBB2-77BF03C6C1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2 </a:t>
            </a:r>
            <a:r>
              <a:rPr lang="en-US" dirty="0" err="1"/>
              <a:t>Economie</a:t>
            </a:r>
            <a:r>
              <a:rPr lang="en-US" dirty="0"/>
              <a:t> Zuid-Kennemerland </a:t>
            </a:r>
            <a:r>
              <a:rPr lang="en-US" dirty="0" err="1"/>
              <a:t>kent</a:t>
            </a:r>
            <a:r>
              <a:rPr lang="en-US" dirty="0"/>
              <a:t> in 2024 </a:t>
            </a:r>
            <a:r>
              <a:rPr lang="en-US" dirty="0" err="1"/>
              <a:t>weer</a:t>
            </a:r>
            <a:r>
              <a:rPr lang="en-US" dirty="0"/>
              <a:t> </a:t>
            </a:r>
            <a:r>
              <a:rPr lang="en-US" dirty="0" err="1"/>
              <a:t>positieve</a:t>
            </a:r>
            <a:r>
              <a:rPr lang="en-US" dirty="0"/>
              <a:t> </a:t>
            </a:r>
            <a:r>
              <a:rPr lang="en-US" dirty="0" err="1"/>
              <a:t>groei</a:t>
            </a:r>
            <a:r>
              <a:rPr lang="en-US" dirty="0"/>
              <a:t>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2529BB-129E-153C-0940-3303930330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E698D9CF-22CD-C4C7-61B1-0176A8E94FF5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39B6FF22-17E5-D4F3-042C-8E3B6CE6B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290" t="588" r="12512" b="64687"/>
          <a:stretch>
            <a:fillRect/>
          </a:stretch>
        </p:blipFill>
        <p:spPr bwMode="gray">
          <a:xfrm>
            <a:off x="4511675" y="1412776"/>
            <a:ext cx="7275528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11210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1EF351-1843-B706-3820-D0E4787B0D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3 Industrie, </a:t>
            </a:r>
            <a:r>
              <a:rPr lang="en-US" dirty="0" err="1"/>
              <a:t>Onroerend</a:t>
            </a:r>
            <a:r>
              <a:rPr lang="en-US" dirty="0"/>
              <a:t> </a:t>
            </a:r>
            <a:r>
              <a:rPr lang="en-US" dirty="0" err="1"/>
              <a:t>goed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Zorg </a:t>
            </a:r>
            <a:r>
              <a:rPr lang="en-US" dirty="0" err="1"/>
              <a:t>belangrijke</a:t>
            </a:r>
            <a:r>
              <a:rPr lang="en-US" dirty="0"/>
              <a:t> </a:t>
            </a:r>
            <a:r>
              <a:rPr lang="en-US" dirty="0" err="1"/>
              <a:t>sectoren</a:t>
            </a:r>
            <a:r>
              <a:rPr lang="en-US" dirty="0"/>
              <a:t>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9D9761-B92D-F208-B275-9B7AB6C51B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C671F716-5D11-1616-D2C2-71964EEA9F1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50A3F9B-E5B7-442A-B14F-6BB7D0CD2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798" t="820" r="13203" b="51872"/>
          <a:stretch>
            <a:fillRect/>
          </a:stretch>
        </p:blipFill>
        <p:spPr bwMode="gray">
          <a:xfrm>
            <a:off x="4511675" y="1412776"/>
            <a:ext cx="6411432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20251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BE397A-8C59-CF5D-AF60-CB7AE817A9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4 Zuid-Kennemerland </a:t>
            </a:r>
            <a:r>
              <a:rPr lang="en-US" dirty="0" err="1"/>
              <a:t>biedt</a:t>
            </a:r>
            <a:r>
              <a:rPr lang="en-US" dirty="0"/>
              <a:t>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werkgelegenheid</a:t>
            </a:r>
            <a:r>
              <a:rPr lang="en-US" dirty="0"/>
              <a:t> in de Zorg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D2AC1A-C9B8-3447-FF16-81A4DA2992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F378C794-D63C-F878-FDDF-76215C50D450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8DBAFD4-61CE-6970-DB2C-117BA4D60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798" t="820" r="13203" b="51872"/>
          <a:stretch>
            <a:fillRect/>
          </a:stretch>
        </p:blipFill>
        <p:spPr bwMode="gray">
          <a:xfrm>
            <a:off x="4511675" y="1412776"/>
            <a:ext cx="6411432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36613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7124CE1A-86B5-FAA9-D4E5-E40FDD6E99D5}"/>
              </a:ext>
            </a:extLst>
          </p:cNvPr>
          <p:cNvSpPr txBox="1">
            <a:spLocks/>
          </p:cNvSpPr>
          <p:nvPr/>
        </p:nvSpPr>
        <p:spPr bwMode="gray">
          <a:xfrm>
            <a:off x="-1" y="1124744"/>
            <a:ext cx="12190413" cy="50769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7971" indent="-287971" algn="l" defTabSz="1219078" rtl="0" eaLnBrk="1" latinLnBrk="0" hangingPunct="1">
              <a:spcBef>
                <a:spcPts val="0"/>
              </a:spcBef>
              <a:buClr>
                <a:schemeClr val="accent1"/>
              </a:buClr>
              <a:buSzPct val="125000"/>
              <a:buFont typeface="Systeemlettertype"/>
              <a:buChar char="+"/>
              <a:defRPr sz="21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575942" indent="-287971" algn="l" defTabSz="1219078" rtl="0" eaLnBrk="1" latinLnBrk="0" hangingPunct="1">
              <a:spcBef>
                <a:spcPts val="0"/>
              </a:spcBef>
              <a:buFont typeface="Corbel" pitchFamily="34" charset="0"/>
              <a:buChar char="–"/>
              <a:defRPr sz="18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863914" indent="-287971" algn="l" defTabSz="1219078" rtl="0" eaLnBrk="1" latinLnBrk="0" hangingPunct="1">
              <a:spcBef>
                <a:spcPts val="0"/>
              </a:spcBef>
              <a:buClrTx/>
              <a:buSzPct val="100000"/>
              <a:buFont typeface="Corbel" pitchFamily="34" charset="0"/>
              <a:buChar char="-"/>
              <a:defRPr sz="15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87971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6pPr>
            <a:lvl7pPr marL="575942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7pPr>
            <a:lvl8pPr marL="863914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133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8pPr>
            <a:lvl9pPr marL="0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18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9pPr>
          </a:lstStyle>
          <a:p>
            <a:pPr marL="0" lvl="0" indent="0" algn="ctr">
              <a:buFont typeface="Systeemlettertype"/>
              <a:buNone/>
            </a:pPr>
            <a:endParaRPr lang="nl-NL" sz="7200" dirty="0">
              <a:solidFill>
                <a:srgbClr val="004699"/>
              </a:solidFill>
              <a:latin typeface="Zilla Slab Light" pitchFamily="2" charset="77"/>
              <a:ea typeface="Zilla Slab Light" pitchFamily="2" charset="77"/>
            </a:endParaRPr>
          </a:p>
          <a:p>
            <a:pPr marL="0" lvl="0" indent="0" algn="ctr">
              <a:buFont typeface="Systeemlettertype"/>
              <a:buNone/>
            </a:pPr>
            <a:r>
              <a:rPr lang="nl-NL" sz="7200" dirty="0">
                <a:solidFill>
                  <a:srgbClr val="00A049"/>
                </a:solidFill>
                <a:latin typeface="Zilla Slab Light" pitchFamily="2" charset="77"/>
                <a:ea typeface="Zilla Slab Light" pitchFamily="2" charset="77"/>
              </a:rPr>
              <a:t>Bijlage 4</a:t>
            </a:r>
          </a:p>
          <a:p>
            <a:pPr marL="0" indent="0" algn="ctr">
              <a:buNone/>
            </a:pPr>
            <a:r>
              <a:rPr lang="en-US" sz="7200" b="1" dirty="0" err="1">
                <a:solidFill>
                  <a:srgbClr val="00A049"/>
                </a:solidFill>
                <a:effectLst/>
                <a:latin typeface="Zilla Slab" pitchFamily="2" charset="77"/>
                <a:ea typeface="Zilla Slab" pitchFamily="2" charset="77"/>
              </a:rPr>
              <a:t>Indicatoren</a:t>
            </a:r>
            <a:r>
              <a:rPr lang="en-US" sz="7200" b="1" dirty="0">
                <a:solidFill>
                  <a:srgbClr val="00A049"/>
                </a:solidFill>
                <a:effectLst/>
                <a:latin typeface="Zilla Slab" pitchFamily="2" charset="77"/>
                <a:ea typeface="Zilla Slab" pitchFamily="2" charset="77"/>
              </a:rPr>
              <a:t> brede </a:t>
            </a:r>
          </a:p>
          <a:p>
            <a:pPr marL="0" indent="0" algn="ctr">
              <a:buNone/>
            </a:pPr>
            <a:r>
              <a:rPr lang="en-US" sz="7200" b="1" dirty="0" err="1">
                <a:solidFill>
                  <a:srgbClr val="00A049"/>
                </a:solidFill>
                <a:effectLst/>
                <a:latin typeface="Zilla Slab" pitchFamily="2" charset="77"/>
                <a:ea typeface="Zilla Slab" pitchFamily="2" charset="77"/>
              </a:rPr>
              <a:t>welvaart</a:t>
            </a:r>
            <a:endParaRPr lang="en-US" sz="7200" b="1" dirty="0">
              <a:solidFill>
                <a:srgbClr val="00A049"/>
              </a:solidFill>
              <a:effectLst/>
              <a:latin typeface="Zilla Slab" pitchFamily="2" charset="77"/>
              <a:ea typeface="Zilla Slab" pitchFamily="2" charset="77"/>
            </a:endParaRPr>
          </a:p>
          <a:p>
            <a:pPr marL="0" lvl="0" indent="0" algn="ctr">
              <a:buFont typeface="Systeemlettertype"/>
              <a:buNone/>
            </a:pPr>
            <a:endParaRPr lang="nl-NL" sz="7200" b="1" dirty="0">
              <a:solidFill>
                <a:srgbClr val="00A3DB"/>
              </a:solidFill>
              <a:latin typeface="Zilla Slab" pitchFamily="2" charset="77"/>
              <a:ea typeface="Zilla Slab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1153850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4EE9A4-38BC-D0AB-F1CC-D348D71C12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Tabel B4.1 Brede </a:t>
            </a:r>
            <a:r>
              <a:rPr lang="en-US" dirty="0" err="1"/>
              <a:t>Welvaart</a:t>
            </a:r>
            <a:r>
              <a:rPr lang="en-US" dirty="0"/>
              <a:t> in MRA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ontwikkelingen</a:t>
            </a:r>
            <a:r>
              <a:rPr lang="en-US" dirty="0"/>
              <a:t> in de </a:t>
            </a:r>
            <a:r>
              <a:rPr lang="en-US" dirty="0" err="1"/>
              <a:t>tijd</a:t>
            </a:r>
            <a:r>
              <a:rPr lang="en-US" dirty="0"/>
              <a:t>, 2013-2023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D81A049-F0F8-FC45-97EF-DF8C54360B0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5557" t="6160" r="34259" b="35606"/>
          <a:stretch>
            <a:fillRect/>
          </a:stretch>
        </p:blipFill>
        <p:spPr>
          <a:xfrm>
            <a:off x="4943078" y="188640"/>
            <a:ext cx="4680520" cy="6408712"/>
          </a:xfrm>
        </p:spPr>
      </p:pic>
      <p:sp>
        <p:nvSpPr>
          <p:cNvPr id="2" name="Rechthoek">
            <a:extLst>
              <a:ext uri="{FF2B5EF4-FFF2-40B4-BE49-F238E27FC236}">
                <a16:creationId xmlns:a16="http://schemas.microsoft.com/office/drawing/2014/main" id="{974E9BAB-5FEC-6CC8-2F03-F97091C5C085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842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C9BCF56F-363F-1D40-B5F2-3E802B4293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6984131" cy="757238"/>
          </a:xfrm>
        </p:spPr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1.8 </a:t>
            </a:r>
            <a:r>
              <a:rPr lang="en-US" dirty="0" err="1"/>
              <a:t>Stabiele</a:t>
            </a:r>
            <a:r>
              <a:rPr lang="en-US" dirty="0"/>
              <a:t> </a:t>
            </a:r>
            <a:r>
              <a:rPr lang="en-US" dirty="0" err="1"/>
              <a:t>groei</a:t>
            </a:r>
            <a:r>
              <a:rPr lang="en-US" dirty="0"/>
              <a:t> </a:t>
            </a:r>
            <a:r>
              <a:rPr lang="en-US" dirty="0" err="1"/>
              <a:t>brp</a:t>
            </a:r>
            <a:r>
              <a:rPr lang="en-US" dirty="0"/>
              <a:t> in 2025 </a:t>
            </a:r>
            <a:r>
              <a:rPr lang="en-US" dirty="0" err="1"/>
              <a:t>en</a:t>
            </a:r>
            <a:r>
              <a:rPr lang="en-US" dirty="0"/>
              <a:t> 2026, effect </a:t>
            </a:r>
            <a:r>
              <a:rPr lang="en-US" dirty="0" err="1"/>
              <a:t>werkgelegenheid</a:t>
            </a:r>
            <a:r>
              <a:rPr lang="en-US" dirty="0"/>
              <a:t> </a:t>
            </a:r>
            <a:r>
              <a:rPr lang="en-US" dirty="0" err="1"/>
              <a:t>onzeker</a:t>
            </a:r>
            <a:endParaRPr lang="en-US" dirty="0"/>
          </a:p>
        </p:txBody>
      </p:sp>
      <p:pic>
        <p:nvPicPr>
          <p:cNvPr id="2" name="Picture Placeholder 11">
            <a:extLst>
              <a:ext uri="{FF2B5EF4-FFF2-40B4-BE49-F238E27FC236}">
                <a16:creationId xmlns:a16="http://schemas.microsoft.com/office/drawing/2014/main" id="{EDAD53F5-952D-3E7E-537A-FDE7BCC87EF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302" t="588" r="12500" b="59978"/>
          <a:stretch>
            <a:fillRect/>
          </a:stretch>
        </p:blipFill>
        <p:spPr>
          <a:xfrm>
            <a:off x="4511675" y="1412776"/>
            <a:ext cx="7275528" cy="4824536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EA5289-011A-D84C-6ED1-EC3CC7782E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582" y="1809104"/>
            <a:ext cx="3163950" cy="4392613"/>
          </a:xfrm>
        </p:spPr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3913647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DDB47F-91B3-4706-2F30-E9B194C5DCD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8581" y="1809104"/>
            <a:ext cx="3411621" cy="4428208"/>
          </a:xfrm>
        </p:spPr>
        <p:txBody>
          <a:bodyPr/>
          <a:lstStyle/>
          <a:p>
            <a:r>
              <a:rPr lang="en-US" dirty="0"/>
              <a:t>Tabel B4.2 Brede </a:t>
            </a:r>
            <a:r>
              <a:rPr lang="en-US" dirty="0" err="1"/>
              <a:t>Welvaart</a:t>
            </a:r>
            <a:r>
              <a:rPr lang="en-US" dirty="0"/>
              <a:t> in de MRA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deelregio’s</a:t>
            </a:r>
            <a:r>
              <a:rPr lang="en-US" dirty="0"/>
              <a:t>, 2023 </a:t>
            </a:r>
          </a:p>
          <a:p>
            <a:r>
              <a:rPr lang="en-US" b="0" dirty="0"/>
              <a:t>Index </a:t>
            </a:r>
            <a:r>
              <a:rPr lang="en-US" b="0" dirty="0" err="1"/>
              <a:t>t.o.v</a:t>
            </a:r>
            <a:r>
              <a:rPr lang="en-US" b="0" dirty="0"/>
              <a:t>. Nederland  (Nederland=1). Een </a:t>
            </a:r>
            <a:r>
              <a:rPr lang="en-US" b="0" dirty="0" err="1"/>
              <a:t>hoge</a:t>
            </a:r>
            <a:r>
              <a:rPr lang="en-US" b="0" dirty="0"/>
              <a:t> score is </a:t>
            </a:r>
            <a:r>
              <a:rPr lang="en-US" b="0" dirty="0" err="1"/>
              <a:t>gunstig</a:t>
            </a:r>
            <a:r>
              <a:rPr lang="en-US" b="0" dirty="0"/>
              <a:t> in termen van brede </a:t>
            </a:r>
            <a:r>
              <a:rPr lang="en-US" b="0" dirty="0" err="1"/>
              <a:t>welvaart</a:t>
            </a:r>
            <a:endParaRPr lang="en-US" b="0" dirty="0"/>
          </a:p>
          <a:p>
            <a:endParaRPr lang="en-NL" dirty="0"/>
          </a:p>
        </p:txBody>
      </p:sp>
      <p:sp>
        <p:nvSpPr>
          <p:cNvPr id="2" name="Rechthoek">
            <a:extLst>
              <a:ext uri="{FF2B5EF4-FFF2-40B4-BE49-F238E27FC236}">
                <a16:creationId xmlns:a16="http://schemas.microsoft.com/office/drawing/2014/main" id="{1CE316EF-430A-3DA9-5D95-5F70665D5246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8" name="Picture Placeholder 5">
            <a:extLst>
              <a:ext uri="{FF2B5EF4-FFF2-40B4-BE49-F238E27FC236}">
                <a16:creationId xmlns:a16="http://schemas.microsoft.com/office/drawing/2014/main" id="{43016663-9807-A907-BE94-7459AFE7544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5959" t="7559" r="34242" b="33678"/>
          <a:stretch>
            <a:fillRect/>
          </a:stretch>
        </p:blipFill>
        <p:spPr>
          <a:xfrm>
            <a:off x="4943078" y="188640"/>
            <a:ext cx="4608512" cy="6408712"/>
          </a:xfrm>
        </p:spPr>
      </p:pic>
    </p:spTree>
    <p:extLst>
      <p:ext uri="{BB962C8B-B14F-4D97-AF65-F5344CB8AC3E}">
        <p14:creationId xmlns:p14="http://schemas.microsoft.com/office/powerpoint/2010/main" val="395109275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9C315-EB5C-F7D4-5814-B78138D709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469F62-6E12-DF74-578E-CB51343CAD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8581" y="1809104"/>
            <a:ext cx="3411621" cy="4428208"/>
          </a:xfrm>
        </p:spPr>
        <p:txBody>
          <a:bodyPr/>
          <a:lstStyle/>
          <a:p>
            <a:r>
              <a:rPr lang="en-US" dirty="0"/>
              <a:t>Tabel B4.3 Brede </a:t>
            </a:r>
            <a:r>
              <a:rPr lang="en-US" dirty="0" err="1"/>
              <a:t>Welvaart</a:t>
            </a:r>
            <a:r>
              <a:rPr lang="en-US" dirty="0"/>
              <a:t> in de MRA </a:t>
            </a:r>
            <a:r>
              <a:rPr lang="en-US" dirty="0" err="1"/>
              <a:t>en</a:t>
            </a:r>
            <a:r>
              <a:rPr lang="en-US" dirty="0"/>
              <a:t> Nederland in </a:t>
            </a:r>
            <a:r>
              <a:rPr lang="en-US" dirty="0" err="1"/>
              <a:t>vergelijking</a:t>
            </a:r>
            <a:r>
              <a:rPr lang="en-US" dirty="0"/>
              <a:t> met Europa, 2023</a:t>
            </a:r>
          </a:p>
          <a:p>
            <a:r>
              <a:rPr lang="en-US" b="0" dirty="0"/>
              <a:t>Index </a:t>
            </a:r>
            <a:r>
              <a:rPr lang="en-US" b="0" dirty="0" err="1"/>
              <a:t>t.o.v</a:t>
            </a:r>
            <a:r>
              <a:rPr lang="en-US" b="0" dirty="0"/>
              <a:t>. Europa (Europa=1). Een </a:t>
            </a:r>
            <a:r>
              <a:rPr lang="en-US" b="0" dirty="0" err="1"/>
              <a:t>hoge</a:t>
            </a:r>
            <a:r>
              <a:rPr lang="en-US" b="0" dirty="0"/>
              <a:t> score is </a:t>
            </a:r>
            <a:r>
              <a:rPr lang="en-US" b="0" dirty="0" err="1"/>
              <a:t>gunstig</a:t>
            </a:r>
            <a:r>
              <a:rPr lang="en-US" b="0" dirty="0"/>
              <a:t> in termen van brede </a:t>
            </a:r>
            <a:r>
              <a:rPr lang="en-US" b="0" dirty="0" err="1"/>
              <a:t>welvaart</a:t>
            </a:r>
            <a:r>
              <a:rPr lang="en-US" b="0" dirty="0"/>
              <a:t> </a:t>
            </a:r>
          </a:p>
          <a:p>
            <a:endParaRPr lang="en-NL" dirty="0"/>
          </a:p>
        </p:txBody>
      </p:sp>
      <p:sp>
        <p:nvSpPr>
          <p:cNvPr id="2" name="Rechthoek">
            <a:extLst>
              <a:ext uri="{FF2B5EF4-FFF2-40B4-BE49-F238E27FC236}">
                <a16:creationId xmlns:a16="http://schemas.microsoft.com/office/drawing/2014/main" id="{26FE2B72-4145-B7E5-EBBB-0C13804089C6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8" name="Picture Placeholder 5">
            <a:extLst>
              <a:ext uri="{FF2B5EF4-FFF2-40B4-BE49-F238E27FC236}">
                <a16:creationId xmlns:a16="http://schemas.microsoft.com/office/drawing/2014/main" id="{34D2222D-28BE-3275-EF7A-556D13C5B06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5513" t="7792" r="34759" b="54548"/>
          <a:stretch>
            <a:fillRect/>
          </a:stretch>
        </p:blipFill>
        <p:spPr>
          <a:xfrm>
            <a:off x="4871070" y="188640"/>
            <a:ext cx="6778684" cy="6048672"/>
          </a:xfrm>
        </p:spPr>
      </p:pic>
    </p:spTree>
    <p:extLst>
      <p:ext uri="{BB962C8B-B14F-4D97-AF65-F5344CB8AC3E}">
        <p14:creationId xmlns:p14="http://schemas.microsoft.com/office/powerpoint/2010/main" val="273801923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0D099AFA-314E-C67E-98FE-991FC7BBF66B}"/>
              </a:ext>
            </a:extLst>
          </p:cNvPr>
          <p:cNvSpPr txBox="1">
            <a:spLocks/>
          </p:cNvSpPr>
          <p:nvPr/>
        </p:nvSpPr>
        <p:spPr bwMode="gray">
          <a:xfrm>
            <a:off x="-1" y="1124744"/>
            <a:ext cx="12190413" cy="50769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7971" indent="-287971" algn="l" defTabSz="1219078" rtl="0" eaLnBrk="1" latinLnBrk="0" hangingPunct="1">
              <a:spcBef>
                <a:spcPts val="0"/>
              </a:spcBef>
              <a:buClr>
                <a:schemeClr val="accent1"/>
              </a:buClr>
              <a:buSzPct val="125000"/>
              <a:buFont typeface="Systeemlettertype"/>
              <a:buChar char="+"/>
              <a:defRPr sz="21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575942" indent="-287971" algn="l" defTabSz="1219078" rtl="0" eaLnBrk="1" latinLnBrk="0" hangingPunct="1">
              <a:spcBef>
                <a:spcPts val="0"/>
              </a:spcBef>
              <a:buFont typeface="Corbel" pitchFamily="34" charset="0"/>
              <a:buChar char="–"/>
              <a:defRPr sz="18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863914" indent="-287971" algn="l" defTabSz="1219078" rtl="0" eaLnBrk="1" latinLnBrk="0" hangingPunct="1">
              <a:spcBef>
                <a:spcPts val="0"/>
              </a:spcBef>
              <a:buClrTx/>
              <a:buSzPct val="100000"/>
              <a:buFont typeface="Corbel" pitchFamily="34" charset="0"/>
              <a:buChar char="-"/>
              <a:defRPr sz="15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87971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6pPr>
            <a:lvl7pPr marL="575942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7pPr>
            <a:lvl8pPr marL="863914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133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8pPr>
            <a:lvl9pPr marL="0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18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9pPr>
          </a:lstStyle>
          <a:p>
            <a:pPr marL="0" lvl="0" indent="0" algn="ctr">
              <a:buFont typeface="Systeemlettertype"/>
              <a:buNone/>
            </a:pPr>
            <a:endParaRPr lang="nl-NL" sz="7200" dirty="0">
              <a:solidFill>
                <a:srgbClr val="004699"/>
              </a:solidFill>
              <a:latin typeface="Zilla Slab Light" pitchFamily="2" charset="77"/>
              <a:ea typeface="Zilla Slab Light" pitchFamily="2" charset="77"/>
            </a:endParaRPr>
          </a:p>
          <a:p>
            <a:pPr marL="0" lvl="0" indent="0" algn="ctr">
              <a:buFont typeface="Systeemlettertype"/>
              <a:buNone/>
            </a:pPr>
            <a:r>
              <a:rPr lang="nl-NL" sz="7200" dirty="0">
                <a:solidFill>
                  <a:srgbClr val="00A049"/>
                </a:solidFill>
                <a:latin typeface="Zilla Slab Light" pitchFamily="2" charset="77"/>
                <a:ea typeface="Zilla Slab Light" pitchFamily="2" charset="77"/>
              </a:rPr>
              <a:t>Bijlage 5</a:t>
            </a:r>
          </a:p>
          <a:p>
            <a:pPr marL="0" indent="0" algn="ctr">
              <a:buNone/>
            </a:pPr>
            <a:r>
              <a:rPr lang="en-US" sz="7200" b="1" dirty="0" err="1">
                <a:solidFill>
                  <a:srgbClr val="00A049"/>
                </a:solidFill>
                <a:effectLst/>
                <a:latin typeface="Zilla Slab" pitchFamily="2" charset="77"/>
                <a:ea typeface="Zilla Slab" pitchFamily="2" charset="77"/>
              </a:rPr>
              <a:t>Woon-werkverkeer</a:t>
            </a:r>
            <a:r>
              <a:rPr lang="en-US" sz="7200" b="1" dirty="0">
                <a:solidFill>
                  <a:srgbClr val="00A049"/>
                </a:solidFill>
                <a:effectLst/>
                <a:latin typeface="Zilla Slab" pitchFamily="2" charset="77"/>
                <a:ea typeface="Zilla Slab" pitchFamily="2" charset="77"/>
              </a:rPr>
              <a:t> </a:t>
            </a:r>
          </a:p>
          <a:p>
            <a:pPr marL="0" indent="0" algn="ctr">
              <a:buNone/>
            </a:pPr>
            <a:r>
              <a:rPr lang="en-US" sz="7200" b="1" dirty="0" err="1">
                <a:solidFill>
                  <a:srgbClr val="00A049"/>
                </a:solidFill>
                <a:effectLst/>
                <a:latin typeface="Zilla Slab" pitchFamily="2" charset="77"/>
                <a:ea typeface="Zilla Slab" pitchFamily="2" charset="77"/>
              </a:rPr>
              <a:t>en</a:t>
            </a:r>
            <a:r>
              <a:rPr lang="en-US" sz="7200" b="1" dirty="0">
                <a:solidFill>
                  <a:srgbClr val="00A049"/>
                </a:solidFill>
                <a:effectLst/>
                <a:latin typeface="Zilla Slab" pitchFamily="2" charset="77"/>
                <a:ea typeface="Zilla Slab" pitchFamily="2" charset="77"/>
              </a:rPr>
              <a:t> </a:t>
            </a:r>
            <a:r>
              <a:rPr lang="en-US" sz="7200" b="1" dirty="0" err="1">
                <a:solidFill>
                  <a:srgbClr val="00A049"/>
                </a:solidFill>
                <a:effectLst/>
                <a:latin typeface="Zilla Slab" pitchFamily="2" charset="77"/>
                <a:ea typeface="Zilla Slab" pitchFamily="2" charset="77"/>
              </a:rPr>
              <a:t>verhuizingen</a:t>
            </a:r>
            <a:endParaRPr lang="en-US" sz="7200" b="1" dirty="0">
              <a:solidFill>
                <a:srgbClr val="00A049"/>
              </a:solidFill>
              <a:effectLst/>
              <a:latin typeface="Zilla Slab" pitchFamily="2" charset="77"/>
              <a:ea typeface="Zilla Slab" pitchFamily="2" charset="77"/>
            </a:endParaRPr>
          </a:p>
          <a:p>
            <a:pPr marL="0" lvl="0" indent="0" algn="ctr">
              <a:buFont typeface="Systeemlettertype"/>
              <a:buNone/>
            </a:pPr>
            <a:endParaRPr lang="nl-NL" sz="7200" b="1" dirty="0">
              <a:solidFill>
                <a:srgbClr val="00A3DB"/>
              </a:solidFill>
              <a:latin typeface="Zilla Slab" pitchFamily="2" charset="77"/>
              <a:ea typeface="Zilla Slab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0944180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06B592-1320-5421-6231-2A1CB4FEA30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Tabel B5.1 </a:t>
            </a:r>
            <a:r>
              <a:rPr lang="en-US" dirty="0" err="1"/>
              <a:t>Woon-werkbalans</a:t>
            </a:r>
            <a:r>
              <a:rPr lang="en-US" dirty="0"/>
              <a:t> van MRA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deelregio</a:t>
            </a:r>
            <a:r>
              <a:rPr lang="en-US" dirty="0"/>
              <a:t>, 2023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4BE1DE3-CD04-D016-9D52-8FF3968C170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5769" t="5436" r="34616" b="40887"/>
          <a:stretch>
            <a:fillRect/>
          </a:stretch>
        </p:blipFill>
        <p:spPr>
          <a:xfrm>
            <a:off x="4871069" y="188640"/>
            <a:ext cx="5086135" cy="6480720"/>
          </a:xfrm>
        </p:spPr>
      </p:pic>
      <p:sp>
        <p:nvSpPr>
          <p:cNvPr id="2" name="Rechthoek">
            <a:extLst>
              <a:ext uri="{FF2B5EF4-FFF2-40B4-BE49-F238E27FC236}">
                <a16:creationId xmlns:a16="http://schemas.microsoft.com/office/drawing/2014/main" id="{303A9BC6-F403-658F-24D2-49D3AE79C864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78951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56EEA5-3F4E-8FDE-E645-F2651BDBDA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Tabel B5.2 </a:t>
            </a:r>
            <a:r>
              <a:rPr lang="en-US" dirty="0" err="1"/>
              <a:t>Woon-werkverkeer</a:t>
            </a:r>
            <a:r>
              <a:rPr lang="en-US" dirty="0"/>
              <a:t> </a:t>
            </a:r>
            <a:r>
              <a:rPr lang="en-US" dirty="0" err="1"/>
              <a:t>binnen</a:t>
            </a:r>
            <a:r>
              <a:rPr lang="en-US" dirty="0"/>
              <a:t> de MRA </a:t>
            </a:r>
            <a:r>
              <a:rPr lang="en-US" dirty="0" err="1"/>
              <a:t>en</a:t>
            </a:r>
            <a:r>
              <a:rPr lang="en-US" dirty="0"/>
              <a:t> met </a:t>
            </a:r>
            <a:r>
              <a:rPr lang="en-US" dirty="0" err="1"/>
              <a:t>Overig</a:t>
            </a:r>
            <a:r>
              <a:rPr lang="en-US" dirty="0"/>
              <a:t> Nederland, 2023</a:t>
            </a:r>
          </a:p>
        </p:txBody>
      </p:sp>
      <p:sp>
        <p:nvSpPr>
          <p:cNvPr id="2" name="Rechthoek">
            <a:extLst>
              <a:ext uri="{FF2B5EF4-FFF2-40B4-BE49-F238E27FC236}">
                <a16:creationId xmlns:a16="http://schemas.microsoft.com/office/drawing/2014/main" id="{FBD76E35-0FD4-DF86-0F2D-B882D9A7F70D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8" name="Picture Placeholder 5">
            <a:extLst>
              <a:ext uri="{FF2B5EF4-FFF2-40B4-BE49-F238E27FC236}">
                <a16:creationId xmlns:a16="http://schemas.microsoft.com/office/drawing/2014/main" id="{E63C097B-1B34-E7CD-A8E5-4934E58B768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6209" t="6143" r="34805" b="58319"/>
          <a:stretch>
            <a:fillRect/>
          </a:stretch>
        </p:blipFill>
        <p:spPr>
          <a:xfrm>
            <a:off x="4871070" y="188640"/>
            <a:ext cx="6840762" cy="5832648"/>
          </a:xfrm>
        </p:spPr>
      </p:pic>
    </p:spTree>
    <p:extLst>
      <p:ext uri="{BB962C8B-B14F-4D97-AF65-F5344CB8AC3E}">
        <p14:creationId xmlns:p14="http://schemas.microsoft.com/office/powerpoint/2010/main" val="412240705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B38CD6-0E28-9598-74C8-613025560D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Tabel B5.3 </a:t>
            </a:r>
            <a:r>
              <a:rPr lang="en-US" dirty="0" err="1"/>
              <a:t>Woon-werkverkeer</a:t>
            </a:r>
            <a:r>
              <a:rPr lang="en-US" dirty="0"/>
              <a:t> </a:t>
            </a:r>
            <a:r>
              <a:rPr lang="en-US" dirty="0" err="1"/>
              <a:t>binnen</a:t>
            </a:r>
            <a:r>
              <a:rPr lang="en-US" dirty="0"/>
              <a:t> de MRA </a:t>
            </a:r>
            <a:r>
              <a:rPr lang="en-US" dirty="0" err="1"/>
              <a:t>en</a:t>
            </a:r>
            <a:r>
              <a:rPr lang="en-US" dirty="0"/>
              <a:t> met </a:t>
            </a:r>
            <a:r>
              <a:rPr lang="en-US" dirty="0" err="1"/>
              <a:t>overige</a:t>
            </a:r>
            <a:r>
              <a:rPr lang="en-US" dirty="0"/>
              <a:t> </a:t>
            </a:r>
            <a:r>
              <a:rPr lang="en-US" dirty="0" err="1"/>
              <a:t>delen</a:t>
            </a:r>
            <a:r>
              <a:rPr lang="en-US" dirty="0"/>
              <a:t> van Nederland, 2023</a:t>
            </a:r>
          </a:p>
        </p:txBody>
      </p:sp>
      <p:sp>
        <p:nvSpPr>
          <p:cNvPr id="2" name="Rechthoek">
            <a:extLst>
              <a:ext uri="{FF2B5EF4-FFF2-40B4-BE49-F238E27FC236}">
                <a16:creationId xmlns:a16="http://schemas.microsoft.com/office/drawing/2014/main" id="{A0A5B1BB-178F-18F7-A0EB-B63D07B3FDE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8" name="Picture Placeholder 5">
            <a:extLst>
              <a:ext uri="{FF2B5EF4-FFF2-40B4-BE49-F238E27FC236}">
                <a16:creationId xmlns:a16="http://schemas.microsoft.com/office/drawing/2014/main" id="{3FF75E30-95E4-3FC3-F3F7-BDB56BD01AC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6139" t="6196" r="34232" b="38037"/>
          <a:stretch>
            <a:fillRect/>
          </a:stretch>
        </p:blipFill>
        <p:spPr>
          <a:xfrm>
            <a:off x="4871069" y="188640"/>
            <a:ext cx="4896545" cy="6480720"/>
          </a:xfrm>
        </p:spPr>
      </p:pic>
    </p:spTree>
    <p:extLst>
      <p:ext uri="{BB962C8B-B14F-4D97-AF65-F5344CB8AC3E}">
        <p14:creationId xmlns:p14="http://schemas.microsoft.com/office/powerpoint/2010/main" val="147489347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9AAAD0-A4E6-5335-5849-EBB2E1EAD96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Tabel B5.4 </a:t>
            </a:r>
            <a:r>
              <a:rPr lang="en-US" dirty="0" err="1"/>
              <a:t>Verhuizingen</a:t>
            </a:r>
            <a:r>
              <a:rPr lang="en-US" dirty="0"/>
              <a:t> </a:t>
            </a:r>
            <a:r>
              <a:rPr lang="en-US" dirty="0" err="1"/>
              <a:t>binnen</a:t>
            </a:r>
            <a:r>
              <a:rPr lang="en-US" dirty="0"/>
              <a:t> de MRA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of </a:t>
            </a:r>
            <a:r>
              <a:rPr lang="en-US" dirty="0" err="1"/>
              <a:t>vanuit</a:t>
            </a:r>
            <a:r>
              <a:rPr lang="en-US" dirty="0"/>
              <a:t> </a:t>
            </a:r>
            <a:r>
              <a:rPr lang="en-US" dirty="0" err="1"/>
              <a:t>overige</a:t>
            </a:r>
            <a:r>
              <a:rPr lang="en-US" dirty="0"/>
              <a:t> </a:t>
            </a:r>
            <a:r>
              <a:rPr lang="en-US" dirty="0" err="1"/>
              <a:t>delen</a:t>
            </a:r>
            <a:r>
              <a:rPr lang="en-US" dirty="0"/>
              <a:t> van Nederland, 2022</a:t>
            </a:r>
          </a:p>
        </p:txBody>
      </p:sp>
      <p:sp>
        <p:nvSpPr>
          <p:cNvPr id="2" name="Rechthoek">
            <a:extLst>
              <a:ext uri="{FF2B5EF4-FFF2-40B4-BE49-F238E27FC236}">
                <a16:creationId xmlns:a16="http://schemas.microsoft.com/office/drawing/2014/main" id="{C621D223-2407-F09D-FF57-3C6C21AC9E66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8" name="Picture Placeholder 5">
            <a:extLst>
              <a:ext uri="{FF2B5EF4-FFF2-40B4-BE49-F238E27FC236}">
                <a16:creationId xmlns:a16="http://schemas.microsoft.com/office/drawing/2014/main" id="{B0848ACF-1E9E-1CA5-6163-00C7FD2032F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5753" t="6389" r="34243" b="41335"/>
          <a:stretch>
            <a:fillRect/>
          </a:stretch>
        </p:blipFill>
        <p:spPr>
          <a:xfrm>
            <a:off x="4871069" y="188640"/>
            <a:ext cx="5256585" cy="6480720"/>
          </a:xfrm>
        </p:spPr>
      </p:pic>
    </p:spTree>
    <p:extLst>
      <p:ext uri="{BB962C8B-B14F-4D97-AF65-F5344CB8AC3E}">
        <p14:creationId xmlns:p14="http://schemas.microsoft.com/office/powerpoint/2010/main" val="361671805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E7CD203-7274-E229-7808-322201C2D9E6}"/>
              </a:ext>
            </a:extLst>
          </p:cNvPr>
          <p:cNvSpPr/>
          <p:nvPr/>
        </p:nvSpPr>
        <p:spPr>
          <a:xfrm>
            <a:off x="0" y="0"/>
            <a:ext cx="121904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23972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661BAB2-27F0-A4BF-3EAE-DF8712CCDE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416179" cy="757238"/>
          </a:xfrm>
        </p:spPr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1.9 </a:t>
            </a:r>
            <a:r>
              <a:rPr lang="en-US" dirty="0" err="1"/>
              <a:t>Relatief</a:t>
            </a:r>
            <a:r>
              <a:rPr lang="en-US" dirty="0"/>
              <a:t> </a:t>
            </a:r>
            <a:r>
              <a:rPr lang="en-US" dirty="0" err="1"/>
              <a:t>sterke</a:t>
            </a:r>
            <a:r>
              <a:rPr lang="en-US" dirty="0"/>
              <a:t> </a:t>
            </a:r>
            <a:r>
              <a:rPr lang="en-US" dirty="0" err="1"/>
              <a:t>stijging</a:t>
            </a:r>
            <a:r>
              <a:rPr lang="en-US" dirty="0"/>
              <a:t> </a:t>
            </a:r>
            <a:r>
              <a:rPr lang="en-US" dirty="0" err="1"/>
              <a:t>aantal</a:t>
            </a:r>
            <a:r>
              <a:rPr lang="en-US" dirty="0"/>
              <a:t> </a:t>
            </a:r>
            <a:r>
              <a:rPr lang="en-US" dirty="0" err="1"/>
              <a:t>zelfstandigen</a:t>
            </a:r>
            <a:r>
              <a:rPr lang="en-US" dirty="0"/>
              <a:t> in MRA </a:t>
            </a:r>
          </a:p>
        </p:txBody>
      </p:sp>
      <p:pic>
        <p:nvPicPr>
          <p:cNvPr id="9" name="Picture Placeholder 11">
            <a:extLst>
              <a:ext uri="{FF2B5EF4-FFF2-40B4-BE49-F238E27FC236}">
                <a16:creationId xmlns:a16="http://schemas.microsoft.com/office/drawing/2014/main" id="{1A33115F-5218-B3D3-4C88-D0B15449581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302" t="589" r="12500" b="61155"/>
          <a:stretch>
            <a:fillRect/>
          </a:stretch>
        </p:blipFill>
        <p:spPr>
          <a:xfrm>
            <a:off x="4511675" y="1412776"/>
            <a:ext cx="7275528" cy="4680520"/>
          </a:xfr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00C5F7B-BCD0-938C-5409-FCD16B0B86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582" y="1809104"/>
            <a:ext cx="3163950" cy="4392613"/>
          </a:xfrm>
        </p:spPr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16873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6785B1-60B1-6FF2-D3B8-22DFD15F0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B4DDF981-BA5C-8DC0-0482-9ABE3DF50AD4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9B44FB9-BF31-39BA-52E3-0CDD954F00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1.10 </a:t>
            </a:r>
            <a:r>
              <a:rPr lang="en-US" dirty="0" err="1"/>
              <a:t>Hoogste</a:t>
            </a:r>
            <a:r>
              <a:rPr lang="en-US" dirty="0"/>
              <a:t> </a:t>
            </a:r>
            <a:r>
              <a:rPr lang="en-US" dirty="0" err="1"/>
              <a:t>groei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ICT, </a:t>
            </a:r>
            <a:r>
              <a:rPr lang="en-US" dirty="0" err="1"/>
              <a:t>Specialistische</a:t>
            </a:r>
            <a:r>
              <a:rPr lang="en-US" dirty="0"/>
              <a:t> </a:t>
            </a:r>
            <a:r>
              <a:rPr lang="en-US" dirty="0" err="1"/>
              <a:t>zakelijke</a:t>
            </a:r>
            <a:r>
              <a:rPr lang="en-US" dirty="0"/>
              <a:t> </a:t>
            </a:r>
            <a:r>
              <a:rPr lang="en-US" dirty="0" err="1"/>
              <a:t>diensten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Bouw</a:t>
            </a:r>
          </a:p>
        </p:txBody>
      </p:sp>
      <p:pic>
        <p:nvPicPr>
          <p:cNvPr id="9" name="Picture Placeholder 11">
            <a:extLst>
              <a:ext uri="{FF2B5EF4-FFF2-40B4-BE49-F238E27FC236}">
                <a16:creationId xmlns:a16="http://schemas.microsoft.com/office/drawing/2014/main" id="{093FD2B9-DCC5-2129-A5AB-4C082E6E65A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223" t="720" r="13266" b="45950"/>
          <a:stretch>
            <a:fillRect/>
          </a:stretch>
        </p:blipFill>
        <p:spPr>
          <a:xfrm>
            <a:off x="4522459" y="1340768"/>
            <a:ext cx="5893227" cy="5328592"/>
          </a:xfr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BA490D8-B738-B28E-A22A-29CC3C1227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582" y="1809104"/>
            <a:ext cx="3163950" cy="4392613"/>
          </a:xfrm>
        </p:spPr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70606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7FCC8-403B-54B5-7EE4-F4DE0C623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14D6A6E1-1A9F-27FB-0F99-073215612F85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87DAC2-DBE6-EF93-E3D4-A5DAEA0AD4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Tabel 1.1 </a:t>
            </a:r>
            <a:r>
              <a:rPr lang="en-US" dirty="0" err="1"/>
              <a:t>Investeringen</a:t>
            </a:r>
            <a:r>
              <a:rPr lang="en-US" dirty="0"/>
              <a:t> in </a:t>
            </a:r>
            <a:r>
              <a:rPr lang="en-US" dirty="0" err="1"/>
              <a:t>vaste</a:t>
            </a:r>
            <a:r>
              <a:rPr lang="en-US" dirty="0"/>
              <a:t> </a:t>
            </a:r>
            <a:r>
              <a:rPr lang="en-US" dirty="0" err="1"/>
              <a:t>activa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type </a:t>
            </a:r>
          </a:p>
        </p:txBody>
      </p:sp>
      <p:pic>
        <p:nvPicPr>
          <p:cNvPr id="8" name="Picture Placeholder 11">
            <a:extLst>
              <a:ext uri="{FF2B5EF4-FFF2-40B4-BE49-F238E27FC236}">
                <a16:creationId xmlns:a16="http://schemas.microsoft.com/office/drawing/2014/main" id="{2FF67789-01F4-D1FC-949E-E04F164CBC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983" t="6260" r="34513" b="65857"/>
          <a:stretch>
            <a:fillRect/>
          </a:stretch>
        </p:blipFill>
        <p:spPr bwMode="gray">
          <a:xfrm>
            <a:off x="4522459" y="1340768"/>
            <a:ext cx="7275528" cy="4824536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B9980383-7DD7-93F0-8C53-FC6DF53670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582" y="1809104"/>
            <a:ext cx="3163950" cy="4392613"/>
          </a:xfrm>
        </p:spPr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586949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B4856D-DE8B-E4E0-7FCA-BD313A187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743BF3E5-E12D-0E26-998B-117ED52C1492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97D047-1623-EA84-110F-9AE3CD67EA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4941" y="1700808"/>
            <a:ext cx="2880320" cy="1728192"/>
          </a:xfrm>
        </p:spPr>
        <p:txBody>
          <a:bodyPr/>
          <a:lstStyle/>
          <a:p>
            <a:r>
              <a:rPr lang="en-US" dirty="0"/>
              <a:t>Tabel 1.2 De MRA in het </a:t>
            </a:r>
            <a:r>
              <a:rPr lang="en-US" i="1" dirty="0"/>
              <a:t>‘Regional Innovation Scoreboard’</a:t>
            </a:r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5906010E-7030-A001-A357-AC09D8B7C2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23" t="5889" r="36363" b="47001"/>
          <a:stretch>
            <a:fillRect/>
          </a:stretch>
        </p:blipFill>
        <p:spPr bwMode="gray">
          <a:xfrm>
            <a:off x="4522459" y="260648"/>
            <a:ext cx="5533187" cy="633670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5CB22C-2D30-7C8D-BA98-43EF8335F3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582" y="3645024"/>
            <a:ext cx="3163950" cy="2556693"/>
          </a:xfrm>
        </p:spPr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327239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4BAC9F9-A319-9849-B05B-8EB2ED5368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" y="1124744"/>
            <a:ext cx="12190413" cy="5076973"/>
          </a:xfrm>
        </p:spPr>
        <p:txBody>
          <a:bodyPr/>
          <a:lstStyle/>
          <a:p>
            <a:pPr marL="0" indent="0" algn="ctr">
              <a:buNone/>
            </a:pPr>
            <a:endParaRPr lang="nl-NL" sz="7200" dirty="0">
              <a:solidFill>
                <a:srgbClr val="004699"/>
              </a:solidFill>
              <a:latin typeface="Zilla Slab Light" pitchFamily="2" charset="77"/>
              <a:ea typeface="Zilla Slab Light" pitchFamily="2" charset="77"/>
            </a:endParaRPr>
          </a:p>
          <a:p>
            <a:pPr marL="0" indent="0" algn="ctr">
              <a:buNone/>
            </a:pPr>
            <a:r>
              <a:rPr lang="nl-NL" sz="7200" b="1" dirty="0">
                <a:solidFill>
                  <a:srgbClr val="00A049"/>
                </a:solidFill>
                <a:latin typeface="Zilla Slab" pitchFamily="2" charset="77"/>
                <a:ea typeface="Zilla Slab" pitchFamily="2" charset="77"/>
              </a:rPr>
              <a:t>2 Bevolking en </a:t>
            </a:r>
          </a:p>
          <a:p>
            <a:pPr marL="0" indent="0" algn="ctr">
              <a:buNone/>
            </a:pPr>
            <a:r>
              <a:rPr lang="nl-NL" sz="7200" b="1" dirty="0">
                <a:solidFill>
                  <a:srgbClr val="00A049"/>
                </a:solidFill>
                <a:latin typeface="Zilla Slab" pitchFamily="2" charset="77"/>
                <a:ea typeface="Zilla Slab" pitchFamily="2" charset="77"/>
              </a:rPr>
              <a:t>arbeidsmarkt</a:t>
            </a:r>
          </a:p>
        </p:txBody>
      </p:sp>
    </p:spTree>
    <p:extLst>
      <p:ext uri="{BB962C8B-B14F-4D97-AF65-F5344CB8AC3E}">
        <p14:creationId xmlns:p14="http://schemas.microsoft.com/office/powerpoint/2010/main" val="1147493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6480075" cy="757238"/>
          </a:xfrm>
        </p:spPr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2.1 </a:t>
            </a:r>
            <a:r>
              <a:rPr lang="en-US" dirty="0" err="1"/>
              <a:t>Werkgelegenheid</a:t>
            </a:r>
            <a:r>
              <a:rPr lang="en-US" dirty="0"/>
              <a:t> </a:t>
            </a:r>
            <a:r>
              <a:rPr lang="en-US" dirty="0" err="1"/>
              <a:t>blijft</a:t>
            </a:r>
            <a:r>
              <a:rPr lang="en-US" dirty="0"/>
              <a:t> </a:t>
            </a:r>
            <a:r>
              <a:rPr lang="en-US" dirty="0" err="1"/>
              <a:t>groeien</a:t>
            </a:r>
            <a:r>
              <a:rPr lang="en-US" dirty="0"/>
              <a:t>, maar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werkloosheid</a:t>
            </a:r>
            <a:r>
              <a:rPr lang="en-US" dirty="0"/>
              <a:t> </a:t>
            </a:r>
            <a:r>
              <a:rPr lang="en-US" dirty="0" err="1"/>
              <a:t>neemt</a:t>
            </a:r>
            <a:r>
              <a:rPr lang="en-US" dirty="0"/>
              <a:t> toe</a:t>
            </a:r>
          </a:p>
        </p:txBody>
      </p:sp>
      <p:pic>
        <p:nvPicPr>
          <p:cNvPr id="2" name="Picture Placeholder 4">
            <a:extLst>
              <a:ext uri="{FF2B5EF4-FFF2-40B4-BE49-F238E27FC236}">
                <a16:creationId xmlns:a16="http://schemas.microsoft.com/office/drawing/2014/main" id="{76CEBD4A-1B93-3BFA-A439-28BC4D796FD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549" t="598" r="12700" b="61108"/>
          <a:stretch>
            <a:fillRect/>
          </a:stretch>
        </p:blipFill>
        <p:spPr>
          <a:xfrm>
            <a:off x="4439022" y="1412776"/>
            <a:ext cx="7203520" cy="4608512"/>
          </a:xfr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C86368D-AC6A-88B4-5634-7EFB6C2D1B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582" y="1809104"/>
            <a:ext cx="3163950" cy="4392613"/>
          </a:xfrm>
        </p:spPr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499031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A0BFBF4-B026-14F4-8E04-EB15F7D8A2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2.2 </a:t>
            </a:r>
            <a:r>
              <a:rPr lang="en-US" dirty="0" err="1"/>
              <a:t>Arbeidsmarkt</a:t>
            </a:r>
            <a:r>
              <a:rPr lang="en-US" dirty="0"/>
              <a:t> minder </a:t>
            </a:r>
            <a:r>
              <a:rPr lang="en-US" dirty="0" err="1"/>
              <a:t>gespannen</a:t>
            </a:r>
            <a:r>
              <a:rPr lang="en-US" dirty="0"/>
              <a:t> dan </a:t>
            </a:r>
            <a:r>
              <a:rPr lang="en-US" dirty="0" err="1"/>
              <a:t>afgelopen</a:t>
            </a:r>
            <a:r>
              <a:rPr lang="en-US" dirty="0"/>
              <a:t> </a:t>
            </a:r>
            <a:r>
              <a:rPr lang="en-US" dirty="0" err="1"/>
              <a:t>jaren</a:t>
            </a:r>
            <a:r>
              <a:rPr lang="en-US" dirty="0"/>
              <a:t>, maar </a:t>
            </a:r>
            <a:r>
              <a:rPr lang="en-US" dirty="0" err="1"/>
              <a:t>nog</a:t>
            </a:r>
            <a:r>
              <a:rPr lang="en-US" dirty="0"/>
              <a:t> steeds </a:t>
            </a:r>
            <a:r>
              <a:rPr lang="en-US" dirty="0" err="1"/>
              <a:t>krap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50D00C-942A-C63E-BF8D-CD2115E237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1971079E-865E-0959-EE56-5814E714126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02" t="589" r="13310" b="61444"/>
          <a:stretch>
            <a:fillRect/>
          </a:stretch>
        </p:blipFill>
        <p:spPr>
          <a:xfrm>
            <a:off x="4511675" y="1412776"/>
            <a:ext cx="7205663" cy="4644925"/>
          </a:xfrm>
        </p:spPr>
      </p:pic>
      <p:sp>
        <p:nvSpPr>
          <p:cNvPr id="4" name="Rechthoek">
            <a:extLst>
              <a:ext uri="{FF2B5EF4-FFF2-40B4-BE49-F238E27FC236}">
                <a16:creationId xmlns:a16="http://schemas.microsoft.com/office/drawing/2014/main" id="{F4FE1976-738D-4C57-E110-BA3EA47F85C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123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95498"/>
            <a:ext cx="7205663" cy="757238"/>
          </a:xfrm>
        </p:spPr>
        <p:txBody>
          <a:bodyPr/>
          <a:lstStyle/>
          <a:p>
            <a:r>
              <a:rPr lang="nl-NL" dirty="0"/>
              <a:t>Deelregio’s MRA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128E6F-3C27-BAF3-E2C1-D8797D566C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806" t="4205" r="40119" b="71684"/>
          <a:stretch>
            <a:fillRect/>
          </a:stretch>
        </p:blipFill>
        <p:spPr>
          <a:xfrm>
            <a:off x="3890203" y="1268760"/>
            <a:ext cx="7920880" cy="518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479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1934A8-D16B-B2D5-6CE4-23741A9C1A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416179" cy="757238"/>
          </a:xfrm>
        </p:spPr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2.3 </a:t>
            </a:r>
            <a:r>
              <a:rPr lang="en-US" dirty="0" err="1"/>
              <a:t>Vergrijzing</a:t>
            </a:r>
            <a:r>
              <a:rPr lang="en-US" dirty="0"/>
              <a:t> in MRA </a:t>
            </a:r>
            <a:r>
              <a:rPr lang="en-US" dirty="0" err="1"/>
              <a:t>ligt</a:t>
            </a:r>
            <a:r>
              <a:rPr lang="en-US" dirty="0"/>
              <a:t> </a:t>
            </a:r>
            <a:r>
              <a:rPr lang="en-US" dirty="0" err="1"/>
              <a:t>rond</a:t>
            </a:r>
            <a:r>
              <a:rPr lang="en-US" dirty="0"/>
              <a:t> het </a:t>
            </a:r>
            <a:r>
              <a:rPr lang="en-US" dirty="0" err="1"/>
              <a:t>gemiddelde</a:t>
            </a:r>
            <a:r>
              <a:rPr lang="en-US" dirty="0"/>
              <a:t> van </a:t>
            </a:r>
            <a:r>
              <a:rPr lang="en-US" dirty="0" err="1"/>
              <a:t>Europese</a:t>
            </a:r>
            <a:r>
              <a:rPr lang="en-US" dirty="0"/>
              <a:t> </a:t>
            </a:r>
            <a:r>
              <a:rPr lang="en-US" dirty="0" err="1"/>
              <a:t>stedelijke</a:t>
            </a:r>
            <a:r>
              <a:rPr lang="en-US" dirty="0"/>
              <a:t> regio’s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6D17EB-4CFB-6BDF-AD6E-A044AE215B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6" name="Picture Placeholder 11">
            <a:extLst>
              <a:ext uri="{FF2B5EF4-FFF2-40B4-BE49-F238E27FC236}">
                <a16:creationId xmlns:a16="http://schemas.microsoft.com/office/drawing/2014/main" id="{D61394A0-ED96-1B01-5F56-7CB3839EABC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780" t="586" r="13148" b="52025"/>
          <a:stretch>
            <a:fillRect/>
          </a:stretch>
        </p:blipFill>
        <p:spPr>
          <a:xfrm>
            <a:off x="4511675" y="1405244"/>
            <a:ext cx="6552083" cy="5229266"/>
          </a:xfrm>
        </p:spPr>
      </p:pic>
      <p:sp>
        <p:nvSpPr>
          <p:cNvPr id="4" name="Rechthoek">
            <a:extLst>
              <a:ext uri="{FF2B5EF4-FFF2-40B4-BE49-F238E27FC236}">
                <a16:creationId xmlns:a16="http://schemas.microsoft.com/office/drawing/2014/main" id="{AA3BA63D-DB61-0CE1-E42C-EA3E5977294F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6463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03B53A-2512-4401-50A2-C289499627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88137" cy="757238"/>
          </a:xfrm>
        </p:spPr>
        <p:txBody>
          <a:bodyPr/>
          <a:lstStyle/>
          <a:p>
            <a:r>
              <a:rPr lang="en-US" dirty="0">
                <a:effectLst/>
              </a:rPr>
              <a:t>Tabel 2.1 </a:t>
            </a:r>
            <a:r>
              <a:rPr lang="en-US" dirty="0" err="1"/>
              <a:t>Bevolkingsgroei</a:t>
            </a:r>
            <a:r>
              <a:rPr lang="en-US" dirty="0"/>
              <a:t> MRA </a:t>
            </a:r>
            <a:r>
              <a:rPr lang="en-US" dirty="0" err="1"/>
              <a:t>naar</a:t>
            </a:r>
            <a:r>
              <a:rPr lang="en-US" dirty="0"/>
              <a:t> regio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periode</a:t>
            </a:r>
            <a:endParaRPr lang="en-US" dirty="0"/>
          </a:p>
          <a:p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513923-4B48-5117-42F1-3F050D79B9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BDA4596D-C41F-7864-C161-77FE34D2BE1E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7" name="Picture Placeholder 11">
            <a:extLst>
              <a:ext uri="{FF2B5EF4-FFF2-40B4-BE49-F238E27FC236}">
                <a16:creationId xmlns:a16="http://schemas.microsoft.com/office/drawing/2014/main" id="{D730FCCD-8921-AC05-51BB-425AAB7A9D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11" t="6272" r="34203" b="68639"/>
          <a:stretch>
            <a:fillRect/>
          </a:stretch>
        </p:blipFill>
        <p:spPr bwMode="gray">
          <a:xfrm>
            <a:off x="4524284" y="1412776"/>
            <a:ext cx="7275528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1245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B825F6-3341-C676-DD02-51306CCBB6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2.4 </a:t>
            </a:r>
            <a:r>
              <a:rPr lang="en-US" dirty="0" err="1"/>
              <a:t>Bijdrage</a:t>
            </a:r>
            <a:r>
              <a:rPr lang="en-US" dirty="0"/>
              <a:t> </a:t>
            </a:r>
            <a:r>
              <a:rPr lang="en-US" dirty="0" err="1"/>
              <a:t>buitenlands</a:t>
            </a:r>
            <a:r>
              <a:rPr lang="en-US" dirty="0"/>
              <a:t> </a:t>
            </a:r>
            <a:r>
              <a:rPr lang="en-US" dirty="0" err="1"/>
              <a:t>migratiesaldo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bevolkingsgroei</a:t>
            </a:r>
            <a:r>
              <a:rPr lang="en-US" dirty="0"/>
              <a:t> MRA </a:t>
            </a:r>
            <a:r>
              <a:rPr lang="en-US" dirty="0" err="1"/>
              <a:t>neemt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43F06C-9A48-CC81-5CEC-CBC091D6F7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04929585-4AB9-D9B1-F4C8-A2E9F9F153F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80" t="609" r="12605" b="56772"/>
          <a:stretch>
            <a:fillRect/>
          </a:stretch>
        </p:blipFill>
        <p:spPr>
          <a:xfrm>
            <a:off x="4511675" y="1412776"/>
            <a:ext cx="7059504" cy="5040560"/>
          </a:xfrm>
        </p:spPr>
      </p:pic>
      <p:sp>
        <p:nvSpPr>
          <p:cNvPr id="4" name="Rechthoek">
            <a:extLst>
              <a:ext uri="{FF2B5EF4-FFF2-40B4-BE49-F238E27FC236}">
                <a16:creationId xmlns:a16="http://schemas.microsoft.com/office/drawing/2014/main" id="{C684ABFB-336E-71F3-A07D-916D71BB6315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4989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5041E9-4B9D-D29A-541A-1A28614F9B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2.5 </a:t>
            </a:r>
            <a:r>
              <a:rPr lang="en-US" dirty="0" err="1"/>
              <a:t>Sterke</a:t>
            </a:r>
            <a:r>
              <a:rPr lang="en-US" dirty="0"/>
              <a:t> </a:t>
            </a:r>
            <a:r>
              <a:rPr lang="en-US" dirty="0" err="1"/>
              <a:t>groei</a:t>
            </a:r>
            <a:r>
              <a:rPr lang="en-US" dirty="0"/>
              <a:t> </a:t>
            </a:r>
            <a:r>
              <a:rPr lang="en-US" dirty="0" err="1"/>
              <a:t>bruto-arbeidsparticipatie</a:t>
            </a:r>
            <a:r>
              <a:rPr lang="en-US" dirty="0"/>
              <a:t> </a:t>
            </a:r>
            <a:r>
              <a:rPr lang="en-US" dirty="0" err="1"/>
              <a:t>sinds</a:t>
            </a:r>
            <a:r>
              <a:rPr lang="en-US" dirty="0"/>
              <a:t> </a:t>
            </a:r>
            <a:r>
              <a:rPr lang="en-US" dirty="0" err="1"/>
              <a:t>coronapandemie</a:t>
            </a:r>
            <a:r>
              <a:rPr lang="en-US" dirty="0"/>
              <a:t> </a:t>
            </a:r>
            <a:r>
              <a:rPr lang="en-US" dirty="0" err="1"/>
              <a:t>vlakt</a:t>
            </a:r>
            <a:r>
              <a:rPr lang="en-US" dirty="0"/>
              <a:t> </a:t>
            </a:r>
            <a:r>
              <a:rPr lang="en-US" dirty="0" err="1"/>
              <a:t>af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00F5C9-8E7D-E53F-F583-77552AF200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9C1F18B7-27F4-6C74-DC47-3856C6E9064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752" t="588" r="13051" b="61446"/>
          <a:stretch>
            <a:fillRect/>
          </a:stretch>
        </p:blipFill>
        <p:spPr>
          <a:xfrm>
            <a:off x="4511675" y="1412776"/>
            <a:ext cx="7275528" cy="4644925"/>
          </a:xfrm>
        </p:spPr>
      </p:pic>
      <p:sp>
        <p:nvSpPr>
          <p:cNvPr id="4" name="Rechthoek">
            <a:extLst>
              <a:ext uri="{FF2B5EF4-FFF2-40B4-BE49-F238E27FC236}">
                <a16:creationId xmlns:a16="http://schemas.microsoft.com/office/drawing/2014/main" id="{590AAF90-3694-8745-A8E9-B20D241428F1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493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8063A0-016E-065C-27DB-EEF80BC432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6840115" cy="757238"/>
          </a:xfrm>
        </p:spPr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2.6 Bruto-</a:t>
            </a:r>
            <a:r>
              <a:rPr lang="en-US" dirty="0" err="1"/>
              <a:t>participatie</a:t>
            </a:r>
            <a:r>
              <a:rPr lang="en-US" dirty="0"/>
              <a:t> MRA </a:t>
            </a:r>
            <a:r>
              <a:rPr lang="en-US" dirty="0" err="1"/>
              <a:t>relatief</a:t>
            </a:r>
            <a:r>
              <a:rPr lang="en-US" dirty="0"/>
              <a:t> </a:t>
            </a:r>
            <a:r>
              <a:rPr lang="en-US" dirty="0" err="1"/>
              <a:t>hoog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snel</a:t>
            </a:r>
            <a:r>
              <a:rPr lang="en-US" dirty="0"/>
              <a:t> </a:t>
            </a:r>
            <a:r>
              <a:rPr lang="en-US" dirty="0" err="1"/>
              <a:t>stijgend</a:t>
            </a:r>
            <a:r>
              <a:rPr lang="en-US" dirty="0"/>
              <a:t>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33DC89-AE27-3BD7-186B-EC6EC5D1BF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22C4F271-68D5-DC8B-F722-73CDBBB30B8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85" t="589" r="12916" b="58211"/>
          <a:stretch>
            <a:fillRect/>
          </a:stretch>
        </p:blipFill>
        <p:spPr>
          <a:xfrm>
            <a:off x="4511675" y="1412776"/>
            <a:ext cx="7275528" cy="5040560"/>
          </a:xfrm>
        </p:spPr>
      </p:pic>
      <p:sp>
        <p:nvSpPr>
          <p:cNvPr id="4" name="Rechthoek">
            <a:extLst>
              <a:ext uri="{FF2B5EF4-FFF2-40B4-BE49-F238E27FC236}">
                <a16:creationId xmlns:a16="http://schemas.microsoft.com/office/drawing/2014/main" id="{AC31E03C-9CB8-B95F-750C-EB15D85E0EFB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3248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A9B8DC-E288-B2B2-D869-6CA3636C56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75528" cy="757238"/>
          </a:xfrm>
        </p:spPr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2.7 Aantal </a:t>
            </a:r>
            <a:r>
              <a:rPr lang="en-US" dirty="0" err="1"/>
              <a:t>gewerkte</a:t>
            </a:r>
            <a:r>
              <a:rPr lang="en-US" dirty="0"/>
              <a:t> </a:t>
            </a:r>
            <a:r>
              <a:rPr lang="en-US" dirty="0" err="1"/>
              <a:t>uren</a:t>
            </a:r>
            <a:r>
              <a:rPr lang="en-US" dirty="0"/>
              <a:t> in MRA </a:t>
            </a:r>
            <a:r>
              <a:rPr lang="en-US" dirty="0" err="1"/>
              <a:t>relatief</a:t>
            </a:r>
            <a:r>
              <a:rPr lang="en-US" dirty="0"/>
              <a:t> </a:t>
            </a:r>
            <a:r>
              <a:rPr lang="en-US" dirty="0" err="1"/>
              <a:t>laag</a:t>
            </a:r>
            <a:r>
              <a:rPr lang="en-US" dirty="0"/>
              <a:t>, maar </a:t>
            </a:r>
            <a:r>
              <a:rPr lang="en-US" dirty="0" err="1"/>
              <a:t>stijgend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857FB7-E7BF-9880-3215-5E8FB5DB2F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8CB5A85F-70AB-8159-848C-388B58FB7BB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89" t="594" r="12605" b="58453"/>
          <a:stretch>
            <a:fillRect/>
          </a:stretch>
        </p:blipFill>
        <p:spPr>
          <a:xfrm>
            <a:off x="4481454" y="1412776"/>
            <a:ext cx="7275528" cy="4968552"/>
          </a:xfrm>
        </p:spPr>
      </p:pic>
      <p:sp>
        <p:nvSpPr>
          <p:cNvPr id="4" name="Rechthoek">
            <a:extLst>
              <a:ext uri="{FF2B5EF4-FFF2-40B4-BE49-F238E27FC236}">
                <a16:creationId xmlns:a16="http://schemas.microsoft.com/office/drawing/2014/main" id="{4F06771D-1C28-DD84-EF46-D1B1066591CF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4001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FAF8DC-ADAA-A407-1583-7B5F266494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488187" cy="757238"/>
          </a:xfrm>
        </p:spPr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2.8 </a:t>
            </a:r>
            <a:r>
              <a:rPr lang="en-US" dirty="0" err="1"/>
              <a:t>Werkzame</a:t>
            </a:r>
            <a:r>
              <a:rPr lang="en-US" dirty="0"/>
              <a:t> </a:t>
            </a:r>
            <a:r>
              <a:rPr lang="en-US" dirty="0" err="1"/>
              <a:t>beroepsbevolking</a:t>
            </a:r>
            <a:r>
              <a:rPr lang="en-US" dirty="0"/>
              <a:t> </a:t>
            </a:r>
            <a:r>
              <a:rPr lang="en-US" dirty="0" err="1"/>
              <a:t>groeit</a:t>
            </a:r>
            <a:r>
              <a:rPr lang="en-US" dirty="0"/>
              <a:t> </a:t>
            </a:r>
            <a:r>
              <a:rPr lang="en-US" dirty="0" err="1"/>
              <a:t>sneller</a:t>
            </a:r>
            <a:r>
              <a:rPr lang="en-US" dirty="0"/>
              <a:t> dan </a:t>
            </a:r>
            <a:r>
              <a:rPr lang="en-US" dirty="0" err="1"/>
              <a:t>potentiële</a:t>
            </a:r>
            <a:r>
              <a:rPr lang="en-US" dirty="0"/>
              <a:t> </a:t>
            </a:r>
            <a:r>
              <a:rPr lang="en-US" dirty="0" err="1"/>
              <a:t>beroepsbevolking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1EBCCF-A35B-A976-1E4D-5B74B94B0E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9FD9C44D-CB96-5187-3F3F-7D38699AFD5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89" t="594" r="12605" b="61121"/>
          <a:stretch>
            <a:fillRect/>
          </a:stretch>
        </p:blipFill>
        <p:spPr>
          <a:xfrm>
            <a:off x="4476742" y="1412776"/>
            <a:ext cx="7275528" cy="4644925"/>
          </a:xfrm>
        </p:spPr>
      </p:pic>
      <p:sp>
        <p:nvSpPr>
          <p:cNvPr id="4" name="Rechthoek">
            <a:extLst>
              <a:ext uri="{FF2B5EF4-FFF2-40B4-BE49-F238E27FC236}">
                <a16:creationId xmlns:a16="http://schemas.microsoft.com/office/drawing/2014/main" id="{719DC2E5-A20E-A3B6-6729-8D52713DC8AD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4041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64DB888-AD03-D854-02A3-B09D9BCEC7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2.9 Bruto </a:t>
            </a:r>
            <a:r>
              <a:rPr lang="en-US" dirty="0" err="1"/>
              <a:t>arbeidsparticipatie</a:t>
            </a:r>
            <a:r>
              <a:rPr lang="en-US" dirty="0"/>
              <a:t> </a:t>
            </a:r>
            <a:r>
              <a:rPr lang="en-US" dirty="0" err="1"/>
              <a:t>blijft</a:t>
            </a:r>
            <a:r>
              <a:rPr lang="en-US" dirty="0"/>
              <a:t> in alle </a:t>
            </a:r>
            <a:r>
              <a:rPr lang="en-US" dirty="0" err="1"/>
              <a:t>leeftijdsgroepen</a:t>
            </a:r>
            <a:r>
              <a:rPr lang="en-US" dirty="0"/>
              <a:t> </a:t>
            </a:r>
            <a:r>
              <a:rPr lang="en-US" dirty="0" err="1"/>
              <a:t>licht</a:t>
            </a:r>
            <a:r>
              <a:rPr lang="en-US" dirty="0"/>
              <a:t> </a:t>
            </a:r>
            <a:r>
              <a:rPr lang="en-US" dirty="0" err="1"/>
              <a:t>stijgen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D26933-6742-DA06-D733-51EABA1C34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D9E6E013-C4A6-0580-1FC8-B5E8B313BA0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54" t="643" r="12809" b="51844"/>
          <a:stretch>
            <a:fillRect/>
          </a:stretch>
        </p:blipFill>
        <p:spPr>
          <a:xfrm>
            <a:off x="4511675" y="1412776"/>
            <a:ext cx="6696099" cy="5328592"/>
          </a:xfrm>
        </p:spPr>
      </p:pic>
      <p:sp>
        <p:nvSpPr>
          <p:cNvPr id="4" name="Rechthoek">
            <a:extLst>
              <a:ext uri="{FF2B5EF4-FFF2-40B4-BE49-F238E27FC236}">
                <a16:creationId xmlns:a16="http://schemas.microsoft.com/office/drawing/2014/main" id="{64823EAD-C364-DB60-6E05-80EA02A36346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899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054C20-5A5E-FF6A-2B98-6231BEA9B2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2.10 Bruto-</a:t>
            </a:r>
            <a:r>
              <a:rPr lang="en-US" dirty="0" err="1"/>
              <a:t>arbeidsparticipatie</a:t>
            </a:r>
            <a:r>
              <a:rPr lang="en-US" dirty="0"/>
              <a:t> </a:t>
            </a:r>
            <a:r>
              <a:rPr lang="en-US" dirty="0" err="1"/>
              <a:t>sinds</a:t>
            </a:r>
            <a:r>
              <a:rPr lang="en-US" dirty="0"/>
              <a:t> 2021 </a:t>
            </a:r>
            <a:r>
              <a:rPr lang="en-US" dirty="0" err="1"/>
              <a:t>toegenomen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alle </a:t>
            </a:r>
            <a:r>
              <a:rPr lang="en-US" dirty="0" err="1"/>
              <a:t>opleidingsniveaus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126FA3-E877-035B-A056-7232B1946A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B9D1308D-4C24-3ED9-DB86-D494B11E7EE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89" t="594" r="12605" b="61121"/>
          <a:stretch>
            <a:fillRect/>
          </a:stretch>
        </p:blipFill>
        <p:spPr>
          <a:xfrm>
            <a:off x="4490996" y="1412776"/>
            <a:ext cx="7275528" cy="4644925"/>
          </a:xfrm>
        </p:spPr>
      </p:pic>
      <p:sp>
        <p:nvSpPr>
          <p:cNvPr id="4" name="Rechthoek">
            <a:extLst>
              <a:ext uri="{FF2B5EF4-FFF2-40B4-BE49-F238E27FC236}">
                <a16:creationId xmlns:a16="http://schemas.microsoft.com/office/drawing/2014/main" id="{58E27FF1-BA44-3A0C-7C29-C2AF94EE0ADB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3241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0486D-639E-4893-4738-B4547604B6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416179" cy="757238"/>
          </a:xfrm>
        </p:spPr>
        <p:txBody>
          <a:bodyPr/>
          <a:lstStyle/>
          <a:p>
            <a:r>
              <a:rPr lang="en-US" dirty="0"/>
              <a:t>Tabel 2.2 </a:t>
            </a:r>
            <a:r>
              <a:rPr lang="en-US" dirty="0" err="1"/>
              <a:t>Participatie</a:t>
            </a:r>
            <a:r>
              <a:rPr lang="en-US" dirty="0"/>
              <a:t>, </a:t>
            </a:r>
            <a:r>
              <a:rPr lang="en-US" dirty="0" err="1"/>
              <a:t>werkloosheid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niet-beroeps-bevolking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achtergrondkenmerken</a:t>
            </a:r>
            <a:r>
              <a:rPr lang="en-US" dirty="0"/>
              <a:t>, 2024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F46C7-FA9F-88E6-0E4B-40BB5E5FFF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EFB83E5C-7DA9-1B63-90C2-F0C39E69F440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7" name="Picture Placeholder 11">
            <a:extLst>
              <a:ext uri="{FF2B5EF4-FFF2-40B4-BE49-F238E27FC236}">
                <a16:creationId xmlns:a16="http://schemas.microsoft.com/office/drawing/2014/main" id="{B5895A9C-63E7-D7C9-82C9-F1B0C947EA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76" t="6324" r="33647" b="66273"/>
          <a:stretch>
            <a:fillRect/>
          </a:stretch>
        </p:blipFill>
        <p:spPr bwMode="gray">
          <a:xfrm>
            <a:off x="4511675" y="1665150"/>
            <a:ext cx="7275528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78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C4DFA213-2E2A-B7DC-2D3D-A53D78445F3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6070" t="6289" r="34794" b="57568"/>
          <a:stretch>
            <a:fillRect/>
          </a:stretch>
        </p:blipFill>
        <p:spPr>
          <a:xfrm>
            <a:off x="4419138" y="1325869"/>
            <a:ext cx="6120680" cy="5293742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B2617D-AD4E-3642-5A14-13EFB1307EA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7D06BE-1ED3-1DC8-C882-B43ACAC3A2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F0917206-EF43-02FB-B9A7-34EC1B5CE735}"/>
              </a:ext>
            </a:extLst>
          </p:cNvPr>
          <p:cNvSpPr txBox="1">
            <a:spLocks/>
          </p:cNvSpPr>
          <p:nvPr/>
        </p:nvSpPr>
        <p:spPr>
          <a:xfrm>
            <a:off x="4439023" y="223490"/>
            <a:ext cx="7278316" cy="757238"/>
          </a:xfrm>
          <a:prstGeom prst="rect">
            <a:avLst/>
          </a:prstGeom>
        </p:spPr>
        <p:txBody>
          <a:bodyPr/>
          <a:lstStyle>
            <a:lvl1pPr marL="287971" indent="-287971" algn="l" defTabSz="1219078" rtl="0" eaLnBrk="1" latinLnBrk="0" hangingPunct="1">
              <a:spcBef>
                <a:spcPts val="0"/>
              </a:spcBef>
              <a:buClr>
                <a:schemeClr val="accent1"/>
              </a:buClr>
              <a:buSzPct val="125000"/>
              <a:buFont typeface="Systeemlettertype"/>
              <a:buChar char="+"/>
              <a:defRPr sz="21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575942" indent="-287971" algn="l" defTabSz="1219078" rtl="0" eaLnBrk="1" latinLnBrk="0" hangingPunct="1">
              <a:spcBef>
                <a:spcPts val="0"/>
              </a:spcBef>
              <a:buFont typeface="Corbel" pitchFamily="34" charset="0"/>
              <a:buChar char="–"/>
              <a:defRPr sz="18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863914" indent="-287971" algn="l" defTabSz="1219078" rtl="0" eaLnBrk="1" latinLnBrk="0" hangingPunct="1">
              <a:spcBef>
                <a:spcPts val="0"/>
              </a:spcBef>
              <a:buClrTx/>
              <a:buSzPct val="100000"/>
              <a:buFont typeface="Corbel" pitchFamily="34" charset="0"/>
              <a:buChar char="-"/>
              <a:defRPr sz="15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87971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6pPr>
            <a:lvl7pPr marL="575942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7pPr>
            <a:lvl8pPr marL="863914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133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8pPr>
            <a:lvl9pPr marL="0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18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nl-NL" sz="2600" b="1" dirty="0">
                <a:latin typeface="Zilla Slab"/>
              </a:rPr>
              <a:t>Kerngegevens Metropoolregio Amsterdam</a:t>
            </a:r>
          </a:p>
        </p:txBody>
      </p:sp>
      <p:sp>
        <p:nvSpPr>
          <p:cNvPr id="9" name="Rechthoek">
            <a:extLst>
              <a:ext uri="{FF2B5EF4-FFF2-40B4-BE49-F238E27FC236}">
                <a16:creationId xmlns:a16="http://schemas.microsoft.com/office/drawing/2014/main" id="{90201B78-B00D-4F8D-2220-CCF5CB86D338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2823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0CAE02-FAB5-650E-5DB1-1A88C3D67D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6984131" cy="757238"/>
          </a:xfrm>
        </p:spPr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2.11 </a:t>
            </a:r>
            <a:r>
              <a:rPr lang="en-US" dirty="0" err="1"/>
              <a:t>Onbenut</a:t>
            </a:r>
            <a:r>
              <a:rPr lang="en-US" dirty="0"/>
              <a:t> </a:t>
            </a:r>
            <a:r>
              <a:rPr lang="en-US" dirty="0" err="1"/>
              <a:t>arbeidspotentieel</a:t>
            </a:r>
            <a:r>
              <a:rPr lang="en-US" dirty="0"/>
              <a:t> in MRA </a:t>
            </a:r>
            <a:r>
              <a:rPr lang="en-US" dirty="0" err="1"/>
              <a:t>neemt</a:t>
            </a:r>
            <a:r>
              <a:rPr lang="en-US" dirty="0"/>
              <a:t> </a:t>
            </a:r>
            <a:r>
              <a:rPr lang="en-US" dirty="0" err="1"/>
              <a:t>verder</a:t>
            </a:r>
            <a:r>
              <a:rPr lang="en-US" dirty="0"/>
              <a:t> </a:t>
            </a:r>
            <a:r>
              <a:rPr lang="en-US" dirty="0" err="1"/>
              <a:t>af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39F463-0D43-9E20-8B13-B7898DF0D9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6C3311B5-8A11-6401-C28A-C2C2BC80146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89" t="593" r="12605" b="61121"/>
          <a:stretch>
            <a:fillRect/>
          </a:stretch>
        </p:blipFill>
        <p:spPr>
          <a:xfrm>
            <a:off x="4490083" y="1412776"/>
            <a:ext cx="7275528" cy="4644925"/>
          </a:xfrm>
        </p:spPr>
      </p:pic>
      <p:sp>
        <p:nvSpPr>
          <p:cNvPr id="4" name="Rechthoek">
            <a:extLst>
              <a:ext uri="{FF2B5EF4-FFF2-40B4-BE49-F238E27FC236}">
                <a16:creationId xmlns:a16="http://schemas.microsoft.com/office/drawing/2014/main" id="{DF4BE51E-E3F2-C2D4-708F-D5FBC2B259D4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5861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0A1C50-0C60-49FC-43C8-56D0FC4EBB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2.12 </a:t>
            </a:r>
            <a:r>
              <a:rPr lang="en-US" dirty="0" err="1"/>
              <a:t>Werkloosheid</a:t>
            </a:r>
            <a:r>
              <a:rPr lang="en-US" dirty="0"/>
              <a:t> </a:t>
            </a:r>
            <a:r>
              <a:rPr lang="en-US" dirty="0" err="1"/>
              <a:t>neemt</a:t>
            </a:r>
            <a:r>
              <a:rPr lang="en-US" dirty="0"/>
              <a:t> </a:t>
            </a:r>
            <a:r>
              <a:rPr lang="en-US" dirty="0" err="1"/>
              <a:t>sinds</a:t>
            </a:r>
            <a:r>
              <a:rPr lang="en-US" dirty="0"/>
              <a:t> 2022 </a:t>
            </a:r>
            <a:r>
              <a:rPr lang="en-US" dirty="0" err="1"/>
              <a:t>weer</a:t>
            </a:r>
            <a:r>
              <a:rPr lang="en-US" dirty="0"/>
              <a:t> </a:t>
            </a:r>
            <a:r>
              <a:rPr lang="en-US" dirty="0" err="1"/>
              <a:t>licht</a:t>
            </a:r>
            <a:r>
              <a:rPr lang="en-US" dirty="0"/>
              <a:t> toe, </a:t>
            </a:r>
            <a:r>
              <a:rPr lang="en-US" dirty="0" err="1"/>
              <a:t>vooral</a:t>
            </a:r>
            <a:r>
              <a:rPr lang="en-US" dirty="0"/>
              <a:t> in Amsterdam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1E7B96-E53E-01CD-8686-A26E189E59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83189690-C272-1F8B-B5E9-DA837E00F5D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89" t="594" r="12605" b="61121"/>
          <a:stretch>
            <a:fillRect/>
          </a:stretch>
        </p:blipFill>
        <p:spPr>
          <a:xfrm>
            <a:off x="4476742" y="1412776"/>
            <a:ext cx="7275528" cy="4644925"/>
          </a:xfrm>
        </p:spPr>
      </p:pic>
      <p:sp>
        <p:nvSpPr>
          <p:cNvPr id="4" name="Rechthoek">
            <a:extLst>
              <a:ext uri="{FF2B5EF4-FFF2-40B4-BE49-F238E27FC236}">
                <a16:creationId xmlns:a16="http://schemas.microsoft.com/office/drawing/2014/main" id="{15451E09-5DFB-FD68-8C76-F09307438089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035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F4EB6B4-5564-B13A-D315-5ED2664278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2.13 </a:t>
            </a:r>
            <a:r>
              <a:rPr lang="en-US" dirty="0" err="1"/>
              <a:t>Werkloosheid</a:t>
            </a:r>
            <a:r>
              <a:rPr lang="en-US" dirty="0"/>
              <a:t> </a:t>
            </a:r>
            <a:r>
              <a:rPr lang="en-US" dirty="0" err="1"/>
              <a:t>stijgt</a:t>
            </a:r>
            <a:r>
              <a:rPr lang="en-US" dirty="0"/>
              <a:t> </a:t>
            </a:r>
            <a:r>
              <a:rPr lang="en-US" dirty="0" err="1"/>
              <a:t>onder</a:t>
            </a:r>
            <a:r>
              <a:rPr lang="en-US" dirty="0"/>
              <a:t> </a:t>
            </a:r>
            <a:r>
              <a:rPr lang="en-US" dirty="0" err="1"/>
              <a:t>jongeren</a:t>
            </a:r>
            <a:r>
              <a:rPr lang="en-US" dirty="0"/>
              <a:t>, maar </a:t>
            </a:r>
            <a:r>
              <a:rPr lang="en-US" dirty="0" err="1"/>
              <a:t>blijft</a:t>
            </a:r>
            <a:r>
              <a:rPr lang="en-US" dirty="0"/>
              <a:t> </a:t>
            </a:r>
            <a:r>
              <a:rPr lang="en-US" dirty="0" err="1"/>
              <a:t>dalen</a:t>
            </a:r>
            <a:r>
              <a:rPr lang="en-US" dirty="0"/>
              <a:t> </a:t>
            </a:r>
            <a:r>
              <a:rPr lang="en-US" dirty="0" err="1"/>
              <a:t>onder</a:t>
            </a:r>
            <a:r>
              <a:rPr lang="en-US" dirty="0"/>
              <a:t> 45-plussers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A7BFA7-A0F4-83BE-EE85-46B5B05E62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8782D11E-EC7C-82AD-1D6D-9CBE650B075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89" t="594" r="12605" b="60828"/>
          <a:stretch>
            <a:fillRect/>
          </a:stretch>
        </p:blipFill>
        <p:spPr>
          <a:xfrm>
            <a:off x="4476742" y="1412776"/>
            <a:ext cx="7275528" cy="4680520"/>
          </a:xfrm>
        </p:spPr>
      </p:pic>
      <p:sp>
        <p:nvSpPr>
          <p:cNvPr id="4" name="Rechthoek">
            <a:extLst>
              <a:ext uri="{FF2B5EF4-FFF2-40B4-BE49-F238E27FC236}">
                <a16:creationId xmlns:a16="http://schemas.microsoft.com/office/drawing/2014/main" id="{9F298A3D-E503-5BCC-7CE4-59DFF84E7286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8804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20A41E-6F9D-C708-CFCB-2FD12228D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97F6C2-E9D6-3FE9-47A7-C01B8C641B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2.14 </a:t>
            </a:r>
            <a:r>
              <a:rPr lang="en-US" dirty="0" err="1"/>
              <a:t>Werkloosheid</a:t>
            </a:r>
            <a:r>
              <a:rPr lang="en-US" dirty="0"/>
              <a:t> </a:t>
            </a:r>
            <a:r>
              <a:rPr lang="en-US" dirty="0" err="1"/>
              <a:t>hbo</a:t>
            </a:r>
            <a:r>
              <a:rPr lang="en-US" dirty="0"/>
              <a:t>/wo-</a:t>
            </a:r>
            <a:r>
              <a:rPr lang="en-US" dirty="0" err="1"/>
              <a:t>opgeleiden</a:t>
            </a:r>
            <a:r>
              <a:rPr lang="en-US" dirty="0"/>
              <a:t> </a:t>
            </a:r>
            <a:r>
              <a:rPr lang="en-US" dirty="0" err="1"/>
              <a:t>stijgt</a:t>
            </a:r>
            <a:r>
              <a:rPr lang="en-US" dirty="0"/>
              <a:t> </a:t>
            </a:r>
            <a:r>
              <a:rPr lang="en-US" dirty="0" err="1"/>
              <a:t>licht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daalt</a:t>
            </a:r>
            <a:r>
              <a:rPr lang="en-US" dirty="0"/>
              <a:t> </a:t>
            </a:r>
            <a:r>
              <a:rPr lang="en-US" dirty="0" err="1"/>
              <a:t>licht</a:t>
            </a:r>
            <a:r>
              <a:rPr lang="en-US" dirty="0"/>
              <a:t> </a:t>
            </a:r>
            <a:r>
              <a:rPr lang="en-US" dirty="0" err="1"/>
              <a:t>onder</a:t>
            </a:r>
            <a:r>
              <a:rPr lang="en-US" dirty="0"/>
              <a:t> </a:t>
            </a:r>
            <a:r>
              <a:rPr lang="en-US" dirty="0" err="1"/>
              <a:t>mbo-opgeleiden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C60378-F33D-F5A4-827D-25E0A69ADD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F558B48E-E358-E3AD-620E-A8BBCDDBA65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500" t="596" r="12235" b="60665"/>
          <a:stretch>
            <a:fillRect/>
          </a:stretch>
        </p:blipFill>
        <p:spPr>
          <a:xfrm>
            <a:off x="4493978" y="1412776"/>
            <a:ext cx="7275528" cy="4680520"/>
          </a:xfrm>
        </p:spPr>
      </p:pic>
      <p:sp>
        <p:nvSpPr>
          <p:cNvPr id="4" name="Rechthoek">
            <a:extLst>
              <a:ext uri="{FF2B5EF4-FFF2-40B4-BE49-F238E27FC236}">
                <a16:creationId xmlns:a16="http://schemas.microsoft.com/office/drawing/2014/main" id="{6E789190-3BDE-EE3D-6048-DCE378356371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4335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9B8545-515A-4EEB-52C1-D1EE23111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EF2F8FF-7560-1936-46AE-4B37B0987E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2.15 </a:t>
            </a:r>
            <a:r>
              <a:rPr lang="en-US" dirty="0" err="1"/>
              <a:t>Werkloosheid</a:t>
            </a:r>
            <a:r>
              <a:rPr lang="en-US" dirty="0"/>
              <a:t> </a:t>
            </a:r>
            <a:r>
              <a:rPr lang="en-US" dirty="0" err="1"/>
              <a:t>stijgt</a:t>
            </a:r>
            <a:r>
              <a:rPr lang="en-US" dirty="0"/>
              <a:t> in MRA, maar is lager dan in </a:t>
            </a:r>
            <a:r>
              <a:rPr lang="en-US" dirty="0" err="1"/>
              <a:t>andere</a:t>
            </a:r>
            <a:r>
              <a:rPr lang="en-US" dirty="0"/>
              <a:t> </a:t>
            </a:r>
            <a:r>
              <a:rPr lang="en-US" dirty="0" err="1"/>
              <a:t>Europese</a:t>
            </a:r>
            <a:r>
              <a:rPr lang="en-US" dirty="0"/>
              <a:t> </a:t>
            </a:r>
            <a:r>
              <a:rPr lang="en-US" dirty="0" err="1"/>
              <a:t>stedelijke</a:t>
            </a:r>
            <a:r>
              <a:rPr lang="en-US" dirty="0"/>
              <a:t> regio’s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B485CB-F3BB-C81D-26E5-B20BF22FB3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AAA4F4E0-5BC2-6B35-4D07-9BE1C5E5B23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90" t="594" r="12404" b="57860"/>
          <a:stretch>
            <a:fillRect/>
          </a:stretch>
        </p:blipFill>
        <p:spPr>
          <a:xfrm>
            <a:off x="4493978" y="1412776"/>
            <a:ext cx="7275528" cy="5040560"/>
          </a:xfrm>
        </p:spPr>
      </p:pic>
      <p:sp>
        <p:nvSpPr>
          <p:cNvPr id="4" name="Rechthoek">
            <a:extLst>
              <a:ext uri="{FF2B5EF4-FFF2-40B4-BE49-F238E27FC236}">
                <a16:creationId xmlns:a16="http://schemas.microsoft.com/office/drawing/2014/main" id="{3BC0FCA4-077A-A7CB-E7FF-F1CF4360E1F8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7528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4CAFA6-E830-549A-53BF-84644E0025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75528" cy="757238"/>
          </a:xfrm>
        </p:spPr>
        <p:txBody>
          <a:bodyPr/>
          <a:lstStyle/>
          <a:p>
            <a:r>
              <a:rPr lang="en-US" dirty="0"/>
              <a:t>Tabel 2.3 </a:t>
            </a:r>
            <a:r>
              <a:rPr lang="en-US" dirty="0" err="1"/>
              <a:t>Opbouw</a:t>
            </a:r>
            <a:r>
              <a:rPr lang="en-US" dirty="0"/>
              <a:t> </a:t>
            </a:r>
            <a:r>
              <a:rPr lang="en-US" dirty="0" err="1"/>
              <a:t>arbeidsaanbod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opleidingsniveau</a:t>
            </a:r>
            <a:r>
              <a:rPr lang="en-US" dirty="0"/>
              <a:t> in de MRA, 2024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94FFA8-6F33-E827-B77E-09FD8D7063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6FEAE051-4857-737A-E2B1-755B29C080AF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8" name="Picture Placeholder 11">
            <a:extLst>
              <a:ext uri="{FF2B5EF4-FFF2-40B4-BE49-F238E27FC236}">
                <a16:creationId xmlns:a16="http://schemas.microsoft.com/office/drawing/2014/main" id="{CC6F72C3-8B7E-50A3-38CF-397B43CC17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40" t="6286" r="34640" b="68569"/>
          <a:stretch>
            <a:fillRect/>
          </a:stretch>
        </p:blipFill>
        <p:spPr bwMode="gray">
          <a:xfrm>
            <a:off x="4479684" y="1412776"/>
            <a:ext cx="7275528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147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E7260-59B1-09E0-7AC5-A75BD5D14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43655E-DC24-3FB5-309B-53F246812B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2.16 </a:t>
            </a:r>
            <a:r>
              <a:rPr lang="en-US" dirty="0" err="1"/>
              <a:t>Verschil</a:t>
            </a:r>
            <a:r>
              <a:rPr lang="en-US" dirty="0"/>
              <a:t> MRA </a:t>
            </a:r>
            <a:r>
              <a:rPr lang="en-US" dirty="0" err="1"/>
              <a:t>en</a:t>
            </a:r>
            <a:r>
              <a:rPr lang="en-US" dirty="0"/>
              <a:t> EU in </a:t>
            </a:r>
            <a:r>
              <a:rPr lang="en-US" dirty="0" err="1"/>
              <a:t>aandeel</a:t>
            </a:r>
            <a:r>
              <a:rPr lang="en-US" dirty="0"/>
              <a:t> </a:t>
            </a:r>
            <a:r>
              <a:rPr lang="en-US" dirty="0" err="1"/>
              <a:t>hbo</a:t>
            </a:r>
            <a:r>
              <a:rPr lang="en-US" dirty="0"/>
              <a:t>/wo-</a:t>
            </a:r>
            <a:r>
              <a:rPr lang="en-US" dirty="0" err="1"/>
              <a:t>opgeleiden</a:t>
            </a:r>
            <a:r>
              <a:rPr lang="en-US" dirty="0"/>
              <a:t> </a:t>
            </a:r>
            <a:r>
              <a:rPr lang="en-US" dirty="0" err="1"/>
              <a:t>nagenoeg</a:t>
            </a:r>
            <a:r>
              <a:rPr lang="en-US" dirty="0"/>
              <a:t> </a:t>
            </a:r>
            <a:r>
              <a:rPr lang="en-US" dirty="0" err="1"/>
              <a:t>verdwenen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ED541B-A0D6-6C6F-AD9B-821393CA8A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CE85135D-80E3-7184-A0BC-A0FC80DA17F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90" t="593" r="12404" b="57861"/>
          <a:stretch>
            <a:fillRect/>
          </a:stretch>
        </p:blipFill>
        <p:spPr>
          <a:xfrm>
            <a:off x="4493978" y="1412776"/>
            <a:ext cx="7275528" cy="5040560"/>
          </a:xfrm>
        </p:spPr>
      </p:pic>
      <p:sp>
        <p:nvSpPr>
          <p:cNvPr id="4" name="Rechthoek">
            <a:extLst>
              <a:ext uri="{FF2B5EF4-FFF2-40B4-BE49-F238E27FC236}">
                <a16:creationId xmlns:a16="http://schemas.microsoft.com/office/drawing/2014/main" id="{65B049AB-2BA4-8A21-6572-9DDB4D651A77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8231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B95CF-E441-0F65-FB1D-69DBC1C11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005E4B-3219-9E5C-C37B-0DC3136847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560195" cy="757238"/>
          </a:xfrm>
        </p:spPr>
        <p:txBody>
          <a:bodyPr/>
          <a:lstStyle/>
          <a:p>
            <a:r>
              <a:rPr lang="en-US" dirty="0"/>
              <a:t>Tabel 2.4 </a:t>
            </a:r>
            <a:r>
              <a:rPr lang="en-US" dirty="0" err="1"/>
              <a:t>Verandering</a:t>
            </a:r>
            <a:r>
              <a:rPr lang="en-US" dirty="0"/>
              <a:t> </a:t>
            </a:r>
            <a:r>
              <a:rPr lang="en-US" dirty="0" err="1"/>
              <a:t>werkzame</a:t>
            </a:r>
            <a:r>
              <a:rPr lang="en-US" dirty="0"/>
              <a:t> </a:t>
            </a:r>
            <a:r>
              <a:rPr lang="en-US" dirty="0" err="1"/>
              <a:t>beroepsbevolking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achtergrondkenmerken</a:t>
            </a:r>
            <a:r>
              <a:rPr lang="en-US" dirty="0"/>
              <a:t> in de MRA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7798EC-594F-9247-D951-CEEF2196D3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E661D7B8-2D24-2BD3-3D7A-AC5C5ADEB4A1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8" name="Picture Placeholder 11">
            <a:extLst>
              <a:ext uri="{FF2B5EF4-FFF2-40B4-BE49-F238E27FC236}">
                <a16:creationId xmlns:a16="http://schemas.microsoft.com/office/drawing/2014/main" id="{B5401C49-FDB5-C16C-5010-42ECA03E3C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60" t="6272" r="34554" b="68640"/>
          <a:stretch>
            <a:fillRect/>
          </a:stretch>
        </p:blipFill>
        <p:spPr bwMode="gray">
          <a:xfrm>
            <a:off x="4479684" y="1412776"/>
            <a:ext cx="7275528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7854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E291A6-60C1-D86F-3374-E87CD8905F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2.17 </a:t>
            </a:r>
            <a:r>
              <a:rPr lang="en-US" dirty="0" err="1"/>
              <a:t>Grootste</a:t>
            </a:r>
            <a:r>
              <a:rPr lang="en-US" dirty="0"/>
              <a:t> </a:t>
            </a:r>
            <a:r>
              <a:rPr lang="en-US" dirty="0" err="1"/>
              <a:t>deel</a:t>
            </a:r>
            <a:r>
              <a:rPr lang="en-US" dirty="0"/>
              <a:t> </a:t>
            </a:r>
            <a:r>
              <a:rPr lang="en-US" dirty="0" err="1"/>
              <a:t>woon-werkverkeer</a:t>
            </a:r>
            <a:r>
              <a:rPr lang="en-US" dirty="0"/>
              <a:t> </a:t>
            </a:r>
            <a:r>
              <a:rPr lang="en-US" dirty="0" err="1"/>
              <a:t>binnen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MRA </a:t>
            </a:r>
            <a:r>
              <a:rPr lang="en-US" dirty="0" err="1"/>
              <a:t>richting</a:t>
            </a:r>
            <a:r>
              <a:rPr lang="en-US" dirty="0"/>
              <a:t> Amsterdam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2CB381-DA20-683B-5439-D4FB3E8614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886E6AD5-A451-DFDF-9F00-C3D4E930E24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24" t="1018" r="1089" b="1946"/>
          <a:stretch>
            <a:fillRect/>
          </a:stretch>
        </p:blipFill>
        <p:spPr>
          <a:xfrm>
            <a:off x="4486960" y="1297372"/>
            <a:ext cx="6264696" cy="5328592"/>
          </a:xfrm>
        </p:spPr>
      </p:pic>
      <p:sp>
        <p:nvSpPr>
          <p:cNvPr id="4" name="Rechthoek">
            <a:extLst>
              <a:ext uri="{FF2B5EF4-FFF2-40B4-BE49-F238E27FC236}">
                <a16:creationId xmlns:a16="http://schemas.microsoft.com/office/drawing/2014/main" id="{D7B1C824-ED13-11AF-EFDD-EFF9C733190E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5364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672D90-52CE-1ECA-F444-FB31E80D7D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B1C9DBE-816E-4278-372D-3FF17FC76A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678738" cy="757238"/>
          </a:xfrm>
        </p:spPr>
        <p:txBody>
          <a:bodyPr/>
          <a:lstStyle/>
          <a:p>
            <a:r>
              <a:rPr lang="en-US" dirty="0"/>
              <a:t>Tabel 2.5 </a:t>
            </a:r>
            <a:r>
              <a:rPr lang="en-US" dirty="0" err="1"/>
              <a:t>Omvang</a:t>
            </a:r>
            <a:r>
              <a:rPr lang="en-US" dirty="0"/>
              <a:t> </a:t>
            </a:r>
            <a:r>
              <a:rPr lang="en-US" dirty="0" err="1"/>
              <a:t>werkzame</a:t>
            </a:r>
            <a:r>
              <a:rPr lang="en-US" dirty="0"/>
              <a:t> </a:t>
            </a:r>
            <a:r>
              <a:rPr lang="en-US" dirty="0" err="1"/>
              <a:t>personen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werkzame</a:t>
            </a:r>
            <a:r>
              <a:rPr lang="en-US" dirty="0"/>
              <a:t> </a:t>
            </a:r>
            <a:r>
              <a:rPr lang="en-US" dirty="0" err="1"/>
              <a:t>beroepsbevolking</a:t>
            </a:r>
            <a:r>
              <a:rPr lang="en-US" dirty="0"/>
              <a:t>, MRA, 2019-2023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1E1AA8-3644-CEEC-4E04-4A889DC03C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673DB519-CDC0-8735-B4D7-DA58E8DDD289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8" name="Picture Placeholder 11">
            <a:extLst>
              <a:ext uri="{FF2B5EF4-FFF2-40B4-BE49-F238E27FC236}">
                <a16:creationId xmlns:a16="http://schemas.microsoft.com/office/drawing/2014/main" id="{42389708-5F82-C7E4-A35F-8A506BE49E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40" t="6250" r="34781" b="67498"/>
          <a:stretch>
            <a:fillRect/>
          </a:stretch>
        </p:blipFill>
        <p:spPr bwMode="gray">
          <a:xfrm>
            <a:off x="4479684" y="1412776"/>
            <a:ext cx="7275528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673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4BAC9F9-A319-9849-B05B-8EB2ED5368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" y="1124744"/>
            <a:ext cx="12190413" cy="5076973"/>
          </a:xfrm>
        </p:spPr>
        <p:txBody>
          <a:bodyPr/>
          <a:lstStyle/>
          <a:p>
            <a:pPr marL="0" indent="0" algn="ctr">
              <a:buNone/>
            </a:pPr>
            <a:endParaRPr lang="nl-NL" sz="7200" b="1" dirty="0">
              <a:solidFill>
                <a:srgbClr val="004699"/>
              </a:solidFill>
              <a:latin typeface="Zilla Slab Light" pitchFamily="2" charset="77"/>
              <a:ea typeface="Zilla Slab Light" pitchFamily="2" charset="77"/>
            </a:endParaRPr>
          </a:p>
          <a:p>
            <a:pPr marL="0" indent="0" algn="ctr">
              <a:buNone/>
            </a:pPr>
            <a:r>
              <a:rPr lang="nl-NL" sz="7200" b="1" dirty="0">
                <a:solidFill>
                  <a:srgbClr val="00A049"/>
                </a:solidFill>
                <a:latin typeface="Zilla Slab" pitchFamily="2" charset="77"/>
                <a:ea typeface="Zilla Slab" pitchFamily="2" charset="77"/>
              </a:rPr>
              <a:t>1 De MRA in </a:t>
            </a:r>
          </a:p>
          <a:p>
            <a:pPr marL="0" indent="0" algn="ctr">
              <a:buNone/>
            </a:pPr>
            <a:r>
              <a:rPr lang="nl-NL" sz="7200" b="1" dirty="0">
                <a:solidFill>
                  <a:srgbClr val="00A049"/>
                </a:solidFill>
                <a:latin typeface="Zilla Slab" pitchFamily="2" charset="77"/>
                <a:ea typeface="Zilla Slab" pitchFamily="2" charset="77"/>
              </a:rPr>
              <a:t>vogelvlucht</a:t>
            </a:r>
          </a:p>
        </p:txBody>
      </p:sp>
    </p:spTree>
    <p:extLst>
      <p:ext uri="{BB962C8B-B14F-4D97-AF65-F5344CB8AC3E}">
        <p14:creationId xmlns:p14="http://schemas.microsoft.com/office/powerpoint/2010/main" val="33836021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4BAC9F9-A319-9849-B05B-8EB2ED5368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" y="1124744"/>
            <a:ext cx="12190413" cy="5076973"/>
          </a:xfrm>
        </p:spPr>
        <p:txBody>
          <a:bodyPr/>
          <a:lstStyle/>
          <a:p>
            <a:pPr marL="0" indent="0" algn="ctr">
              <a:buNone/>
            </a:pPr>
            <a:endParaRPr lang="nl-NL" sz="7200" dirty="0">
              <a:solidFill>
                <a:srgbClr val="004699"/>
              </a:solidFill>
              <a:latin typeface="Zilla Slab Light" pitchFamily="2" charset="77"/>
              <a:ea typeface="Zilla Slab Light" pitchFamily="2" charset="77"/>
            </a:endParaRPr>
          </a:p>
          <a:p>
            <a:pPr marL="0" indent="0" algn="ctr">
              <a:buNone/>
            </a:pPr>
            <a:r>
              <a:rPr lang="nl-NL" sz="7200" b="1" dirty="0">
                <a:solidFill>
                  <a:srgbClr val="00A049"/>
                </a:solidFill>
                <a:latin typeface="Zilla Slab" pitchFamily="2" charset="77"/>
                <a:ea typeface="Zilla Slab" pitchFamily="2" charset="77"/>
              </a:rPr>
              <a:t>3 Structuur en Concurrentiekracht</a:t>
            </a:r>
          </a:p>
        </p:txBody>
      </p:sp>
    </p:spTree>
    <p:extLst>
      <p:ext uri="{BB962C8B-B14F-4D97-AF65-F5344CB8AC3E}">
        <p14:creationId xmlns:p14="http://schemas.microsoft.com/office/powerpoint/2010/main" val="25352503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339F4-70E6-0468-B523-48C956C2D82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8582" y="1809104"/>
            <a:ext cx="3163952" cy="2267968"/>
          </a:xfrm>
        </p:spPr>
        <p:txBody>
          <a:bodyPr/>
          <a:lstStyle/>
          <a:p>
            <a:r>
              <a:rPr lang="en-US" dirty="0"/>
              <a:t>Tabel 3.1 </a:t>
            </a:r>
            <a:r>
              <a:rPr lang="en-US" dirty="0" err="1"/>
              <a:t>Toegevoegde</a:t>
            </a:r>
            <a:r>
              <a:rPr lang="en-US" dirty="0"/>
              <a:t> </a:t>
            </a:r>
            <a:r>
              <a:rPr lang="en-US" dirty="0" err="1"/>
              <a:t>waarde</a:t>
            </a:r>
            <a:r>
              <a:rPr lang="en-US" dirty="0"/>
              <a:t> in </a:t>
            </a:r>
            <a:r>
              <a:rPr lang="en-US" dirty="0" err="1"/>
              <a:t>constante</a:t>
            </a:r>
            <a:r>
              <a:rPr lang="en-US" dirty="0"/>
              <a:t> </a:t>
            </a:r>
            <a:r>
              <a:rPr lang="en-US" dirty="0" err="1"/>
              <a:t>prijzen</a:t>
            </a:r>
            <a:r>
              <a:rPr lang="en-US" dirty="0"/>
              <a:t> 2021 per sector</a:t>
            </a:r>
          </a:p>
        </p:txBody>
      </p:sp>
      <p:sp>
        <p:nvSpPr>
          <p:cNvPr id="6" name="Rechthoek">
            <a:extLst>
              <a:ext uri="{FF2B5EF4-FFF2-40B4-BE49-F238E27FC236}">
                <a16:creationId xmlns:a16="http://schemas.microsoft.com/office/drawing/2014/main" id="{076CAA64-448A-D81D-6700-5AA252CE4B70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4" name="Picture Placeholder 5">
            <a:extLst>
              <a:ext uri="{FF2B5EF4-FFF2-40B4-BE49-F238E27FC236}">
                <a16:creationId xmlns:a16="http://schemas.microsoft.com/office/drawing/2014/main" id="{B325BA87-B6CE-2383-CF42-78BC816BC5D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5311" t="6099" r="34272" b="52146"/>
          <a:stretch>
            <a:fillRect/>
          </a:stretch>
        </p:blipFill>
        <p:spPr>
          <a:xfrm>
            <a:off x="4439022" y="224644"/>
            <a:ext cx="6552728" cy="6408712"/>
          </a:xfr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ADF0F2B-F0BC-BF2B-5053-322FFE4736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582" y="4221088"/>
            <a:ext cx="3163950" cy="1980629"/>
          </a:xfrm>
        </p:spPr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575263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64ACC9-2BC7-3E11-1B91-6D1A488800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6696099" cy="757238"/>
          </a:xfrm>
        </p:spPr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3.1 </a:t>
            </a:r>
            <a:r>
              <a:rPr lang="en-US" dirty="0" err="1"/>
              <a:t>Hogere</a:t>
            </a:r>
            <a:r>
              <a:rPr lang="en-US" dirty="0"/>
              <a:t> </a:t>
            </a:r>
            <a:r>
              <a:rPr lang="en-US" dirty="0" err="1"/>
              <a:t>economische</a:t>
            </a:r>
            <a:r>
              <a:rPr lang="en-US" dirty="0"/>
              <a:t> </a:t>
            </a:r>
            <a:r>
              <a:rPr lang="en-US" dirty="0" err="1"/>
              <a:t>groei</a:t>
            </a:r>
            <a:r>
              <a:rPr lang="en-US" dirty="0"/>
              <a:t> MRA </a:t>
            </a:r>
            <a:r>
              <a:rPr lang="en-US" dirty="0" err="1"/>
              <a:t>vooral</a:t>
            </a:r>
            <a:r>
              <a:rPr lang="en-US" dirty="0"/>
              <a:t> </a:t>
            </a:r>
            <a:r>
              <a:rPr lang="en-US" dirty="0" err="1"/>
              <a:t>bepaald</a:t>
            </a:r>
            <a:r>
              <a:rPr lang="en-US" dirty="0"/>
              <a:t> door </a:t>
            </a:r>
            <a:r>
              <a:rPr lang="en-US" dirty="0" err="1"/>
              <a:t>gunstige</a:t>
            </a:r>
            <a:r>
              <a:rPr lang="en-US" dirty="0"/>
              <a:t> </a:t>
            </a:r>
            <a:r>
              <a:rPr lang="en-US" dirty="0" err="1"/>
              <a:t>sectorstructuur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5B2A88-B489-FB4D-F312-E1375625C8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851A113F-2855-14A6-C287-6303A17CEB2F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8" name="Picture Placeholder 11">
            <a:extLst>
              <a:ext uri="{FF2B5EF4-FFF2-40B4-BE49-F238E27FC236}">
                <a16:creationId xmlns:a16="http://schemas.microsoft.com/office/drawing/2014/main" id="{CF16BFE8-952A-8B0E-F949-54AF3EB8E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085" t="589" r="12717" b="61154"/>
          <a:stretch>
            <a:fillRect/>
          </a:stretch>
        </p:blipFill>
        <p:spPr bwMode="gray">
          <a:xfrm>
            <a:off x="4511675" y="1412776"/>
            <a:ext cx="7275528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6116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8376DC-4625-C3B8-B18F-DFF6350501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3.2 </a:t>
            </a:r>
            <a:r>
              <a:rPr lang="en-US" dirty="0" err="1"/>
              <a:t>Werkgelegenheid</a:t>
            </a:r>
            <a:r>
              <a:rPr lang="en-US" dirty="0"/>
              <a:t> </a:t>
            </a:r>
            <a:r>
              <a:rPr lang="en-US" dirty="0" err="1"/>
              <a:t>groeit</a:t>
            </a:r>
            <a:r>
              <a:rPr lang="en-US" dirty="0"/>
              <a:t> </a:t>
            </a:r>
            <a:r>
              <a:rPr lang="en-US" dirty="0" err="1"/>
              <a:t>binnen</a:t>
            </a:r>
            <a:r>
              <a:rPr lang="en-US" dirty="0"/>
              <a:t> </a:t>
            </a:r>
            <a:r>
              <a:rPr lang="en-US" dirty="0" err="1"/>
              <a:t>sectoren</a:t>
            </a:r>
            <a:r>
              <a:rPr lang="en-US" dirty="0"/>
              <a:t> in de MRA </a:t>
            </a:r>
            <a:r>
              <a:rPr lang="en-US" dirty="0" err="1"/>
              <a:t>sneller</a:t>
            </a:r>
            <a:r>
              <a:rPr lang="en-US" dirty="0"/>
              <a:t> dan </a:t>
            </a:r>
            <a:r>
              <a:rPr lang="en-US" dirty="0" err="1"/>
              <a:t>daarbuiten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8D860A-0C28-DB10-1557-D4582CBA21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E3AA6CD1-8F77-9F64-2A11-375137BCB89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290" t="589" r="12512" b="61444"/>
          <a:stretch>
            <a:fillRect/>
          </a:stretch>
        </p:blipFill>
        <p:spPr>
          <a:xfrm>
            <a:off x="4511675" y="1412776"/>
            <a:ext cx="7275528" cy="4644925"/>
          </a:xfrm>
        </p:spPr>
      </p:pic>
      <p:sp>
        <p:nvSpPr>
          <p:cNvPr id="4" name="Rechthoek">
            <a:extLst>
              <a:ext uri="{FF2B5EF4-FFF2-40B4-BE49-F238E27FC236}">
                <a16:creationId xmlns:a16="http://schemas.microsoft.com/office/drawing/2014/main" id="{1C3F1797-CF83-2C4F-C1CB-10E6E0347B30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9219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BA2CE2-8170-1A1E-F133-5DE8DB7E31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3.3 De MRA is </a:t>
            </a:r>
            <a:r>
              <a:rPr lang="en-US" dirty="0" err="1"/>
              <a:t>gespecialiseerd</a:t>
            </a:r>
            <a:r>
              <a:rPr lang="en-US" dirty="0"/>
              <a:t> in </a:t>
            </a:r>
            <a:r>
              <a:rPr lang="en-US" dirty="0" err="1"/>
              <a:t>sectoren</a:t>
            </a:r>
            <a:r>
              <a:rPr lang="en-US" dirty="0"/>
              <a:t> die </a:t>
            </a:r>
            <a:r>
              <a:rPr lang="en-US" dirty="0" err="1"/>
              <a:t>relatief</a:t>
            </a:r>
            <a:r>
              <a:rPr lang="en-US" dirty="0"/>
              <a:t> </a:t>
            </a:r>
            <a:r>
              <a:rPr lang="en-US" dirty="0" err="1"/>
              <a:t>snel</a:t>
            </a:r>
            <a:r>
              <a:rPr lang="en-US" dirty="0"/>
              <a:t> </a:t>
            </a:r>
            <a:r>
              <a:rPr lang="en-US" dirty="0" err="1"/>
              <a:t>groeien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283A2-0BFF-CE03-0792-6B1BB33C2E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8" name="Picture Placeholder 4">
            <a:extLst>
              <a:ext uri="{FF2B5EF4-FFF2-40B4-BE49-F238E27FC236}">
                <a16:creationId xmlns:a16="http://schemas.microsoft.com/office/drawing/2014/main" id="{6146AAD0-1BB5-9BD4-A1D7-6458D2A2A41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798" t="820" r="13204" b="52195"/>
          <a:stretch>
            <a:fillRect/>
          </a:stretch>
        </p:blipFill>
        <p:spPr>
          <a:xfrm>
            <a:off x="4511675" y="1412776"/>
            <a:ext cx="6411432" cy="5077718"/>
          </a:xfrm>
        </p:spPr>
      </p:pic>
      <p:sp>
        <p:nvSpPr>
          <p:cNvPr id="4" name="Rechthoek">
            <a:extLst>
              <a:ext uri="{FF2B5EF4-FFF2-40B4-BE49-F238E27FC236}">
                <a16:creationId xmlns:a16="http://schemas.microsoft.com/office/drawing/2014/main" id="{93F582C8-C572-8646-C3AA-3755AB94658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9210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E383BD-CCB1-5276-CD24-0885FC12D2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488187" cy="757238"/>
          </a:xfrm>
        </p:spPr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3.4 </a:t>
            </a:r>
            <a:r>
              <a:rPr lang="en-US" dirty="0" err="1"/>
              <a:t>Vooral</a:t>
            </a:r>
            <a:r>
              <a:rPr lang="en-US" dirty="0"/>
              <a:t> ICT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Specialistische</a:t>
            </a:r>
            <a:r>
              <a:rPr lang="en-US" dirty="0"/>
              <a:t> </a:t>
            </a:r>
            <a:r>
              <a:rPr lang="en-US" dirty="0" err="1"/>
              <a:t>zakelijke</a:t>
            </a:r>
            <a:r>
              <a:rPr lang="en-US" dirty="0"/>
              <a:t> </a:t>
            </a:r>
            <a:r>
              <a:rPr lang="en-US" dirty="0" err="1"/>
              <a:t>diensten</a:t>
            </a:r>
            <a:r>
              <a:rPr lang="en-US" dirty="0"/>
              <a:t> </a:t>
            </a:r>
            <a:r>
              <a:rPr lang="en-US" dirty="0" err="1"/>
              <a:t>zorgen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werk</a:t>
            </a:r>
            <a:r>
              <a:rPr lang="en-US" dirty="0"/>
              <a:t> in de MRA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34BABB-1091-2092-80C6-C59178209E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10CEB10E-5BDE-EAFA-2F38-FC56D179EBD5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8" name="Picture Placeholder 4">
            <a:extLst>
              <a:ext uri="{FF2B5EF4-FFF2-40B4-BE49-F238E27FC236}">
                <a16:creationId xmlns:a16="http://schemas.microsoft.com/office/drawing/2014/main" id="{8A54683C-F571-6CEE-6BB1-F571E0747B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39" t="820" r="13162" b="52195"/>
          <a:stretch>
            <a:fillRect/>
          </a:stretch>
        </p:blipFill>
        <p:spPr bwMode="gray">
          <a:xfrm>
            <a:off x="4511675" y="1412776"/>
            <a:ext cx="6411432" cy="507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8144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E9402E-A5AE-69F7-9728-92361E053A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3.5 </a:t>
            </a:r>
            <a:r>
              <a:rPr lang="en-US" dirty="0" err="1"/>
              <a:t>Vanaf</a:t>
            </a:r>
            <a:r>
              <a:rPr lang="en-US" dirty="0"/>
              <a:t> 2011 </a:t>
            </a:r>
            <a:r>
              <a:rPr lang="en-US" dirty="0" err="1"/>
              <a:t>hogere</a:t>
            </a:r>
            <a:r>
              <a:rPr lang="en-US" dirty="0"/>
              <a:t> </a:t>
            </a:r>
            <a:r>
              <a:rPr lang="en-US" dirty="0" err="1"/>
              <a:t>economische</a:t>
            </a:r>
            <a:r>
              <a:rPr lang="en-US" dirty="0"/>
              <a:t> </a:t>
            </a:r>
            <a:r>
              <a:rPr lang="en-US" dirty="0" err="1"/>
              <a:t>groei</a:t>
            </a:r>
            <a:r>
              <a:rPr lang="en-US" dirty="0"/>
              <a:t> MRA dan in </a:t>
            </a:r>
            <a:r>
              <a:rPr lang="en-US" dirty="0" err="1"/>
              <a:t>andere</a:t>
            </a:r>
            <a:r>
              <a:rPr lang="en-US" dirty="0"/>
              <a:t> </a:t>
            </a:r>
            <a:r>
              <a:rPr lang="en-US" dirty="0" err="1"/>
              <a:t>Europese</a:t>
            </a:r>
            <a:r>
              <a:rPr lang="en-US" dirty="0"/>
              <a:t> </a:t>
            </a:r>
            <a:r>
              <a:rPr lang="en-US" dirty="0" err="1"/>
              <a:t>stedelijke</a:t>
            </a:r>
            <a:r>
              <a:rPr lang="en-US" dirty="0"/>
              <a:t> regio's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1A42CA-C413-5138-AA86-A9751192F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BFC8B3C1-D208-E861-C5F2-44A79DCD3A6A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8" name="Picture Placeholder 11">
            <a:extLst>
              <a:ext uri="{FF2B5EF4-FFF2-40B4-BE49-F238E27FC236}">
                <a16:creationId xmlns:a16="http://schemas.microsoft.com/office/drawing/2014/main" id="{E662684A-D656-CCC8-70F9-1AFD28795FA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290" t="588" r="12512" b="58213"/>
          <a:stretch>
            <a:fillRect/>
          </a:stretch>
        </p:blipFill>
        <p:spPr>
          <a:xfrm>
            <a:off x="4511675" y="1412776"/>
            <a:ext cx="7275528" cy="5040560"/>
          </a:xfrm>
        </p:spPr>
      </p:pic>
    </p:spTree>
    <p:extLst>
      <p:ext uri="{BB962C8B-B14F-4D97-AF65-F5344CB8AC3E}">
        <p14:creationId xmlns:p14="http://schemas.microsoft.com/office/powerpoint/2010/main" val="14488315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07BCEA-079B-02FA-42BA-1488E2AAA0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3.6 Ook in </a:t>
            </a:r>
            <a:r>
              <a:rPr lang="en-US" dirty="0" err="1"/>
              <a:t>Europees</a:t>
            </a:r>
            <a:r>
              <a:rPr lang="en-US" dirty="0"/>
              <a:t> </a:t>
            </a:r>
            <a:r>
              <a:rPr lang="en-US" dirty="0" err="1"/>
              <a:t>perspectief</a:t>
            </a:r>
            <a:r>
              <a:rPr lang="en-US" dirty="0"/>
              <a:t> is de MRA </a:t>
            </a:r>
            <a:r>
              <a:rPr lang="en-US" dirty="0" err="1"/>
              <a:t>gespecialiseerd</a:t>
            </a:r>
            <a:r>
              <a:rPr lang="en-US" dirty="0"/>
              <a:t> in </a:t>
            </a:r>
            <a:r>
              <a:rPr lang="en-US" dirty="0" err="1"/>
              <a:t>zakelijke</a:t>
            </a:r>
            <a:r>
              <a:rPr lang="en-US" dirty="0"/>
              <a:t> </a:t>
            </a:r>
            <a:r>
              <a:rPr lang="en-US" dirty="0" err="1"/>
              <a:t>diensten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5313A-DF7D-3F50-8829-E79AA14AA7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0AFF2C50-2580-A138-8E0A-4A9DEC6C47A4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8" name="Picture Placeholder 4">
            <a:extLst>
              <a:ext uri="{FF2B5EF4-FFF2-40B4-BE49-F238E27FC236}">
                <a16:creationId xmlns:a16="http://schemas.microsoft.com/office/drawing/2014/main" id="{A5E38283-BC0D-86E2-636B-1DC7046F3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201" t="751" r="12766" b="46266"/>
          <a:stretch>
            <a:fillRect/>
          </a:stretch>
        </p:blipFill>
        <p:spPr bwMode="gray">
          <a:xfrm>
            <a:off x="4511675" y="1412776"/>
            <a:ext cx="5687987" cy="507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26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6116138-1D67-9555-B14D-A8DEACB108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6048027" cy="757238"/>
          </a:xfrm>
        </p:spPr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3.7 Aantal </a:t>
            </a:r>
            <a:r>
              <a:rPr lang="en-US" dirty="0" err="1"/>
              <a:t>faillissementen</a:t>
            </a:r>
            <a:r>
              <a:rPr lang="en-US" dirty="0"/>
              <a:t> </a:t>
            </a:r>
            <a:r>
              <a:rPr lang="en-US" dirty="0" err="1"/>
              <a:t>stijgt</a:t>
            </a:r>
            <a:r>
              <a:rPr lang="en-US" dirty="0"/>
              <a:t>, maar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altijd</a:t>
            </a:r>
            <a:r>
              <a:rPr lang="en-US" dirty="0"/>
              <a:t> lager dan </a:t>
            </a:r>
            <a:r>
              <a:rPr lang="en-US" dirty="0" err="1"/>
              <a:t>voor</a:t>
            </a:r>
            <a:r>
              <a:rPr lang="en-US" dirty="0"/>
              <a:t> corona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C65D7A-1FA6-2DBE-F150-8CE3800EE7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683AC1DB-D9B6-34B9-0530-93E4505C42DE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8" name="Picture Placeholder 11">
            <a:extLst>
              <a:ext uri="{FF2B5EF4-FFF2-40B4-BE49-F238E27FC236}">
                <a16:creationId xmlns:a16="http://schemas.microsoft.com/office/drawing/2014/main" id="{51EFCB5B-BF14-C901-92A5-850169C8999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97" t="593" r="12196" b="61422"/>
          <a:stretch>
            <a:fillRect/>
          </a:stretch>
        </p:blipFill>
        <p:spPr>
          <a:xfrm>
            <a:off x="4511675" y="1412776"/>
            <a:ext cx="7275528" cy="4608512"/>
          </a:xfrm>
        </p:spPr>
      </p:pic>
    </p:spTree>
    <p:extLst>
      <p:ext uri="{BB962C8B-B14F-4D97-AF65-F5344CB8AC3E}">
        <p14:creationId xmlns:p14="http://schemas.microsoft.com/office/powerpoint/2010/main" val="18441846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5BCE85-B61A-D286-E2A9-6C77ADB2B4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6768107" cy="757238"/>
          </a:xfrm>
        </p:spPr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3.8 </a:t>
            </a:r>
            <a:r>
              <a:rPr lang="en-US" dirty="0" err="1"/>
              <a:t>Sterke</a:t>
            </a:r>
            <a:r>
              <a:rPr lang="en-US" dirty="0"/>
              <a:t> </a:t>
            </a:r>
            <a:r>
              <a:rPr lang="en-US" dirty="0" err="1"/>
              <a:t>groei</a:t>
            </a:r>
            <a:r>
              <a:rPr lang="en-US" dirty="0"/>
              <a:t> in het </a:t>
            </a:r>
            <a:r>
              <a:rPr lang="en-US" dirty="0" err="1"/>
              <a:t>aantal</a:t>
            </a:r>
            <a:r>
              <a:rPr lang="en-US" dirty="0"/>
              <a:t> </a:t>
            </a:r>
            <a:r>
              <a:rPr lang="en-US" dirty="0" err="1"/>
              <a:t>vestigingen</a:t>
            </a:r>
            <a:r>
              <a:rPr lang="en-US" dirty="0"/>
              <a:t> in </a:t>
            </a:r>
            <a:r>
              <a:rPr lang="en-US" dirty="0" err="1"/>
              <a:t>zakelijke</a:t>
            </a:r>
            <a:r>
              <a:rPr lang="en-US" dirty="0"/>
              <a:t> </a:t>
            </a:r>
            <a:r>
              <a:rPr lang="en-US" dirty="0" err="1"/>
              <a:t>diensten</a:t>
            </a:r>
            <a:r>
              <a:rPr lang="en-US" dirty="0"/>
              <a:t>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5E2E1-7095-2531-24F2-7741F7B173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9" name="Picture Placeholder 11">
            <a:extLst>
              <a:ext uri="{FF2B5EF4-FFF2-40B4-BE49-F238E27FC236}">
                <a16:creationId xmlns:a16="http://schemas.microsoft.com/office/drawing/2014/main" id="{DD7B89E2-D58B-E878-6A4F-FD437E98DB7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061" t="363" r="12460" b="45746"/>
          <a:stretch>
            <a:fillRect/>
          </a:stretch>
        </p:blipFill>
        <p:spPr>
          <a:xfrm>
            <a:off x="4511675" y="1305110"/>
            <a:ext cx="5979384" cy="5400600"/>
          </a:xfrm>
        </p:spPr>
      </p:pic>
      <p:sp>
        <p:nvSpPr>
          <p:cNvPr id="4" name="Rechthoek">
            <a:extLst>
              <a:ext uri="{FF2B5EF4-FFF2-40B4-BE49-F238E27FC236}">
                <a16:creationId xmlns:a16="http://schemas.microsoft.com/office/drawing/2014/main" id="{03A3774F-1C3E-A43D-69CD-1671EAC043DB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615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BEF4B15-6621-5325-458C-65B960A8C14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494" t="589" r="13333" b="59979"/>
          <a:stretch>
            <a:fillRect/>
          </a:stretch>
        </p:blipFill>
        <p:spPr>
          <a:xfrm>
            <a:off x="4439022" y="1412776"/>
            <a:ext cx="7273453" cy="4824536"/>
          </a:xfrm>
        </p:spPr>
      </p:pic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73453" cy="757238"/>
          </a:xfrm>
        </p:spPr>
        <p:txBody>
          <a:bodyPr/>
          <a:lstStyle/>
          <a:p>
            <a:pPr algn="just"/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1.1 Brede </a:t>
            </a:r>
            <a:r>
              <a:rPr lang="en-US" dirty="0" err="1">
                <a:effectLst/>
              </a:rPr>
              <a:t>welvaart</a:t>
            </a:r>
            <a:r>
              <a:rPr lang="en-US" dirty="0">
                <a:effectLst/>
              </a:rPr>
              <a:t>: </a:t>
            </a:r>
            <a:r>
              <a:rPr lang="en-US" dirty="0" err="1">
                <a:effectLst/>
              </a:rPr>
              <a:t>afruilen</a:t>
            </a:r>
            <a:r>
              <a:rPr lang="en-US" dirty="0">
                <a:effectLst/>
              </a:rPr>
              <a:t> in het </a:t>
            </a:r>
            <a:r>
              <a:rPr lang="en-US" dirty="0" err="1">
                <a:effectLst/>
              </a:rPr>
              <a:t>hier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en</a:t>
            </a:r>
            <a:r>
              <a:rPr lang="en-US" dirty="0">
                <a:effectLst/>
              </a:rPr>
              <a:t> nu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06E97B30-DAD3-1E09-2B97-2163777265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582" y="1809104"/>
            <a:ext cx="3163950" cy="4392613"/>
          </a:xfrm>
        </p:spPr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891695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03D0A5-71E4-FB8D-77D4-74C2EE9AB4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8582" y="1809104"/>
            <a:ext cx="3240360" cy="1331864"/>
          </a:xfrm>
        </p:spPr>
        <p:txBody>
          <a:bodyPr/>
          <a:lstStyle/>
          <a:p>
            <a:r>
              <a:rPr lang="en-US" dirty="0"/>
              <a:t>Tabel 3.2 </a:t>
            </a:r>
            <a:r>
              <a:rPr lang="en-US" dirty="0" err="1"/>
              <a:t>Arbeidsproductiviteit</a:t>
            </a:r>
            <a:r>
              <a:rPr lang="en-US" dirty="0"/>
              <a:t> per sector</a:t>
            </a:r>
          </a:p>
        </p:txBody>
      </p:sp>
      <p:sp>
        <p:nvSpPr>
          <p:cNvPr id="2" name="Rechthoek">
            <a:extLst>
              <a:ext uri="{FF2B5EF4-FFF2-40B4-BE49-F238E27FC236}">
                <a16:creationId xmlns:a16="http://schemas.microsoft.com/office/drawing/2014/main" id="{1129EFAE-A58E-7967-2C73-EA0536E116D1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7" name="Picture Placeholder 5">
            <a:extLst>
              <a:ext uri="{FF2B5EF4-FFF2-40B4-BE49-F238E27FC236}">
                <a16:creationId xmlns:a16="http://schemas.microsoft.com/office/drawing/2014/main" id="{2BEDE199-E0F2-FCB7-AE7C-BA980DC8E2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20" t="6113" r="31714" b="49636"/>
          <a:stretch>
            <a:fillRect/>
          </a:stretch>
        </p:blipFill>
        <p:spPr bwMode="gray">
          <a:xfrm>
            <a:off x="4439022" y="224644"/>
            <a:ext cx="6552728" cy="6516724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B835A50-F8FC-DABE-81FC-9FD4653DF5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582" y="3429000"/>
            <a:ext cx="3163950" cy="2772717"/>
          </a:xfrm>
        </p:spPr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191492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AD70FC-5B10-92E8-5B3D-84EFD12237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4" y="223490"/>
            <a:ext cx="7416179" cy="757238"/>
          </a:xfrm>
        </p:spPr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3.9 </a:t>
            </a:r>
            <a:r>
              <a:rPr lang="en-US" dirty="0" err="1"/>
              <a:t>Toename</a:t>
            </a:r>
            <a:r>
              <a:rPr lang="en-US" dirty="0"/>
              <a:t> van kloof in </a:t>
            </a:r>
            <a:r>
              <a:rPr lang="en-US" dirty="0" err="1"/>
              <a:t>arbeidsproductiviteit</a:t>
            </a:r>
            <a:r>
              <a:rPr lang="en-US" dirty="0"/>
              <a:t> </a:t>
            </a:r>
            <a:r>
              <a:rPr lang="en-US" dirty="0" err="1"/>
              <a:t>tussen</a:t>
            </a:r>
            <a:r>
              <a:rPr lang="en-US" dirty="0"/>
              <a:t> MRA </a:t>
            </a:r>
            <a:r>
              <a:rPr lang="en-US" dirty="0" err="1"/>
              <a:t>en</a:t>
            </a:r>
            <a:r>
              <a:rPr lang="en-US" dirty="0"/>
              <a:t> rest van Nederland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874172-4C00-EAF8-B85F-BF96497571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F8DA1F34-8A19-791E-39C7-05858053F20D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8" name="Picture Placeholder 11">
            <a:extLst>
              <a:ext uri="{FF2B5EF4-FFF2-40B4-BE49-F238E27FC236}">
                <a16:creationId xmlns:a16="http://schemas.microsoft.com/office/drawing/2014/main" id="{297D1CD7-5132-6172-52EB-F1592BFEFCC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97" t="594" r="12196" b="61649"/>
          <a:stretch>
            <a:fillRect/>
          </a:stretch>
        </p:blipFill>
        <p:spPr>
          <a:xfrm>
            <a:off x="4511675" y="1656609"/>
            <a:ext cx="7275528" cy="4580703"/>
          </a:xfrm>
        </p:spPr>
      </p:pic>
    </p:spTree>
    <p:extLst>
      <p:ext uri="{BB962C8B-B14F-4D97-AF65-F5344CB8AC3E}">
        <p14:creationId xmlns:p14="http://schemas.microsoft.com/office/powerpoint/2010/main" val="8243953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721330-1266-7E9F-057D-CE7D04E119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678738" cy="757238"/>
          </a:xfrm>
        </p:spPr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3.10 </a:t>
            </a:r>
            <a:r>
              <a:rPr lang="en-US" dirty="0" err="1"/>
              <a:t>Arbeidsproductiviteit</a:t>
            </a:r>
            <a:r>
              <a:rPr lang="en-US" dirty="0"/>
              <a:t> MRA </a:t>
            </a:r>
            <a:r>
              <a:rPr lang="en-US" dirty="0" err="1"/>
              <a:t>structureel</a:t>
            </a:r>
            <a:r>
              <a:rPr lang="en-US" dirty="0"/>
              <a:t> </a:t>
            </a:r>
            <a:r>
              <a:rPr lang="en-US" dirty="0" err="1"/>
              <a:t>hoger</a:t>
            </a:r>
            <a:r>
              <a:rPr lang="en-US" dirty="0"/>
              <a:t> dan </a:t>
            </a:r>
            <a:r>
              <a:rPr lang="en-US" dirty="0" err="1"/>
              <a:t>gemiddeld</a:t>
            </a:r>
            <a:r>
              <a:rPr lang="en-US" dirty="0"/>
              <a:t> in Europa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9037FF-5632-71D6-2725-71A345CB27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06B662B2-0C34-4CD6-ECE2-3B5641075CB1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8" name="Picture Placeholder 11">
            <a:extLst>
              <a:ext uri="{FF2B5EF4-FFF2-40B4-BE49-F238E27FC236}">
                <a16:creationId xmlns:a16="http://schemas.microsoft.com/office/drawing/2014/main" id="{8BF3DED6-B145-2A7E-4274-3A8DE05ECFE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97" t="593" r="12196" b="57861"/>
          <a:stretch>
            <a:fillRect/>
          </a:stretch>
        </p:blipFill>
        <p:spPr>
          <a:xfrm>
            <a:off x="4511675" y="1412776"/>
            <a:ext cx="7275528" cy="5040560"/>
          </a:xfrm>
        </p:spPr>
      </p:pic>
    </p:spTree>
    <p:extLst>
      <p:ext uri="{BB962C8B-B14F-4D97-AF65-F5344CB8AC3E}">
        <p14:creationId xmlns:p14="http://schemas.microsoft.com/office/powerpoint/2010/main" val="24225741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9B6598-F031-61F1-C087-398A062B55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3.11 </a:t>
            </a:r>
            <a:r>
              <a:rPr lang="en-US" dirty="0" err="1"/>
              <a:t>Productiviteitsgroei</a:t>
            </a:r>
            <a:r>
              <a:rPr lang="en-US" dirty="0"/>
              <a:t> </a:t>
            </a:r>
            <a:r>
              <a:rPr lang="en-US" dirty="0" err="1"/>
              <a:t>gedreven</a:t>
            </a:r>
            <a:r>
              <a:rPr lang="en-US" dirty="0"/>
              <a:t> door </a:t>
            </a:r>
            <a:r>
              <a:rPr lang="en-US" dirty="0" err="1"/>
              <a:t>hoogwaardige</a:t>
            </a:r>
            <a:r>
              <a:rPr lang="en-US" dirty="0"/>
              <a:t> </a:t>
            </a:r>
            <a:r>
              <a:rPr lang="en-US" dirty="0" err="1"/>
              <a:t>dienstensectoren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A56732-9084-8DA6-9418-ACFF1DD843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EBE624E3-E669-654C-D5A7-79F9F6045714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8" name="Picture Placeholder 4">
            <a:extLst>
              <a:ext uri="{FF2B5EF4-FFF2-40B4-BE49-F238E27FC236}">
                <a16:creationId xmlns:a16="http://schemas.microsoft.com/office/drawing/2014/main" id="{E97EAC75-FDEA-6F3D-D3D5-876BC37402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66" t="352" r="12336" b="52216"/>
          <a:stretch>
            <a:fillRect/>
          </a:stretch>
        </p:blipFill>
        <p:spPr bwMode="gray">
          <a:xfrm>
            <a:off x="4511675" y="1412776"/>
            <a:ext cx="6411432" cy="507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223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0950BDB-F4CF-0B9A-7AC3-6A406B2821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3.12 </a:t>
            </a:r>
            <a:r>
              <a:rPr lang="en-US" dirty="0" err="1"/>
              <a:t>Zichtbare</a:t>
            </a:r>
            <a:r>
              <a:rPr lang="en-US" dirty="0"/>
              <a:t> </a:t>
            </a:r>
            <a:r>
              <a:rPr lang="en-US" dirty="0" err="1"/>
              <a:t>afname</a:t>
            </a:r>
            <a:r>
              <a:rPr lang="en-US" dirty="0"/>
              <a:t> in </a:t>
            </a:r>
            <a:r>
              <a:rPr lang="en-US" dirty="0" err="1"/>
              <a:t>arbeids-productiviteitsontwikkeling</a:t>
            </a:r>
            <a:r>
              <a:rPr lang="en-US" dirty="0"/>
              <a:t> over de </a:t>
            </a:r>
            <a:r>
              <a:rPr lang="en-US" dirty="0" err="1"/>
              <a:t>tijd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57633B-1706-BC28-A94C-949DB613CA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4C74DFAC-C755-A8E2-7CE4-76540EE9B8C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89" t="593" r="12605" b="61121"/>
          <a:stretch>
            <a:fillRect/>
          </a:stretch>
        </p:blipFill>
        <p:spPr>
          <a:xfrm>
            <a:off x="4476742" y="1412776"/>
            <a:ext cx="7275528" cy="4644925"/>
          </a:xfrm>
        </p:spPr>
      </p:pic>
      <p:sp>
        <p:nvSpPr>
          <p:cNvPr id="4" name="Rechthoek">
            <a:extLst>
              <a:ext uri="{FF2B5EF4-FFF2-40B4-BE49-F238E27FC236}">
                <a16:creationId xmlns:a16="http://schemas.microsoft.com/office/drawing/2014/main" id="{BF26FBFC-4642-C003-D40D-6CFF63872E8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0326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9D6BC9-9082-8498-320A-057FE01D42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560195" cy="757238"/>
          </a:xfrm>
        </p:spPr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3.13 </a:t>
            </a:r>
            <a:r>
              <a:rPr lang="en-US" dirty="0" err="1"/>
              <a:t>Energieverbruik</a:t>
            </a:r>
            <a:r>
              <a:rPr lang="en-US" dirty="0"/>
              <a:t> </a:t>
            </a:r>
            <a:r>
              <a:rPr lang="en-US" dirty="0" err="1"/>
              <a:t>daalt</a:t>
            </a:r>
            <a:r>
              <a:rPr lang="en-US" dirty="0"/>
              <a:t> in de </a:t>
            </a:r>
            <a:r>
              <a:rPr lang="en-US" dirty="0" err="1"/>
              <a:t>meeste</a:t>
            </a:r>
            <a:r>
              <a:rPr lang="en-US" dirty="0"/>
              <a:t> </a:t>
            </a:r>
            <a:r>
              <a:rPr lang="en-US" dirty="0" err="1"/>
              <a:t>sectoren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458EED-3E6C-20D9-550D-3C76283990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E57D73D-CA88-2C29-8672-79E3D60F6F4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211" t="752" r="12492" b="43838"/>
          <a:stretch>
            <a:fillRect/>
          </a:stretch>
        </p:blipFill>
        <p:spPr>
          <a:xfrm>
            <a:off x="4511675" y="1340768"/>
            <a:ext cx="5687987" cy="5293742"/>
          </a:xfrm>
        </p:spPr>
      </p:pic>
      <p:sp>
        <p:nvSpPr>
          <p:cNvPr id="4" name="Rechthoek">
            <a:extLst>
              <a:ext uri="{FF2B5EF4-FFF2-40B4-BE49-F238E27FC236}">
                <a16:creationId xmlns:a16="http://schemas.microsoft.com/office/drawing/2014/main" id="{4D6D4AAF-8C00-4D4A-D27F-B88A2625E62B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8589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6AE1AD-4465-A366-72A0-7858E9F640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6768107" cy="757238"/>
          </a:xfrm>
        </p:spPr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3.14 </a:t>
            </a:r>
            <a:r>
              <a:rPr lang="en-US" dirty="0" err="1"/>
              <a:t>Toegevoegde</a:t>
            </a:r>
            <a:r>
              <a:rPr lang="en-US" dirty="0"/>
              <a:t> </a:t>
            </a:r>
            <a:r>
              <a:rPr lang="en-US" dirty="0" err="1"/>
              <a:t>waarde</a:t>
            </a:r>
            <a:r>
              <a:rPr lang="en-US" dirty="0"/>
              <a:t> </a:t>
            </a:r>
            <a:r>
              <a:rPr lang="en-US" dirty="0" err="1"/>
              <a:t>groeit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dan het </a:t>
            </a:r>
            <a:r>
              <a:rPr lang="en-US" dirty="0" err="1"/>
              <a:t>energieverbruik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728428-08DD-D182-4890-462C18832C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6C4F8BF7-10E7-605F-4AE3-FB5B947C8487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7" name="Picture Placeholder 4">
            <a:extLst>
              <a:ext uri="{FF2B5EF4-FFF2-40B4-BE49-F238E27FC236}">
                <a16:creationId xmlns:a16="http://schemas.microsoft.com/office/drawing/2014/main" id="{E71F2742-63C3-1ED6-CCB6-EED7315460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007" t="706" r="13058" b="49524"/>
          <a:stretch>
            <a:fillRect/>
          </a:stretch>
        </p:blipFill>
        <p:spPr bwMode="gray">
          <a:xfrm>
            <a:off x="4511675" y="1412776"/>
            <a:ext cx="6048027" cy="507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292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8CC612-C4B3-329C-F6D9-432ACAD51D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344171" cy="757238"/>
          </a:xfrm>
        </p:spPr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3.15 Meer </a:t>
            </a:r>
            <a:r>
              <a:rPr lang="en-US" dirty="0" err="1"/>
              <a:t>stroomverbruik</a:t>
            </a:r>
            <a:r>
              <a:rPr lang="en-US" dirty="0"/>
              <a:t> in het </a:t>
            </a:r>
            <a:r>
              <a:rPr lang="en-US" dirty="0" err="1"/>
              <a:t>bedrijfs-leven</a:t>
            </a:r>
            <a:r>
              <a:rPr lang="en-US" dirty="0"/>
              <a:t> door de </a:t>
            </a:r>
            <a:r>
              <a:rPr lang="en-US" dirty="0" err="1"/>
              <a:t>energietransitie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4CFE28-4BB4-9B60-E692-88ED85E433F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81367A70-FB55-97D1-68F5-5B9AFA629A25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8" name="Picture Placeholder 11">
            <a:extLst>
              <a:ext uri="{FF2B5EF4-FFF2-40B4-BE49-F238E27FC236}">
                <a16:creationId xmlns:a16="http://schemas.microsoft.com/office/drawing/2014/main" id="{47745106-10E5-D6CD-C488-E68E0088798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97" t="593" r="12196" b="61422"/>
          <a:stretch>
            <a:fillRect/>
          </a:stretch>
        </p:blipFill>
        <p:spPr>
          <a:xfrm>
            <a:off x="4511675" y="1412776"/>
            <a:ext cx="7275528" cy="4608512"/>
          </a:xfrm>
        </p:spPr>
      </p:pic>
    </p:spTree>
    <p:extLst>
      <p:ext uri="{BB962C8B-B14F-4D97-AF65-F5344CB8AC3E}">
        <p14:creationId xmlns:p14="http://schemas.microsoft.com/office/powerpoint/2010/main" val="5988356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9E87A47-5D75-817E-C2F1-23B9206FAE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3.16 De </a:t>
            </a:r>
            <a:r>
              <a:rPr lang="en-US" dirty="0" err="1"/>
              <a:t>meeste</a:t>
            </a:r>
            <a:r>
              <a:rPr lang="en-US" dirty="0"/>
              <a:t> </a:t>
            </a:r>
            <a:r>
              <a:rPr lang="en-US" dirty="0" err="1"/>
              <a:t>besparingen</a:t>
            </a:r>
            <a:r>
              <a:rPr lang="en-US" dirty="0"/>
              <a:t> </a:t>
            </a:r>
            <a:r>
              <a:rPr lang="en-US" dirty="0" err="1"/>
              <a:t>komen</a:t>
            </a:r>
            <a:r>
              <a:rPr lang="en-US" dirty="0"/>
              <a:t> door </a:t>
            </a:r>
            <a:r>
              <a:rPr lang="en-US" dirty="0" err="1"/>
              <a:t>veranderingen</a:t>
            </a:r>
            <a:r>
              <a:rPr lang="en-US" dirty="0"/>
              <a:t> </a:t>
            </a:r>
            <a:r>
              <a:rPr lang="en-US" dirty="0" err="1"/>
              <a:t>binnen</a:t>
            </a:r>
            <a:r>
              <a:rPr lang="en-US" dirty="0"/>
              <a:t> </a:t>
            </a:r>
            <a:r>
              <a:rPr lang="en-US" dirty="0" err="1"/>
              <a:t>sectoren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85F716-59C7-F81C-6736-A13D6E8B6C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507E2989-8BB6-009E-9057-F47B42ED24D4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8" name="Picture Placeholder 11">
            <a:extLst>
              <a:ext uri="{FF2B5EF4-FFF2-40B4-BE49-F238E27FC236}">
                <a16:creationId xmlns:a16="http://schemas.microsoft.com/office/drawing/2014/main" id="{967DA9CD-CBA9-55D4-D835-F707B1814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529" t="593" r="12565" b="66764"/>
          <a:stretch>
            <a:fillRect/>
          </a:stretch>
        </p:blipFill>
        <p:spPr bwMode="gray">
          <a:xfrm>
            <a:off x="4511675" y="1412776"/>
            <a:ext cx="7275528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5883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4BAC9F9-A319-9849-B05B-8EB2ED5368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" y="1124744"/>
            <a:ext cx="12190413" cy="5076973"/>
          </a:xfrm>
        </p:spPr>
        <p:txBody>
          <a:bodyPr/>
          <a:lstStyle/>
          <a:p>
            <a:pPr marL="0" indent="0" algn="ctr">
              <a:buNone/>
            </a:pPr>
            <a:endParaRPr lang="nl-NL" sz="7200" dirty="0">
              <a:solidFill>
                <a:srgbClr val="004699"/>
              </a:solidFill>
              <a:latin typeface="Zilla Slab Light" pitchFamily="2" charset="77"/>
              <a:ea typeface="Zilla Slab Light" pitchFamily="2" charset="77"/>
            </a:endParaRPr>
          </a:p>
          <a:p>
            <a:pPr marL="0" indent="0" algn="ctr">
              <a:buNone/>
            </a:pPr>
            <a:r>
              <a:rPr lang="nl-NL" sz="7200" b="1" dirty="0">
                <a:solidFill>
                  <a:srgbClr val="00A049"/>
                </a:solidFill>
                <a:latin typeface="Zilla Slab" pitchFamily="2" charset="77"/>
                <a:ea typeface="Zilla Slab" pitchFamily="2" charset="77"/>
              </a:rPr>
              <a:t>4 Deelregio’s van </a:t>
            </a:r>
          </a:p>
          <a:p>
            <a:pPr marL="0" indent="0" algn="ctr">
              <a:buNone/>
            </a:pPr>
            <a:r>
              <a:rPr lang="nl-NL" sz="7200" b="1" dirty="0">
                <a:solidFill>
                  <a:srgbClr val="00A049"/>
                </a:solidFill>
                <a:latin typeface="Zilla Slab" pitchFamily="2" charset="77"/>
                <a:ea typeface="Zilla Slab" pitchFamily="2" charset="77"/>
              </a:rPr>
              <a:t>de MRA in vogelvlucht</a:t>
            </a:r>
          </a:p>
        </p:txBody>
      </p:sp>
    </p:spTree>
    <p:extLst>
      <p:ext uri="{BB962C8B-B14F-4D97-AF65-F5344CB8AC3E}">
        <p14:creationId xmlns:p14="http://schemas.microsoft.com/office/powerpoint/2010/main" val="2896562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7DB9EAE1-75F7-D2DE-E980-48EC6A3A507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240" t="773" r="11390" b="41280"/>
          <a:stretch>
            <a:fillRect/>
          </a:stretch>
        </p:blipFill>
        <p:spPr>
          <a:xfrm>
            <a:off x="4511675" y="1233910"/>
            <a:ext cx="5619344" cy="5400600"/>
          </a:xfrm>
        </p:spPr>
      </p:pic>
      <p:sp>
        <p:nvSpPr>
          <p:cNvPr id="16" name="Tijdelijke aanduiding voor tekst 1">
            <a:extLst>
              <a:ext uri="{FF2B5EF4-FFF2-40B4-BE49-F238E27FC236}">
                <a16:creationId xmlns:a16="http://schemas.microsoft.com/office/drawing/2014/main" id="{DDFE35DA-69B0-3528-CD72-148D9E6295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pPr algn="just"/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1.2 </a:t>
            </a:r>
            <a:r>
              <a:rPr lang="en-US" dirty="0"/>
              <a:t>Brede </a:t>
            </a:r>
            <a:r>
              <a:rPr lang="en-US" dirty="0" err="1"/>
              <a:t>welvaart</a:t>
            </a:r>
            <a:r>
              <a:rPr lang="en-US" dirty="0"/>
              <a:t> in de MRA </a:t>
            </a:r>
          </a:p>
          <a:p>
            <a:pPr algn="just"/>
            <a:endParaRPr lang="en-US" dirty="0">
              <a:effectLst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E159E151-1F28-B66F-627A-E25BEAF55D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582" y="1809104"/>
            <a:ext cx="3163950" cy="4392613"/>
          </a:xfrm>
        </p:spPr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571355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4.1 De MRA </a:t>
            </a:r>
            <a:r>
              <a:rPr lang="en-US" dirty="0" err="1"/>
              <a:t>groeit</a:t>
            </a:r>
            <a:r>
              <a:rPr lang="en-US" dirty="0"/>
              <a:t> harder dan de rest van Nederland</a:t>
            </a:r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ABC1B001-2FC1-8524-F657-2C5D64831B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529" t="593" r="12565" b="61422"/>
          <a:stretch>
            <a:fillRect/>
          </a:stretch>
        </p:blipFill>
        <p:spPr bwMode="gray">
          <a:xfrm>
            <a:off x="4511675" y="1412776"/>
            <a:ext cx="7275528" cy="4608512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DBCF714-4BF8-1CAC-6F8E-66636769BF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582" y="1809104"/>
            <a:ext cx="3163950" cy="4392613"/>
          </a:xfrm>
        </p:spPr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257976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6CD28A-A643-8D8B-875A-50554D950F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6480075" cy="757238"/>
          </a:xfrm>
        </p:spPr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4.2 In 2024 </a:t>
            </a:r>
            <a:r>
              <a:rPr lang="en-US" dirty="0" err="1"/>
              <a:t>groeien</a:t>
            </a:r>
            <a:r>
              <a:rPr lang="en-US" dirty="0"/>
              <a:t> alle </a:t>
            </a:r>
            <a:r>
              <a:rPr lang="en-US" dirty="0" err="1"/>
              <a:t>deelregio’s</a:t>
            </a:r>
            <a:r>
              <a:rPr lang="en-US" dirty="0"/>
              <a:t>, </a:t>
            </a:r>
            <a:r>
              <a:rPr lang="en-US" dirty="0" err="1"/>
              <a:t>sterk</a:t>
            </a:r>
            <a:r>
              <a:rPr lang="en-US" dirty="0"/>
              <a:t> </a:t>
            </a:r>
            <a:r>
              <a:rPr lang="en-US" dirty="0" err="1"/>
              <a:t>herstel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IJmond</a:t>
            </a:r>
            <a:r>
              <a:rPr lang="en-US" dirty="0"/>
              <a:t>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155B0-9DCC-AE62-1CF7-4D99605504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C6620AF0-92FA-0E9F-1AB3-6BB0514D0B7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85" t="589" r="12917" b="61444"/>
          <a:stretch>
            <a:fillRect/>
          </a:stretch>
        </p:blipFill>
        <p:spPr>
          <a:xfrm>
            <a:off x="4476742" y="1412776"/>
            <a:ext cx="7275528" cy="4644925"/>
          </a:xfrm>
        </p:spPr>
      </p:pic>
      <p:sp>
        <p:nvSpPr>
          <p:cNvPr id="4" name="Rechthoek">
            <a:extLst>
              <a:ext uri="{FF2B5EF4-FFF2-40B4-BE49-F238E27FC236}">
                <a16:creationId xmlns:a16="http://schemas.microsoft.com/office/drawing/2014/main" id="{01682086-0A3A-9EC9-C0D6-798A7F04F3CF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0961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CD9074-915D-D1C0-3D62-47ABE4FE24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4.3 Amsterdam </a:t>
            </a:r>
            <a:r>
              <a:rPr lang="en-US" dirty="0" err="1"/>
              <a:t>en</a:t>
            </a:r>
            <a:r>
              <a:rPr lang="en-US" dirty="0"/>
              <a:t> Almere-</a:t>
            </a:r>
            <a:r>
              <a:rPr lang="en-US" dirty="0" err="1"/>
              <a:t>Lelystad</a:t>
            </a:r>
            <a:r>
              <a:rPr lang="en-US" dirty="0"/>
              <a:t> </a:t>
            </a:r>
            <a:r>
              <a:rPr lang="en-US" dirty="0" err="1"/>
              <a:t>grootste</a:t>
            </a:r>
            <a:r>
              <a:rPr lang="en-US" dirty="0"/>
              <a:t> </a:t>
            </a:r>
            <a:r>
              <a:rPr lang="en-US" dirty="0" err="1"/>
              <a:t>groeiers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86D2F9-4508-F81B-66AE-D0A7B7EE09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F8963749-1D83-1E28-F993-F813ACCC9BBA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10" name="Picture Placeholder 4">
            <a:extLst>
              <a:ext uri="{FF2B5EF4-FFF2-40B4-BE49-F238E27FC236}">
                <a16:creationId xmlns:a16="http://schemas.microsoft.com/office/drawing/2014/main" id="{5EEDA962-E8FB-0ECC-C9C9-A017FFFC9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72" t="244" r="12147" b="52220"/>
          <a:stretch>
            <a:fillRect/>
          </a:stretch>
        </p:blipFill>
        <p:spPr bwMode="gray">
          <a:xfrm>
            <a:off x="4511675" y="1340768"/>
            <a:ext cx="6411432" cy="507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593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016C929-D94B-9C1D-47EA-851EE0ED66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488187" cy="757238"/>
          </a:xfrm>
        </p:spPr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4.4 Recent </a:t>
            </a:r>
            <a:r>
              <a:rPr lang="en-US" dirty="0" err="1"/>
              <a:t>beperkte</a:t>
            </a:r>
            <a:r>
              <a:rPr lang="en-US" dirty="0"/>
              <a:t> </a:t>
            </a:r>
            <a:r>
              <a:rPr lang="en-US" dirty="0" err="1"/>
              <a:t>groei</a:t>
            </a:r>
            <a:r>
              <a:rPr lang="en-US" dirty="0"/>
              <a:t> in </a:t>
            </a:r>
            <a:r>
              <a:rPr lang="en-US" dirty="0" err="1"/>
              <a:t>Gooi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Vechtstreek</a:t>
            </a:r>
            <a:r>
              <a:rPr lang="en-US" dirty="0"/>
              <a:t>, </a:t>
            </a:r>
            <a:r>
              <a:rPr lang="en-US" dirty="0" err="1"/>
              <a:t>IJmond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Zaanstreek</a:t>
            </a:r>
            <a:r>
              <a:rPr lang="en-US" dirty="0"/>
              <a:t>-Waterland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9129F4-AEB0-0253-7301-97F0D5AB57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D7EB6BEF-DAFD-0848-295C-2C5BDA4AC64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89" t="594" r="12605" b="61121"/>
          <a:stretch>
            <a:fillRect/>
          </a:stretch>
        </p:blipFill>
        <p:spPr>
          <a:xfrm>
            <a:off x="4499563" y="1412776"/>
            <a:ext cx="7275528" cy="4644925"/>
          </a:xfrm>
        </p:spPr>
      </p:pic>
      <p:sp>
        <p:nvSpPr>
          <p:cNvPr id="4" name="Rechthoek">
            <a:extLst>
              <a:ext uri="{FF2B5EF4-FFF2-40B4-BE49-F238E27FC236}">
                <a16:creationId xmlns:a16="http://schemas.microsoft.com/office/drawing/2014/main" id="{E4B0059C-9C84-7EFE-1DC3-8556250EE68C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7951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50B70D-1C6A-42E7-5DCB-AEB11011DA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4.5 </a:t>
            </a:r>
            <a:r>
              <a:rPr lang="en-US" dirty="0" err="1"/>
              <a:t>Werkgelegenheid</a:t>
            </a:r>
            <a:r>
              <a:rPr lang="en-US" dirty="0"/>
              <a:t> </a:t>
            </a:r>
            <a:r>
              <a:rPr lang="en-US" dirty="0" err="1"/>
              <a:t>groeit</a:t>
            </a:r>
            <a:r>
              <a:rPr lang="en-US" dirty="0"/>
              <a:t> </a:t>
            </a:r>
            <a:r>
              <a:rPr lang="en-US" dirty="0" err="1"/>
              <a:t>gestaag</a:t>
            </a:r>
            <a:r>
              <a:rPr lang="en-US" dirty="0"/>
              <a:t> in </a:t>
            </a:r>
            <a:r>
              <a:rPr lang="en-US" dirty="0" err="1"/>
              <a:t>vrijwel</a:t>
            </a:r>
            <a:r>
              <a:rPr lang="en-US" dirty="0"/>
              <a:t> alle regio's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3F11B0-813E-B33E-BF44-E544294FEF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16FAA6BC-4E05-24F4-852F-00CFA1160052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8" name="Picture Placeholder 11">
            <a:extLst>
              <a:ext uri="{FF2B5EF4-FFF2-40B4-BE49-F238E27FC236}">
                <a16:creationId xmlns:a16="http://schemas.microsoft.com/office/drawing/2014/main" id="{4CA14E82-AAAF-7D07-08FF-B5FC7040B12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756" t="594" r="12339" b="61121"/>
          <a:stretch>
            <a:fillRect/>
          </a:stretch>
        </p:blipFill>
        <p:spPr>
          <a:xfrm>
            <a:off x="4511675" y="1412776"/>
            <a:ext cx="7275528" cy="4644925"/>
          </a:xfrm>
        </p:spPr>
      </p:pic>
    </p:spTree>
    <p:extLst>
      <p:ext uri="{BB962C8B-B14F-4D97-AF65-F5344CB8AC3E}">
        <p14:creationId xmlns:p14="http://schemas.microsoft.com/office/powerpoint/2010/main" val="145920286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DF43E9-EE29-89A9-5041-B66F829FE0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4.6 </a:t>
            </a:r>
            <a:r>
              <a:rPr lang="en-US" dirty="0" err="1"/>
              <a:t>Groei</a:t>
            </a:r>
            <a:r>
              <a:rPr lang="en-US" dirty="0"/>
              <a:t> </a:t>
            </a:r>
            <a:r>
              <a:rPr lang="en-US" dirty="0" err="1"/>
              <a:t>arbeidsproductiviteit</a:t>
            </a:r>
            <a:r>
              <a:rPr lang="en-US" dirty="0"/>
              <a:t> in MRA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deelregio’s</a:t>
            </a:r>
            <a:r>
              <a:rPr lang="en-US" dirty="0"/>
              <a:t> </a:t>
            </a:r>
            <a:r>
              <a:rPr lang="en-US" dirty="0" err="1"/>
              <a:t>neemt</a:t>
            </a:r>
            <a:r>
              <a:rPr lang="en-US" dirty="0"/>
              <a:t> </a:t>
            </a:r>
            <a:r>
              <a:rPr lang="en-US" dirty="0" err="1"/>
              <a:t>af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896ABD-D171-C56F-9719-2E0680AB83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DB5CE166-1A09-3629-892E-8A90C5E1A566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7" name="Picture Placeholder 11">
            <a:extLst>
              <a:ext uri="{FF2B5EF4-FFF2-40B4-BE49-F238E27FC236}">
                <a16:creationId xmlns:a16="http://schemas.microsoft.com/office/drawing/2014/main" id="{9319E4AD-C830-3D11-3664-C60BE87E6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15" t="584" r="13140" b="61455"/>
          <a:stretch>
            <a:fillRect/>
          </a:stretch>
        </p:blipFill>
        <p:spPr bwMode="gray">
          <a:xfrm>
            <a:off x="4511675" y="1412776"/>
            <a:ext cx="7275528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2613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D462CD-016D-633D-B8F0-BFDEB03B43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Tabel 4.1 </a:t>
            </a:r>
            <a:r>
              <a:rPr lang="en-US" dirty="0" err="1"/>
              <a:t>Huishoudens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kinderen</a:t>
            </a:r>
            <a:r>
              <a:rPr lang="en-US" dirty="0"/>
              <a:t> in </a:t>
            </a:r>
            <a:r>
              <a:rPr lang="en-US" dirty="0" err="1"/>
              <a:t>armoede</a:t>
            </a:r>
            <a:r>
              <a:rPr lang="en-US" dirty="0"/>
              <a:t>; </a:t>
            </a:r>
            <a:r>
              <a:rPr lang="en-US" dirty="0" err="1"/>
              <a:t>gemiddeld</a:t>
            </a:r>
            <a:r>
              <a:rPr lang="en-US" dirty="0"/>
              <a:t> versus </a:t>
            </a:r>
            <a:r>
              <a:rPr lang="en-US" dirty="0" err="1"/>
              <a:t>mediaan</a:t>
            </a:r>
            <a:r>
              <a:rPr lang="en-US" dirty="0"/>
              <a:t> </a:t>
            </a:r>
            <a:r>
              <a:rPr lang="en-US" dirty="0" err="1"/>
              <a:t>inkomen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5C9081-5AEB-4D14-148A-700AB32515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42610E64-E219-D146-0CF6-6885957516BD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7" name="Picture Placeholder 11">
            <a:extLst>
              <a:ext uri="{FF2B5EF4-FFF2-40B4-BE49-F238E27FC236}">
                <a16:creationId xmlns:a16="http://schemas.microsoft.com/office/drawing/2014/main" id="{6CB33ED6-D5CB-4EDA-4D21-C41471211F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59" t="6273" r="34556" b="66546"/>
          <a:stretch>
            <a:fillRect/>
          </a:stretch>
        </p:blipFill>
        <p:spPr bwMode="gray">
          <a:xfrm>
            <a:off x="4479684" y="1412776"/>
            <a:ext cx="7275528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9305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5B2BC9-679E-5E28-286E-43A2B89ED6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Tabel 4.2 </a:t>
            </a:r>
            <a:r>
              <a:rPr lang="en-US" dirty="0" err="1"/>
              <a:t>Vergelijking</a:t>
            </a:r>
            <a:r>
              <a:rPr lang="en-US" dirty="0"/>
              <a:t> </a:t>
            </a:r>
            <a:r>
              <a:rPr lang="en-US" dirty="0" err="1"/>
              <a:t>arbeidsmarktindicatoren</a:t>
            </a:r>
            <a:r>
              <a:rPr lang="en-US" dirty="0"/>
              <a:t> </a:t>
            </a:r>
            <a:r>
              <a:rPr lang="en-US" dirty="0" err="1"/>
              <a:t>deelregio’s</a:t>
            </a:r>
            <a:r>
              <a:rPr lang="en-US" dirty="0"/>
              <a:t> MRA, 2024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3C07D-DE37-F15D-5321-DDBB3047BE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2FFDCC35-CB04-A046-433A-57F0B934FF24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10" name="Picture Placeholder 11">
            <a:extLst>
              <a:ext uri="{FF2B5EF4-FFF2-40B4-BE49-F238E27FC236}">
                <a16:creationId xmlns:a16="http://schemas.microsoft.com/office/drawing/2014/main" id="{DB0C8D32-AA99-40C0-3D69-9B0C509392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60" t="6272" r="34554" b="67387"/>
          <a:stretch>
            <a:fillRect/>
          </a:stretch>
        </p:blipFill>
        <p:spPr bwMode="gray">
          <a:xfrm>
            <a:off x="4479684" y="1412776"/>
            <a:ext cx="7275528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4089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70953B-8A75-F783-46D1-AAD608C2FE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4.7 </a:t>
            </a:r>
            <a:r>
              <a:rPr lang="en-US" dirty="0" err="1"/>
              <a:t>Gemiddelde</a:t>
            </a:r>
            <a:r>
              <a:rPr lang="en-US" dirty="0"/>
              <a:t> </a:t>
            </a:r>
            <a:r>
              <a:rPr lang="en-US" dirty="0" err="1"/>
              <a:t>woningprijzen</a:t>
            </a:r>
            <a:r>
              <a:rPr lang="en-US" dirty="0"/>
              <a:t> </a:t>
            </a:r>
            <a:r>
              <a:rPr lang="en-US" dirty="0" err="1"/>
              <a:t>blijven</a:t>
            </a:r>
            <a:r>
              <a:rPr lang="en-US" dirty="0"/>
              <a:t> </a:t>
            </a:r>
            <a:r>
              <a:rPr lang="en-US" dirty="0" err="1"/>
              <a:t>sterker</a:t>
            </a:r>
            <a:r>
              <a:rPr lang="en-US" dirty="0"/>
              <a:t> </a:t>
            </a:r>
            <a:r>
              <a:rPr lang="en-US" dirty="0" err="1"/>
              <a:t>stijgen</a:t>
            </a:r>
            <a:r>
              <a:rPr lang="en-US" dirty="0"/>
              <a:t> dan het </a:t>
            </a:r>
            <a:r>
              <a:rPr lang="en-US" dirty="0" err="1"/>
              <a:t>gemiddelde</a:t>
            </a:r>
            <a:r>
              <a:rPr lang="en-US" dirty="0"/>
              <a:t> </a:t>
            </a:r>
            <a:r>
              <a:rPr lang="en-US" dirty="0" err="1"/>
              <a:t>prijspeil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323C22-F84D-9B70-360E-30D80B5D16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3F02AE08-044C-3BF3-E24A-6755AF11D930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8" name="Picture Placeholder 11">
            <a:extLst>
              <a:ext uri="{FF2B5EF4-FFF2-40B4-BE49-F238E27FC236}">
                <a16:creationId xmlns:a16="http://schemas.microsoft.com/office/drawing/2014/main" id="{91549884-C799-4599-396B-E9D868F9E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97" t="593" r="12196" b="61422"/>
          <a:stretch>
            <a:fillRect/>
          </a:stretch>
        </p:blipFill>
        <p:spPr bwMode="gray">
          <a:xfrm>
            <a:off x="4511675" y="1412776"/>
            <a:ext cx="7275528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46123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8244C-EE37-B574-DEC7-A6C662126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F50544-F7F3-C640-D398-C42684D437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6912123" cy="757238"/>
          </a:xfrm>
        </p:spPr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4.8 </a:t>
            </a:r>
            <a:r>
              <a:rPr lang="en-US" dirty="0" err="1"/>
              <a:t>Groei</a:t>
            </a:r>
            <a:r>
              <a:rPr lang="en-US" dirty="0"/>
              <a:t> </a:t>
            </a:r>
            <a:r>
              <a:rPr lang="en-US" dirty="0" err="1"/>
              <a:t>aantal</a:t>
            </a:r>
            <a:r>
              <a:rPr lang="en-US" dirty="0"/>
              <a:t> </a:t>
            </a:r>
            <a:r>
              <a:rPr lang="en-US" dirty="0" err="1"/>
              <a:t>inwoners</a:t>
            </a:r>
            <a:r>
              <a:rPr lang="en-US" dirty="0"/>
              <a:t> MRA in 2024 </a:t>
            </a:r>
            <a:r>
              <a:rPr lang="en-US" dirty="0" err="1"/>
              <a:t>flink</a:t>
            </a:r>
            <a:r>
              <a:rPr lang="en-US" dirty="0"/>
              <a:t> lager dan in 2023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1E8F2B-EFA2-2B65-5326-86F8E274A4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ADF1F298-847F-B652-2F41-710FE9645391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7" name="Picture Placeholder 11">
            <a:extLst>
              <a:ext uri="{FF2B5EF4-FFF2-40B4-BE49-F238E27FC236}">
                <a16:creationId xmlns:a16="http://schemas.microsoft.com/office/drawing/2014/main" id="{54C30BB0-5E5D-F839-E08C-88EDB32C9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264" t="589" r="12491" b="61132"/>
          <a:stretch>
            <a:fillRect/>
          </a:stretch>
        </p:blipFill>
        <p:spPr bwMode="gray">
          <a:xfrm>
            <a:off x="4511675" y="1412776"/>
            <a:ext cx="7275528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230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6CC50-D991-7779-9522-69F4A583A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77C57CD4-595B-CAEE-F887-E0B467F55C39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01B1F059-E23F-327F-264A-61C1196DF14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328" t="399" r="11192" b="41579"/>
          <a:stretch>
            <a:fillRect/>
          </a:stretch>
        </p:blipFill>
        <p:spPr>
          <a:xfrm>
            <a:off x="4513785" y="1233910"/>
            <a:ext cx="5619344" cy="5400600"/>
          </a:xfrm>
        </p:spPr>
      </p:pic>
      <p:sp>
        <p:nvSpPr>
          <p:cNvPr id="16" name="Tijdelijke aanduiding voor tekst 1">
            <a:extLst>
              <a:ext uri="{FF2B5EF4-FFF2-40B4-BE49-F238E27FC236}">
                <a16:creationId xmlns:a16="http://schemas.microsoft.com/office/drawing/2014/main" id="{F79DA493-0E1F-DD23-FDD9-79B2600739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056139" cy="757238"/>
          </a:xfrm>
        </p:spPr>
        <p:txBody>
          <a:bodyPr/>
          <a:lstStyle/>
          <a:p>
            <a:pPr algn="just"/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1.3 </a:t>
            </a:r>
            <a:r>
              <a:rPr lang="en-US" dirty="0"/>
              <a:t>Brede </a:t>
            </a:r>
            <a:r>
              <a:rPr lang="en-US" dirty="0" err="1"/>
              <a:t>welvaart</a:t>
            </a:r>
            <a:r>
              <a:rPr lang="en-US" dirty="0"/>
              <a:t> in de MRA </a:t>
            </a:r>
            <a:r>
              <a:rPr lang="en-US" dirty="0" err="1"/>
              <a:t>en</a:t>
            </a:r>
            <a:r>
              <a:rPr lang="en-US" dirty="0"/>
              <a:t> EU-27 </a:t>
            </a:r>
            <a:r>
              <a:rPr lang="en-US" dirty="0" err="1"/>
              <a:t>t.o.v</a:t>
            </a:r>
            <a:r>
              <a:rPr lang="en-US" dirty="0"/>
              <a:t>. Nederland</a:t>
            </a:r>
          </a:p>
          <a:p>
            <a:pPr algn="just"/>
            <a:endParaRPr lang="en-US" dirty="0"/>
          </a:p>
          <a:p>
            <a:pPr algn="just"/>
            <a:endParaRPr lang="en-US" dirty="0">
              <a:effectLst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98B9437-FBA2-2733-D026-0F6EBCE18E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582" y="1809104"/>
            <a:ext cx="3163950" cy="4392613"/>
          </a:xfrm>
        </p:spPr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9114463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D79443-5C61-395A-3D9B-D032570C16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4.9 </a:t>
            </a:r>
            <a:r>
              <a:rPr lang="en-US" dirty="0" err="1"/>
              <a:t>Inwonertal</a:t>
            </a:r>
            <a:r>
              <a:rPr lang="en-US" dirty="0"/>
              <a:t> MRA </a:t>
            </a:r>
            <a:r>
              <a:rPr lang="en-US" dirty="0" err="1"/>
              <a:t>groeit</a:t>
            </a:r>
            <a:r>
              <a:rPr lang="en-US" dirty="0"/>
              <a:t> </a:t>
            </a:r>
            <a:r>
              <a:rPr lang="en-US" dirty="0" err="1"/>
              <a:t>sneller</a:t>
            </a:r>
            <a:r>
              <a:rPr lang="en-US" dirty="0"/>
              <a:t> dan van </a:t>
            </a:r>
            <a:r>
              <a:rPr lang="en-US" dirty="0" err="1"/>
              <a:t>andere</a:t>
            </a:r>
            <a:r>
              <a:rPr lang="en-US" dirty="0"/>
              <a:t> </a:t>
            </a:r>
            <a:r>
              <a:rPr lang="en-US" dirty="0" err="1"/>
              <a:t>Europese</a:t>
            </a:r>
            <a:r>
              <a:rPr lang="en-US" dirty="0"/>
              <a:t> </a:t>
            </a:r>
            <a:r>
              <a:rPr lang="en-US" dirty="0" err="1"/>
              <a:t>stedelijke</a:t>
            </a:r>
            <a:r>
              <a:rPr lang="en-US" dirty="0"/>
              <a:t> regio’s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859026-8EE1-A82F-04F5-643638CAE7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46ADF6AB-361D-D597-7ABA-A3F8DBB6F296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8" name="Picture Placeholder 11">
            <a:extLst>
              <a:ext uri="{FF2B5EF4-FFF2-40B4-BE49-F238E27FC236}">
                <a16:creationId xmlns:a16="http://schemas.microsoft.com/office/drawing/2014/main" id="{67F7EE61-9B74-93F8-0CB9-A6E5516FB4A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97" t="823" r="12196" b="57631"/>
          <a:stretch>
            <a:fillRect/>
          </a:stretch>
        </p:blipFill>
        <p:spPr>
          <a:xfrm>
            <a:off x="4511675" y="1412776"/>
            <a:ext cx="7275528" cy="5040560"/>
          </a:xfrm>
        </p:spPr>
      </p:pic>
    </p:spTree>
    <p:extLst>
      <p:ext uri="{BB962C8B-B14F-4D97-AF65-F5344CB8AC3E}">
        <p14:creationId xmlns:p14="http://schemas.microsoft.com/office/powerpoint/2010/main" val="80922159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02A3879-FFF2-533B-69D4-DCE71DC210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6840115" cy="757238"/>
          </a:xfrm>
        </p:spPr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4.10 Meer maar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kleinere</a:t>
            </a:r>
            <a:r>
              <a:rPr lang="en-US" dirty="0"/>
              <a:t> </a:t>
            </a:r>
            <a:r>
              <a:rPr lang="en-US" dirty="0" err="1"/>
              <a:t>woningen</a:t>
            </a:r>
            <a:r>
              <a:rPr lang="en-US" dirty="0"/>
              <a:t> per </a:t>
            </a:r>
            <a:r>
              <a:rPr lang="en-US" dirty="0" err="1"/>
              <a:t>inwoner</a:t>
            </a:r>
            <a:r>
              <a:rPr lang="en-US" dirty="0"/>
              <a:t> </a:t>
            </a:r>
            <a:r>
              <a:rPr lang="en-US" dirty="0" err="1"/>
              <a:t>beschikbaar</a:t>
            </a:r>
            <a:r>
              <a:rPr lang="en-US" dirty="0"/>
              <a:t>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212516-1BA1-0753-6297-81E78D5DA4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F9D6FB46-37D4-0E13-4CFC-DCBB442962BA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8" name="Picture Placeholder 11">
            <a:extLst>
              <a:ext uri="{FF2B5EF4-FFF2-40B4-BE49-F238E27FC236}">
                <a16:creationId xmlns:a16="http://schemas.microsoft.com/office/drawing/2014/main" id="{0F3090D2-53AD-EAFA-5226-1E4551DE2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175" t="590" r="12419" b="61350"/>
          <a:stretch>
            <a:fillRect/>
          </a:stretch>
        </p:blipFill>
        <p:spPr bwMode="gray">
          <a:xfrm>
            <a:off x="4511675" y="1412776"/>
            <a:ext cx="7275528" cy="464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61525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3C4098-BA70-FA51-49FA-2F0328011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Tabel 4.3 Aantal </a:t>
            </a:r>
            <a:r>
              <a:rPr lang="en-US" dirty="0" err="1"/>
              <a:t>eenpersoonshuishoudens</a:t>
            </a:r>
            <a:r>
              <a:rPr lang="en-US" dirty="0"/>
              <a:t> </a:t>
            </a:r>
            <a:r>
              <a:rPr lang="en-US" dirty="0" err="1"/>
              <a:t>neemt</a:t>
            </a:r>
            <a:r>
              <a:rPr lang="en-US" dirty="0"/>
              <a:t> </a:t>
            </a:r>
            <a:r>
              <a:rPr lang="en-US" dirty="0" err="1"/>
              <a:t>sneller</a:t>
            </a:r>
            <a:r>
              <a:rPr lang="en-US" dirty="0"/>
              <a:t> toe dan </a:t>
            </a:r>
            <a:r>
              <a:rPr lang="en-US" dirty="0" err="1"/>
              <a:t>totaal</a:t>
            </a:r>
            <a:r>
              <a:rPr lang="en-US" dirty="0"/>
              <a:t> </a:t>
            </a:r>
            <a:r>
              <a:rPr lang="en-US" dirty="0" err="1"/>
              <a:t>aantal</a:t>
            </a:r>
            <a:r>
              <a:rPr lang="en-US" dirty="0"/>
              <a:t> </a:t>
            </a:r>
            <a:r>
              <a:rPr lang="en-US" dirty="0" err="1"/>
              <a:t>huishoudens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D8C82F-AE00-0703-D1B0-C26B10C8B5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182EBF2A-EF81-E3F2-F338-7B228FFC6BEB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7" name="Picture Placeholder 11">
            <a:extLst>
              <a:ext uri="{FF2B5EF4-FFF2-40B4-BE49-F238E27FC236}">
                <a16:creationId xmlns:a16="http://schemas.microsoft.com/office/drawing/2014/main" id="{20ED3C09-635E-8987-D786-D819A15A46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60" t="6272" r="34554" b="71985"/>
          <a:stretch>
            <a:fillRect/>
          </a:stretch>
        </p:blipFill>
        <p:spPr bwMode="gray">
          <a:xfrm>
            <a:off x="4479684" y="1412776"/>
            <a:ext cx="7275528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6391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646D97-11E8-277E-A981-EE3064231B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4.11 </a:t>
            </a:r>
            <a:r>
              <a:rPr lang="en-US" dirty="0" err="1"/>
              <a:t>Toename</a:t>
            </a:r>
            <a:r>
              <a:rPr lang="en-US" dirty="0"/>
              <a:t> </a:t>
            </a:r>
            <a:r>
              <a:rPr lang="en-US" dirty="0" err="1"/>
              <a:t>woningvoorraad</a:t>
            </a:r>
            <a:r>
              <a:rPr lang="en-US" dirty="0"/>
              <a:t> zit </a:t>
            </a:r>
            <a:r>
              <a:rPr lang="en-US" dirty="0" err="1"/>
              <a:t>vooral</a:t>
            </a:r>
            <a:r>
              <a:rPr lang="en-US" dirty="0"/>
              <a:t> in </a:t>
            </a:r>
            <a:r>
              <a:rPr lang="en-US" dirty="0" err="1"/>
              <a:t>niet-corporatiehuurwoningen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7CDDD3-D06C-97BF-1046-0883778DBA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E0A42BC4-2376-577C-EBA6-536406BEEED9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8" name="Picture Placeholder 11">
            <a:extLst>
              <a:ext uri="{FF2B5EF4-FFF2-40B4-BE49-F238E27FC236}">
                <a16:creationId xmlns:a16="http://schemas.microsoft.com/office/drawing/2014/main" id="{9EB1EBD9-C204-6CBC-1D7F-FFCA3E933E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17" t="778" r="12905" b="43161"/>
          <a:stretch>
            <a:fillRect/>
          </a:stretch>
        </p:blipFill>
        <p:spPr bwMode="gray">
          <a:xfrm>
            <a:off x="4511675" y="1412776"/>
            <a:ext cx="5471963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42469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8E984A-1416-BCAF-434B-4284FEB357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4.12 In 2022 </a:t>
            </a:r>
            <a:r>
              <a:rPr lang="en-US" dirty="0" err="1"/>
              <a:t>waren</a:t>
            </a:r>
            <a:r>
              <a:rPr lang="en-US" dirty="0"/>
              <a:t> er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binnenlandse</a:t>
            </a:r>
            <a:r>
              <a:rPr lang="en-US" dirty="0"/>
              <a:t> </a:t>
            </a:r>
            <a:r>
              <a:rPr lang="en-US" dirty="0" err="1"/>
              <a:t>verhuizingen</a:t>
            </a:r>
            <a:r>
              <a:rPr lang="en-US" dirty="0"/>
              <a:t> </a:t>
            </a:r>
            <a:r>
              <a:rPr lang="en-US" dirty="0" err="1"/>
              <a:t>vanuit</a:t>
            </a:r>
            <a:r>
              <a:rPr lang="en-US" dirty="0"/>
              <a:t> de MRA dan </a:t>
            </a:r>
            <a:r>
              <a:rPr lang="en-US" dirty="0" err="1"/>
              <a:t>naar</a:t>
            </a:r>
            <a:r>
              <a:rPr lang="en-US" dirty="0"/>
              <a:t> de MRA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BC4B4B-1B4B-135C-06E7-B5E24FD789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5EC125AA-F7D5-876C-FCBF-8EF13BFEA6EF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8" name="Picture Placeholder 11">
            <a:extLst>
              <a:ext uri="{FF2B5EF4-FFF2-40B4-BE49-F238E27FC236}">
                <a16:creationId xmlns:a16="http://schemas.microsoft.com/office/drawing/2014/main" id="{ADA29C14-76E4-F9F3-2D58-387ABDD328A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60" t="1485" r="968" b="2089"/>
          <a:stretch>
            <a:fillRect/>
          </a:stretch>
        </p:blipFill>
        <p:spPr>
          <a:xfrm>
            <a:off x="4486960" y="1297372"/>
            <a:ext cx="6264696" cy="5328592"/>
          </a:xfrm>
        </p:spPr>
      </p:pic>
    </p:spTree>
    <p:extLst>
      <p:ext uri="{BB962C8B-B14F-4D97-AF65-F5344CB8AC3E}">
        <p14:creationId xmlns:p14="http://schemas.microsoft.com/office/powerpoint/2010/main" val="41226239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5008B3-F0FB-1E94-BAD2-5409A7262E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4.13 </a:t>
            </a:r>
            <a:r>
              <a:rPr lang="en-US" dirty="0" err="1"/>
              <a:t>Woon-werkverkeer</a:t>
            </a:r>
            <a:r>
              <a:rPr lang="en-US" dirty="0"/>
              <a:t> </a:t>
            </a:r>
            <a:r>
              <a:rPr lang="en-US" dirty="0" err="1"/>
              <a:t>binnen</a:t>
            </a:r>
            <a:r>
              <a:rPr lang="en-US" dirty="0"/>
              <a:t> de MRA </a:t>
            </a:r>
            <a:r>
              <a:rPr lang="en-US" dirty="0" err="1"/>
              <a:t>en</a:t>
            </a:r>
            <a:r>
              <a:rPr lang="en-US" dirty="0"/>
              <a:t> met </a:t>
            </a:r>
            <a:r>
              <a:rPr lang="en-US" dirty="0" err="1"/>
              <a:t>overige</a:t>
            </a:r>
            <a:r>
              <a:rPr lang="en-US" dirty="0"/>
              <a:t> </a:t>
            </a:r>
            <a:r>
              <a:rPr lang="en-US" dirty="0" err="1"/>
              <a:t>delen</a:t>
            </a:r>
            <a:r>
              <a:rPr lang="en-US" dirty="0"/>
              <a:t> van Nederland, 2022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765DDA-E25A-452C-5C90-545ECA5286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F068E66A-4B10-B8C8-5CB9-DF04B3B59EF9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8" name="Picture Placeholder 11">
            <a:extLst>
              <a:ext uri="{FF2B5EF4-FFF2-40B4-BE49-F238E27FC236}">
                <a16:creationId xmlns:a16="http://schemas.microsoft.com/office/drawing/2014/main" id="{6A3EDBF8-5F97-CD5B-359F-FE654DC6DC2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731" t="1888" r="7832" b="2703"/>
          <a:stretch>
            <a:fillRect/>
          </a:stretch>
        </p:blipFill>
        <p:spPr>
          <a:xfrm>
            <a:off x="4486960" y="1297372"/>
            <a:ext cx="6264696" cy="5083956"/>
          </a:xfrm>
        </p:spPr>
      </p:pic>
    </p:spTree>
    <p:extLst>
      <p:ext uri="{BB962C8B-B14F-4D97-AF65-F5344CB8AC3E}">
        <p14:creationId xmlns:p14="http://schemas.microsoft.com/office/powerpoint/2010/main" val="212207360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4BAC9F9-A319-9849-B05B-8EB2ED5368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" y="1124744"/>
            <a:ext cx="12190413" cy="5076973"/>
          </a:xfrm>
        </p:spPr>
        <p:txBody>
          <a:bodyPr/>
          <a:lstStyle/>
          <a:p>
            <a:pPr marL="0" indent="0" algn="ctr">
              <a:buNone/>
            </a:pPr>
            <a:endParaRPr lang="nl-NL" sz="7200" dirty="0">
              <a:solidFill>
                <a:srgbClr val="004699"/>
              </a:solidFill>
              <a:latin typeface="Zilla Slab Light" pitchFamily="2" charset="77"/>
              <a:ea typeface="Zilla Slab Light" pitchFamily="2" charset="77"/>
            </a:endParaRPr>
          </a:p>
          <a:p>
            <a:pPr marL="0" indent="0" algn="ctr">
              <a:buNone/>
            </a:pPr>
            <a:r>
              <a:rPr lang="nl-NL" sz="7200" b="1" dirty="0">
                <a:solidFill>
                  <a:srgbClr val="00A049"/>
                </a:solidFill>
                <a:latin typeface="Zilla Slab" pitchFamily="2" charset="77"/>
                <a:ea typeface="Zilla Slab" pitchFamily="2" charset="77"/>
              </a:rPr>
              <a:t>5 Kerncijfers </a:t>
            </a:r>
          </a:p>
          <a:p>
            <a:pPr marL="0" indent="0" algn="ctr">
              <a:buNone/>
            </a:pPr>
            <a:r>
              <a:rPr lang="nl-NL" sz="7200" b="1" dirty="0">
                <a:solidFill>
                  <a:srgbClr val="00A049"/>
                </a:solidFill>
                <a:latin typeface="Zilla Slab" pitchFamily="2" charset="77"/>
                <a:ea typeface="Zilla Slab" pitchFamily="2" charset="77"/>
              </a:rPr>
              <a:t>per deelregio</a:t>
            </a:r>
          </a:p>
        </p:txBody>
      </p:sp>
    </p:spTree>
    <p:extLst>
      <p:ext uri="{BB962C8B-B14F-4D97-AF65-F5344CB8AC3E}">
        <p14:creationId xmlns:p14="http://schemas.microsoft.com/office/powerpoint/2010/main" val="268249197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5A7031D-5C24-4330-63F9-843E21DA36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Tabel 1 </a:t>
            </a:r>
            <a:r>
              <a:rPr lang="en-US" dirty="0" err="1"/>
              <a:t>Kerngegevens</a:t>
            </a:r>
            <a:r>
              <a:rPr lang="en-US" dirty="0"/>
              <a:t> Almere-</a:t>
            </a:r>
            <a:r>
              <a:rPr lang="en-US" dirty="0" err="1"/>
              <a:t>Lelystad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74FE0F-B8AC-699D-36E9-F15015DE6C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4C1E1CE3-1F56-39D3-0C16-B376E4C73266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8" name="Picture Placeholder 11">
            <a:extLst>
              <a:ext uri="{FF2B5EF4-FFF2-40B4-BE49-F238E27FC236}">
                <a16:creationId xmlns:a16="http://schemas.microsoft.com/office/drawing/2014/main" id="{5853F12F-9179-5C21-E486-7F5494993F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72" t="6286" r="34409" b="67313"/>
          <a:stretch>
            <a:fillRect/>
          </a:stretch>
        </p:blipFill>
        <p:spPr bwMode="gray">
          <a:xfrm>
            <a:off x="4479684" y="1412776"/>
            <a:ext cx="7275528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9599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B467C52-CC36-B466-25EF-D225809029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1 Brede </a:t>
            </a:r>
            <a:r>
              <a:rPr lang="en-US" dirty="0" err="1"/>
              <a:t>welvaart</a:t>
            </a:r>
            <a:r>
              <a:rPr lang="en-US" dirty="0"/>
              <a:t> in Almere-</a:t>
            </a:r>
            <a:r>
              <a:rPr lang="en-US" dirty="0" err="1"/>
              <a:t>Lelystad</a:t>
            </a:r>
            <a:r>
              <a:rPr lang="en-US" dirty="0"/>
              <a:t>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6857BE-C85A-D576-DC7B-F3A5FE1FD5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AB655374-F78F-DE8F-1936-C862903D2C06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7" name="Picture Placeholder 13">
            <a:extLst>
              <a:ext uri="{FF2B5EF4-FFF2-40B4-BE49-F238E27FC236}">
                <a16:creationId xmlns:a16="http://schemas.microsoft.com/office/drawing/2014/main" id="{32323F7F-119C-C0F9-A651-BD2F97A61E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236" t="392" r="11827" b="41522"/>
          <a:stretch>
            <a:fillRect/>
          </a:stretch>
        </p:blipFill>
        <p:spPr bwMode="gray">
          <a:xfrm>
            <a:off x="4511674" y="1233910"/>
            <a:ext cx="5687987" cy="550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5252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A8EDAA-C1C1-A9E4-7C8C-3A33AFFF8B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560195" cy="757238"/>
          </a:xfrm>
        </p:spPr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2 Almere-</a:t>
            </a:r>
            <a:r>
              <a:rPr lang="en-US" dirty="0" err="1"/>
              <a:t>Lelystad</a:t>
            </a:r>
            <a:r>
              <a:rPr lang="en-US" dirty="0"/>
              <a:t> </a:t>
            </a:r>
            <a:r>
              <a:rPr lang="en-US" dirty="0" err="1"/>
              <a:t>heeft</a:t>
            </a:r>
            <a:r>
              <a:rPr lang="en-US" dirty="0"/>
              <a:t> </a:t>
            </a:r>
            <a:r>
              <a:rPr lang="en-US" dirty="0" err="1"/>
              <a:t>economische</a:t>
            </a:r>
            <a:r>
              <a:rPr lang="en-US" dirty="0"/>
              <a:t> </a:t>
            </a:r>
            <a:r>
              <a:rPr lang="en-US" dirty="0" err="1"/>
              <a:t>gevolgen</a:t>
            </a:r>
            <a:r>
              <a:rPr lang="en-US" dirty="0"/>
              <a:t> </a:t>
            </a:r>
            <a:r>
              <a:rPr lang="en-US" dirty="0" err="1"/>
              <a:t>coronabeperkingen</a:t>
            </a:r>
            <a:r>
              <a:rPr lang="en-US" dirty="0"/>
              <a:t> </a:t>
            </a:r>
            <a:r>
              <a:rPr lang="en-US" dirty="0" err="1"/>
              <a:t>goed</a:t>
            </a:r>
            <a:r>
              <a:rPr lang="en-US" dirty="0"/>
              <a:t> </a:t>
            </a:r>
            <a:r>
              <a:rPr lang="en-US" dirty="0" err="1"/>
              <a:t>doorstaan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1B2E5-8888-B15D-6E93-02A3B26716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0B981D1A-9677-ABC3-8447-20C8DDC2F9EC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8" name="Picture Placeholder 11">
            <a:extLst>
              <a:ext uri="{FF2B5EF4-FFF2-40B4-BE49-F238E27FC236}">
                <a16:creationId xmlns:a16="http://schemas.microsoft.com/office/drawing/2014/main" id="{B4CDF6DB-4B85-32A0-06C0-6D6BC9C6B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97" t="593" r="12196" b="64390"/>
          <a:stretch>
            <a:fillRect/>
          </a:stretch>
        </p:blipFill>
        <p:spPr bwMode="gray">
          <a:xfrm>
            <a:off x="4511675" y="1412776"/>
            <a:ext cx="7275528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384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C9BCF56F-363F-1D40-B5F2-3E802B4293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6120035" cy="757238"/>
          </a:xfrm>
        </p:spPr>
        <p:txBody>
          <a:bodyPr/>
          <a:lstStyle/>
          <a:p>
            <a:pPr algn="just"/>
            <a:r>
              <a:rPr lang="en-US" dirty="0" err="1">
                <a:effectLst/>
              </a:rPr>
              <a:t>Figuur</a:t>
            </a:r>
            <a:r>
              <a:rPr lang="en-US" dirty="0"/>
              <a:t> </a:t>
            </a:r>
            <a:r>
              <a:rPr lang="en-US" dirty="0">
                <a:effectLst/>
              </a:rPr>
              <a:t>1.4 </a:t>
            </a:r>
            <a:r>
              <a:rPr lang="en-US" dirty="0" err="1"/>
              <a:t>Economische</a:t>
            </a:r>
            <a:r>
              <a:rPr lang="en-US" dirty="0"/>
              <a:t> </a:t>
            </a:r>
            <a:r>
              <a:rPr lang="en-US" dirty="0" err="1"/>
              <a:t>groei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corona, maar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zeer</a:t>
            </a:r>
            <a:r>
              <a:rPr lang="en-US" dirty="0"/>
              <a:t> </a:t>
            </a:r>
            <a:r>
              <a:rPr lang="en-US" dirty="0" err="1"/>
              <a:t>grote</a:t>
            </a:r>
            <a:r>
              <a:rPr lang="en-US" dirty="0"/>
              <a:t> </a:t>
            </a:r>
            <a:r>
              <a:rPr lang="en-US" dirty="0" err="1"/>
              <a:t>onzekerheid</a:t>
            </a:r>
            <a:endParaRPr lang="en-US" dirty="0"/>
          </a:p>
          <a:p>
            <a:pPr algn="just"/>
            <a:endParaRPr lang="en-US" dirty="0">
              <a:effectLst/>
            </a:endParaRP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13F9CE59-E3E5-611B-FDC8-046E14D4264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489" t="593" r="12605" b="57861"/>
          <a:stretch>
            <a:fillRect/>
          </a:stretch>
        </p:blipFill>
        <p:spPr>
          <a:xfrm>
            <a:off x="4476742" y="1412776"/>
            <a:ext cx="7275528" cy="5040560"/>
          </a:xfr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91DA7ECA-4607-A4E7-58C9-0291A58821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582" y="1809104"/>
            <a:ext cx="3163950" cy="4392613"/>
          </a:xfrm>
        </p:spPr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89397056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3D9753-85B4-C7BA-EC59-DCB391CF62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056139" cy="757238"/>
          </a:xfrm>
        </p:spPr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3 </a:t>
            </a:r>
            <a:r>
              <a:rPr lang="en-US" dirty="0" err="1"/>
              <a:t>Relatief</a:t>
            </a:r>
            <a:r>
              <a:rPr lang="en-US" dirty="0"/>
              <a:t> </a:t>
            </a:r>
            <a:r>
              <a:rPr lang="en-US" dirty="0" err="1"/>
              <a:t>forse</a:t>
            </a:r>
            <a:r>
              <a:rPr lang="en-US" dirty="0"/>
              <a:t> </a:t>
            </a:r>
            <a:r>
              <a:rPr lang="en-US" dirty="0" err="1"/>
              <a:t>groei</a:t>
            </a:r>
            <a:r>
              <a:rPr lang="en-US" dirty="0"/>
              <a:t> van </a:t>
            </a:r>
            <a:r>
              <a:rPr lang="en-US" dirty="0" err="1"/>
              <a:t>werkgelegenheid</a:t>
            </a:r>
            <a:r>
              <a:rPr lang="en-US" dirty="0"/>
              <a:t> in Almere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3645FA-B47D-E5D2-9D14-7F9BD7F809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E9D050C8-0107-3170-2BAC-41EF84D7474A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8" name="Picture Placeholder 4">
            <a:extLst>
              <a:ext uri="{FF2B5EF4-FFF2-40B4-BE49-F238E27FC236}">
                <a16:creationId xmlns:a16="http://schemas.microsoft.com/office/drawing/2014/main" id="{1388FA2C-A35A-F73B-1095-61CE758250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66" t="352" r="12336" b="52216"/>
          <a:stretch>
            <a:fillRect/>
          </a:stretch>
        </p:blipFill>
        <p:spPr bwMode="gray">
          <a:xfrm>
            <a:off x="4511675" y="1412776"/>
            <a:ext cx="6411432" cy="507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4629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A5851F6-21C7-930B-1AD1-7FD1ADF5F5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128147" cy="757238"/>
          </a:xfrm>
        </p:spPr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4 </a:t>
            </a:r>
            <a:r>
              <a:rPr lang="en-US" dirty="0" err="1"/>
              <a:t>Economische</a:t>
            </a:r>
            <a:r>
              <a:rPr lang="en-US" dirty="0"/>
              <a:t> </a:t>
            </a:r>
            <a:r>
              <a:rPr lang="en-US" dirty="0" err="1"/>
              <a:t>groei</a:t>
            </a:r>
            <a:r>
              <a:rPr lang="en-US" dirty="0"/>
              <a:t> in alle </a:t>
            </a:r>
            <a:r>
              <a:rPr lang="en-US" dirty="0" err="1"/>
              <a:t>sectoren</a:t>
            </a:r>
            <a:r>
              <a:rPr lang="en-US" dirty="0"/>
              <a:t>, </a:t>
            </a:r>
            <a:r>
              <a:rPr lang="en-US" dirty="0" err="1"/>
              <a:t>behalve</a:t>
            </a:r>
            <a:r>
              <a:rPr lang="en-US" dirty="0"/>
              <a:t> </a:t>
            </a:r>
            <a:r>
              <a:rPr lang="en-US" dirty="0" err="1"/>
              <a:t>financiële</a:t>
            </a:r>
            <a:r>
              <a:rPr lang="en-US" dirty="0"/>
              <a:t> </a:t>
            </a:r>
            <a:r>
              <a:rPr lang="en-US" dirty="0" err="1"/>
              <a:t>dienstverlening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FBAFC5-5043-FEFD-EC3F-70773EDF16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38549FE6-1C29-813B-C531-9773ADC40AD1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8" name="Picture Placeholder 4">
            <a:extLst>
              <a:ext uri="{FF2B5EF4-FFF2-40B4-BE49-F238E27FC236}">
                <a16:creationId xmlns:a16="http://schemas.microsoft.com/office/drawing/2014/main" id="{66BCC13F-51F0-20E3-D3C5-BFBF27EA7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66" t="351" r="12336" b="51218"/>
          <a:stretch>
            <a:fillRect/>
          </a:stretch>
        </p:blipFill>
        <p:spPr bwMode="gray">
          <a:xfrm>
            <a:off x="4511675" y="1412776"/>
            <a:ext cx="6411432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5932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B21BA2-6B71-9038-D16A-BDB9A2E7BD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6624091" cy="757238"/>
          </a:xfrm>
        </p:spPr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5 </a:t>
            </a:r>
            <a:r>
              <a:rPr lang="en-US" dirty="0" err="1"/>
              <a:t>Meeste</a:t>
            </a:r>
            <a:r>
              <a:rPr lang="en-US" dirty="0"/>
              <a:t> </a:t>
            </a:r>
            <a:r>
              <a:rPr lang="en-US" dirty="0" err="1"/>
              <a:t>werkgelegenheid</a:t>
            </a:r>
            <a:r>
              <a:rPr lang="en-US" dirty="0"/>
              <a:t> is in Almere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vinden</a:t>
            </a:r>
            <a:endParaRPr lang="en-US" dirty="0"/>
          </a:p>
          <a:p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1C70B5-4186-5BF9-17AC-26E39FF144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8" name="Picture Placeholder 11">
            <a:extLst>
              <a:ext uri="{FF2B5EF4-FFF2-40B4-BE49-F238E27FC236}">
                <a16:creationId xmlns:a16="http://schemas.microsoft.com/office/drawing/2014/main" id="{0C8536DE-EFF9-FFD7-0BE8-A17C59B2CB6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040" t="713" r="13083" b="46495"/>
          <a:stretch>
            <a:fillRect/>
          </a:stretch>
        </p:blipFill>
        <p:spPr>
          <a:xfrm>
            <a:off x="4511675" y="1268760"/>
            <a:ext cx="5979384" cy="5328592"/>
          </a:xfrm>
        </p:spPr>
      </p:pic>
      <p:sp>
        <p:nvSpPr>
          <p:cNvPr id="4" name="Rechthoek">
            <a:extLst>
              <a:ext uri="{FF2B5EF4-FFF2-40B4-BE49-F238E27FC236}">
                <a16:creationId xmlns:a16="http://schemas.microsoft.com/office/drawing/2014/main" id="{54A10876-6142-16E3-0185-605C054165DA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54896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70F5E1-88A6-4436-2ACE-C668104FAE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6 Brede </a:t>
            </a:r>
            <a:r>
              <a:rPr lang="en-US" dirty="0" err="1"/>
              <a:t>groei</a:t>
            </a:r>
            <a:r>
              <a:rPr lang="en-US" dirty="0"/>
              <a:t> van </a:t>
            </a:r>
            <a:r>
              <a:rPr lang="en-US" dirty="0" err="1"/>
              <a:t>werkgelegenheid</a:t>
            </a:r>
            <a:r>
              <a:rPr lang="en-US" dirty="0"/>
              <a:t> in Almere-</a:t>
            </a:r>
            <a:r>
              <a:rPr lang="en-US" dirty="0" err="1"/>
              <a:t>Lelystad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CB0115-0BAF-B816-3E78-91D8D1F9D3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2B547122-EA32-4587-8C8F-914D24C5B144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8" name="Picture Placeholder 4">
            <a:extLst>
              <a:ext uri="{FF2B5EF4-FFF2-40B4-BE49-F238E27FC236}">
                <a16:creationId xmlns:a16="http://schemas.microsoft.com/office/drawing/2014/main" id="{07BE9F22-4F08-3B7A-30F8-585D78AD62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66" t="352" r="12336" b="51218"/>
          <a:stretch>
            <a:fillRect/>
          </a:stretch>
        </p:blipFill>
        <p:spPr bwMode="gray">
          <a:xfrm>
            <a:off x="4511675" y="1412776"/>
            <a:ext cx="6411432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4711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E9A161-68B1-4AB5-C864-87686E33B8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Tabel 1 </a:t>
            </a:r>
            <a:r>
              <a:rPr lang="en-US" dirty="0" err="1"/>
              <a:t>Kerngegevens</a:t>
            </a:r>
            <a:r>
              <a:rPr lang="en-US" dirty="0"/>
              <a:t> </a:t>
            </a:r>
            <a:r>
              <a:rPr lang="en-US" dirty="0" err="1"/>
              <a:t>Amstelland-Meerlanden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402293-CFF4-3B4C-9DA5-25BBD040E2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2BDD18BB-C667-307D-492E-BCC240CC5931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8" name="Picture Placeholder 11">
            <a:extLst>
              <a:ext uri="{FF2B5EF4-FFF2-40B4-BE49-F238E27FC236}">
                <a16:creationId xmlns:a16="http://schemas.microsoft.com/office/drawing/2014/main" id="{58CE9F3D-A5B2-4307-C941-37E482A780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72" t="6286" r="34408" b="67313"/>
          <a:stretch>
            <a:fillRect/>
          </a:stretch>
        </p:blipFill>
        <p:spPr bwMode="gray">
          <a:xfrm>
            <a:off x="4479684" y="1412776"/>
            <a:ext cx="7275528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06669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7B502B-7332-165A-ABC0-71E8461512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560195" cy="757238"/>
          </a:xfrm>
        </p:spPr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1 Brede </a:t>
            </a:r>
            <a:r>
              <a:rPr lang="en-US" dirty="0" err="1"/>
              <a:t>welvaart</a:t>
            </a:r>
            <a:r>
              <a:rPr lang="en-US" dirty="0"/>
              <a:t> in </a:t>
            </a:r>
            <a:r>
              <a:rPr lang="en-US" dirty="0" err="1"/>
              <a:t>Amstelland-Meerlanden</a:t>
            </a:r>
            <a:endParaRPr lang="en-US" dirty="0"/>
          </a:p>
          <a:p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C8EA38-181C-5B18-4A4D-66325B65FC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A0B0E3E5-6537-0E48-DC23-95864381786E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9" name="Picture Placeholder 13">
            <a:extLst>
              <a:ext uri="{FF2B5EF4-FFF2-40B4-BE49-F238E27FC236}">
                <a16:creationId xmlns:a16="http://schemas.microsoft.com/office/drawing/2014/main" id="{7F1E9128-279C-A9F8-1661-22555FED9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236" t="392" r="11827" b="41523"/>
          <a:stretch>
            <a:fillRect/>
          </a:stretch>
        </p:blipFill>
        <p:spPr bwMode="gray">
          <a:xfrm>
            <a:off x="4511674" y="1233910"/>
            <a:ext cx="5687987" cy="550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66544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8D8C3E-304B-13BB-9DF8-0DD3A8EB70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2 </a:t>
            </a:r>
            <a:r>
              <a:rPr lang="en-US" dirty="0" err="1"/>
              <a:t>Groei</a:t>
            </a:r>
            <a:r>
              <a:rPr lang="en-US" dirty="0"/>
              <a:t> </a:t>
            </a:r>
            <a:r>
              <a:rPr lang="en-US" dirty="0" err="1"/>
              <a:t>economie</a:t>
            </a:r>
            <a:r>
              <a:rPr lang="en-US" dirty="0"/>
              <a:t> </a:t>
            </a:r>
            <a:r>
              <a:rPr lang="en-US" dirty="0" err="1"/>
              <a:t>Amstelland-Meerlanden</a:t>
            </a:r>
            <a:r>
              <a:rPr lang="en-US" dirty="0"/>
              <a:t> in 2023 </a:t>
            </a:r>
            <a:r>
              <a:rPr lang="en-US" dirty="0" err="1"/>
              <a:t>en</a:t>
            </a:r>
            <a:r>
              <a:rPr lang="en-US" dirty="0"/>
              <a:t> 2024 lager, maar </a:t>
            </a:r>
            <a:r>
              <a:rPr lang="en-US" dirty="0" err="1"/>
              <a:t>positief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A6EF67-D930-757E-3E09-718F657687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0A22792E-2FBF-4D81-AF36-405B7A751DC7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8" name="Picture Placeholder 11">
            <a:extLst>
              <a:ext uri="{FF2B5EF4-FFF2-40B4-BE49-F238E27FC236}">
                <a16:creationId xmlns:a16="http://schemas.microsoft.com/office/drawing/2014/main" id="{AF98CC7B-3041-EDAA-A6FA-1FA03E92E5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97" t="593" r="12196" b="64390"/>
          <a:stretch>
            <a:fillRect/>
          </a:stretch>
        </p:blipFill>
        <p:spPr bwMode="gray">
          <a:xfrm>
            <a:off x="4511675" y="1412776"/>
            <a:ext cx="7275528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751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07356ED-6A92-AF07-8943-D9624DC22E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3 </a:t>
            </a:r>
            <a:r>
              <a:rPr lang="en-US" dirty="0" err="1"/>
              <a:t>Overig</a:t>
            </a:r>
            <a:r>
              <a:rPr lang="en-US" dirty="0"/>
              <a:t> Amstel-</a:t>
            </a:r>
            <a:r>
              <a:rPr lang="en-US" dirty="0" err="1"/>
              <a:t>Meerlanden</a:t>
            </a:r>
            <a:r>
              <a:rPr lang="en-US" dirty="0"/>
              <a:t> is </a:t>
            </a:r>
            <a:r>
              <a:rPr lang="en-US" dirty="0" err="1"/>
              <a:t>bezig</a:t>
            </a:r>
            <a:r>
              <a:rPr lang="en-US" dirty="0"/>
              <a:t> met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inhaalslag</a:t>
            </a:r>
            <a:r>
              <a:rPr lang="en-US" dirty="0"/>
              <a:t>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3930-19D2-4274-CC14-2F7D99C5F2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6145B84E-BB06-3EB5-8A79-F6BAC2893726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8" name="Picture Placeholder 4">
            <a:extLst>
              <a:ext uri="{FF2B5EF4-FFF2-40B4-BE49-F238E27FC236}">
                <a16:creationId xmlns:a16="http://schemas.microsoft.com/office/drawing/2014/main" id="{9CB9022D-97EF-A4BB-27B0-07214F00E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66" t="351" r="12336" b="53236"/>
          <a:stretch>
            <a:fillRect/>
          </a:stretch>
        </p:blipFill>
        <p:spPr bwMode="gray">
          <a:xfrm>
            <a:off x="4511675" y="1412776"/>
            <a:ext cx="6411432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05599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02CCA12-85BA-057F-A539-1B4E2C4EA4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560195" cy="757238"/>
          </a:xfrm>
        </p:spPr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4 </a:t>
            </a:r>
            <a:r>
              <a:rPr lang="en-US" dirty="0" err="1"/>
              <a:t>Groei</a:t>
            </a:r>
            <a:r>
              <a:rPr lang="en-US" dirty="0"/>
              <a:t> van </a:t>
            </a:r>
            <a:r>
              <a:rPr lang="en-US" dirty="0" err="1"/>
              <a:t>Groothandel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Vervoer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opslag</a:t>
            </a:r>
            <a:r>
              <a:rPr lang="en-US" dirty="0"/>
              <a:t> </a:t>
            </a:r>
            <a:r>
              <a:rPr lang="en-US" dirty="0" err="1"/>
              <a:t>blijft</a:t>
            </a:r>
            <a:r>
              <a:rPr lang="en-US" dirty="0"/>
              <a:t> achter </a:t>
            </a: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gemiddelde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CC5FDA-2191-3F2D-92B6-915A1A7FD6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E05E0983-B085-AACC-635B-16570BBAFAA6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8" name="Picture Placeholder 4">
            <a:extLst>
              <a:ext uri="{FF2B5EF4-FFF2-40B4-BE49-F238E27FC236}">
                <a16:creationId xmlns:a16="http://schemas.microsoft.com/office/drawing/2014/main" id="{D769C74A-3A74-08C9-09B9-4D572C602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66" t="347" r="12330" b="53236"/>
          <a:stretch>
            <a:fillRect/>
          </a:stretch>
        </p:blipFill>
        <p:spPr bwMode="gray">
          <a:xfrm>
            <a:off x="4511675" y="1412776"/>
            <a:ext cx="6411432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88953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556DD-5463-40F3-5045-3B876EBAA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A20187-09E2-2E95-36FA-EB25553E6F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560195" cy="757238"/>
          </a:xfrm>
        </p:spPr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5 Regio Haarlemmermeer </a:t>
            </a:r>
            <a:r>
              <a:rPr lang="en-US" dirty="0" err="1"/>
              <a:t>zorgt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overgrote</a:t>
            </a:r>
            <a:r>
              <a:rPr lang="en-US" dirty="0"/>
              <a:t> </a:t>
            </a:r>
            <a:r>
              <a:rPr lang="en-US" dirty="0" err="1"/>
              <a:t>deel</a:t>
            </a:r>
            <a:r>
              <a:rPr lang="en-US" dirty="0"/>
              <a:t> van de </a:t>
            </a:r>
            <a:r>
              <a:rPr lang="en-US" dirty="0" err="1"/>
              <a:t>werkgelegenheid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C410F4-32B2-0A7C-B89B-68C61A82B8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9C817DF1-C03B-0E2E-DA91-DBCB211485FF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8" name="Picture Placeholder 4">
            <a:extLst>
              <a:ext uri="{FF2B5EF4-FFF2-40B4-BE49-F238E27FC236}">
                <a16:creationId xmlns:a16="http://schemas.microsoft.com/office/drawing/2014/main" id="{FDFB7196-13D2-2BEC-0086-8668AD1037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010" t="706" r="12000" b="48442"/>
          <a:stretch>
            <a:fillRect/>
          </a:stretch>
        </p:blipFill>
        <p:spPr bwMode="gray">
          <a:xfrm>
            <a:off x="4511675" y="1412776"/>
            <a:ext cx="6120035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401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C9BCF56F-363F-1D40-B5F2-3E802B4293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pPr algn="just"/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1.5 </a:t>
            </a:r>
            <a:r>
              <a:rPr lang="en-US" dirty="0"/>
              <a:t>De MRA </a:t>
            </a:r>
            <a:r>
              <a:rPr lang="en-US" dirty="0" err="1"/>
              <a:t>doet</a:t>
            </a:r>
            <a:r>
              <a:rPr lang="en-US" dirty="0"/>
              <a:t> het </a:t>
            </a:r>
            <a:r>
              <a:rPr lang="en-US" dirty="0" err="1"/>
              <a:t>economisch</a:t>
            </a:r>
            <a:r>
              <a:rPr lang="en-US" dirty="0"/>
              <a:t> </a:t>
            </a:r>
            <a:r>
              <a:rPr lang="en-US" dirty="0" err="1"/>
              <a:t>relatief</a:t>
            </a:r>
            <a:r>
              <a:rPr lang="en-US" dirty="0"/>
              <a:t> </a:t>
            </a:r>
            <a:r>
              <a:rPr lang="en-US" dirty="0" err="1"/>
              <a:t>goed</a:t>
            </a:r>
            <a:r>
              <a:rPr lang="en-US" dirty="0"/>
              <a:t> ten </a:t>
            </a:r>
            <a:r>
              <a:rPr lang="en-US" dirty="0" err="1"/>
              <a:t>opzichte</a:t>
            </a:r>
            <a:r>
              <a:rPr lang="en-US" dirty="0"/>
              <a:t> van de rest van Europa</a:t>
            </a:r>
          </a:p>
          <a:p>
            <a:pPr algn="just"/>
            <a:endParaRPr lang="en-US" dirty="0">
              <a:effectLst/>
            </a:endParaRPr>
          </a:p>
        </p:txBody>
      </p:sp>
      <p:pic>
        <p:nvPicPr>
          <p:cNvPr id="2" name="Picture Placeholder 4">
            <a:extLst>
              <a:ext uri="{FF2B5EF4-FFF2-40B4-BE49-F238E27FC236}">
                <a16:creationId xmlns:a16="http://schemas.microsoft.com/office/drawing/2014/main" id="{8E408B15-A558-F095-688D-988A3B160EE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20" t="516" r="12444" b="52086"/>
          <a:stretch>
            <a:fillRect/>
          </a:stretch>
        </p:blipFill>
        <p:spPr>
          <a:xfrm>
            <a:off x="4511675" y="1412776"/>
            <a:ext cx="6411432" cy="5077718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6BA85-F874-AB50-15BF-2FCC09FC30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582" y="1809104"/>
            <a:ext cx="3163950" cy="4392613"/>
          </a:xfrm>
        </p:spPr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34282320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BEDB83-FF69-7717-AA1C-D57DB2F4B2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6 </a:t>
            </a:r>
            <a:r>
              <a:rPr lang="en-US" dirty="0" err="1"/>
              <a:t>Werkgelegenheidsgroei</a:t>
            </a:r>
            <a:r>
              <a:rPr lang="en-US" dirty="0"/>
              <a:t> is </a:t>
            </a:r>
            <a:r>
              <a:rPr lang="en-US" dirty="0" err="1"/>
              <a:t>zichtbaar</a:t>
            </a:r>
            <a:r>
              <a:rPr lang="en-US" dirty="0"/>
              <a:t> in alle </a:t>
            </a:r>
            <a:r>
              <a:rPr lang="en-US" dirty="0" err="1"/>
              <a:t>sectoren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117B22-6524-5480-3478-C693E75FE6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C932833D-0F60-9C45-3CE9-D134CDDBE4E2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12" name="Picture Placeholder 4">
            <a:extLst>
              <a:ext uri="{FF2B5EF4-FFF2-40B4-BE49-F238E27FC236}">
                <a16:creationId xmlns:a16="http://schemas.microsoft.com/office/drawing/2014/main" id="{E90A4FFB-2ACD-40D5-17E0-597A53115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62" t="413" r="12444" b="51216"/>
          <a:stretch>
            <a:fillRect/>
          </a:stretch>
        </p:blipFill>
        <p:spPr bwMode="gray">
          <a:xfrm>
            <a:off x="4511675" y="1412776"/>
            <a:ext cx="6411432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5487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0CBEF01-BB2A-CA8C-1406-1E94020E39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Tabel 1 </a:t>
            </a:r>
            <a:r>
              <a:rPr lang="en-US" dirty="0" err="1"/>
              <a:t>Kerngegevens</a:t>
            </a:r>
            <a:r>
              <a:rPr lang="en-US" dirty="0"/>
              <a:t> Amsterdam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B7B65D-B08D-F053-408E-07C285C67A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FC7F43AE-EE1D-ED65-CA30-D9D6A0132829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8" name="Picture Placeholder 11">
            <a:extLst>
              <a:ext uri="{FF2B5EF4-FFF2-40B4-BE49-F238E27FC236}">
                <a16:creationId xmlns:a16="http://schemas.microsoft.com/office/drawing/2014/main" id="{AC29546C-AA40-39B6-56CF-A770663CAC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22" t="6272" r="34554" b="67384"/>
          <a:stretch>
            <a:fillRect/>
          </a:stretch>
        </p:blipFill>
        <p:spPr bwMode="gray">
          <a:xfrm>
            <a:off x="4511674" y="1412776"/>
            <a:ext cx="7243537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49084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D9D53C-4B9F-4CC2-2DB5-04B57CF017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1 Brede </a:t>
            </a:r>
            <a:r>
              <a:rPr lang="en-US" dirty="0" err="1"/>
              <a:t>welvaart</a:t>
            </a:r>
            <a:r>
              <a:rPr lang="en-US" dirty="0"/>
              <a:t> in Amsterdam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D3DED2-F287-2F17-7F18-D234C8EF3E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C20DF563-B893-7701-1744-653BFD59D3E1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8" name="Picture Placeholder 13">
            <a:extLst>
              <a:ext uri="{FF2B5EF4-FFF2-40B4-BE49-F238E27FC236}">
                <a16:creationId xmlns:a16="http://schemas.microsoft.com/office/drawing/2014/main" id="{BA051FA8-7475-0DE0-AB09-66DC7FA452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219" t="390" r="12282" b="41824"/>
          <a:stretch>
            <a:fillRect/>
          </a:stretch>
        </p:blipFill>
        <p:spPr bwMode="gray">
          <a:xfrm>
            <a:off x="4511674" y="1233910"/>
            <a:ext cx="5687987" cy="550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15930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69BAB3-131F-6A84-DBF2-D1FC92A5D4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2 </a:t>
            </a:r>
            <a:r>
              <a:rPr lang="en-US" dirty="0" err="1"/>
              <a:t>Werkgelegenheid</a:t>
            </a:r>
            <a:r>
              <a:rPr lang="en-US" dirty="0"/>
              <a:t> in Amsterdam in 2023 </a:t>
            </a:r>
            <a:r>
              <a:rPr lang="en-US" dirty="0" err="1"/>
              <a:t>sterk</a:t>
            </a:r>
            <a:r>
              <a:rPr lang="en-US" dirty="0"/>
              <a:t> </a:t>
            </a:r>
            <a:r>
              <a:rPr lang="en-US" dirty="0" err="1"/>
              <a:t>gestegen</a:t>
            </a:r>
            <a:r>
              <a:rPr lang="en-US" dirty="0"/>
              <a:t>; </a:t>
            </a:r>
            <a:r>
              <a:rPr lang="en-US" dirty="0" err="1"/>
              <a:t>brp</a:t>
            </a:r>
            <a:r>
              <a:rPr lang="en-US" dirty="0"/>
              <a:t> </a:t>
            </a:r>
            <a:r>
              <a:rPr lang="en-US" dirty="0" err="1"/>
              <a:t>houdt</a:t>
            </a:r>
            <a:r>
              <a:rPr lang="en-US" dirty="0"/>
              <a:t> </a:t>
            </a:r>
            <a:r>
              <a:rPr lang="en-US" dirty="0" err="1"/>
              <a:t>geen</a:t>
            </a:r>
            <a:r>
              <a:rPr lang="en-US" dirty="0"/>
              <a:t> </a:t>
            </a:r>
            <a:r>
              <a:rPr lang="en-US" dirty="0" err="1"/>
              <a:t>gelijke</a:t>
            </a:r>
            <a:r>
              <a:rPr lang="en-US" dirty="0"/>
              <a:t> </a:t>
            </a:r>
            <a:r>
              <a:rPr lang="en-US" dirty="0" err="1"/>
              <a:t>tred</a:t>
            </a:r>
            <a:endParaRPr lang="en-US" dirty="0"/>
          </a:p>
          <a:p>
            <a:endParaRPr lang="en-US" dirty="0">
              <a:effectLst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727DA-9060-6D96-6896-9CC90FFA02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4525425D-9A63-5E85-E178-C06C85AAB40D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8" name="Picture Placeholder 11">
            <a:extLst>
              <a:ext uri="{FF2B5EF4-FFF2-40B4-BE49-F238E27FC236}">
                <a16:creationId xmlns:a16="http://schemas.microsoft.com/office/drawing/2014/main" id="{513DA348-7379-09DD-4297-46D96B65A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97" t="594" r="12198" b="64390"/>
          <a:stretch>
            <a:fillRect/>
          </a:stretch>
        </p:blipFill>
        <p:spPr bwMode="gray">
          <a:xfrm>
            <a:off x="4511675" y="1412776"/>
            <a:ext cx="7275528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8955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4F09F4-6DD1-824A-BB04-27988263F8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3 </a:t>
            </a:r>
            <a:r>
              <a:rPr lang="en-US" dirty="0" err="1"/>
              <a:t>Amsterdamse</a:t>
            </a:r>
            <a:r>
              <a:rPr lang="en-US" dirty="0"/>
              <a:t> </a:t>
            </a:r>
            <a:r>
              <a:rPr lang="en-US" dirty="0" err="1"/>
              <a:t>economie</a:t>
            </a:r>
            <a:r>
              <a:rPr lang="en-US" dirty="0"/>
              <a:t> </a:t>
            </a:r>
            <a:r>
              <a:rPr lang="en-US" dirty="0" err="1"/>
              <a:t>drijft</a:t>
            </a:r>
            <a:r>
              <a:rPr lang="en-US" dirty="0"/>
              <a:t> op ICT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dienstverlening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AA472F-DB39-71EE-0427-4C2A940728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2AE26432-3226-3A29-92B1-65DDFB137240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8" name="Picture Placeholder 4">
            <a:extLst>
              <a:ext uri="{FF2B5EF4-FFF2-40B4-BE49-F238E27FC236}">
                <a16:creationId xmlns:a16="http://schemas.microsoft.com/office/drawing/2014/main" id="{3B209CE9-E610-FE04-4EC2-E967C8573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66" t="353" r="12336" b="51217"/>
          <a:stretch>
            <a:fillRect/>
          </a:stretch>
        </p:blipFill>
        <p:spPr bwMode="gray">
          <a:xfrm>
            <a:off x="4511675" y="1412776"/>
            <a:ext cx="6411432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490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076FFBC-C296-079D-8171-0A64BEF845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6" y="223490"/>
            <a:ext cx="7200154" cy="757238"/>
          </a:xfrm>
        </p:spPr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4 ICT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Specialistische</a:t>
            </a:r>
            <a:r>
              <a:rPr lang="en-US" dirty="0"/>
              <a:t> </a:t>
            </a:r>
            <a:r>
              <a:rPr lang="en-US" dirty="0" err="1"/>
              <a:t>zakelijke</a:t>
            </a:r>
            <a:r>
              <a:rPr lang="en-US" dirty="0"/>
              <a:t> </a:t>
            </a:r>
            <a:r>
              <a:rPr lang="en-US" dirty="0" err="1"/>
              <a:t>diensten</a:t>
            </a:r>
            <a:r>
              <a:rPr lang="en-US" dirty="0"/>
              <a:t> </a:t>
            </a:r>
            <a:r>
              <a:rPr lang="en-US" dirty="0" err="1"/>
              <a:t>goed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kwart</a:t>
            </a:r>
            <a:r>
              <a:rPr lang="en-US" dirty="0"/>
              <a:t> van </a:t>
            </a:r>
            <a:r>
              <a:rPr lang="en-US" dirty="0" err="1"/>
              <a:t>werkgelegenheid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63C5C3-9846-A423-0DEC-EE3E265B00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1D9EFD96-2644-A807-CC8F-2C96AFE005DF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8" name="Picture Placeholder 4">
            <a:extLst>
              <a:ext uri="{FF2B5EF4-FFF2-40B4-BE49-F238E27FC236}">
                <a16:creationId xmlns:a16="http://schemas.microsoft.com/office/drawing/2014/main" id="{991035D8-18D2-0222-43B2-631C53240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66" t="352" r="12336" b="51218"/>
          <a:stretch>
            <a:fillRect/>
          </a:stretch>
        </p:blipFill>
        <p:spPr bwMode="gray">
          <a:xfrm>
            <a:off x="4511675" y="1412776"/>
            <a:ext cx="6411432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51837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5D28E92-231B-E386-B048-0B9872FB5B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Tabel 1 </a:t>
            </a:r>
            <a:r>
              <a:rPr lang="en-US" dirty="0" err="1"/>
              <a:t>Kerngegevens</a:t>
            </a:r>
            <a:r>
              <a:rPr lang="en-US" dirty="0"/>
              <a:t> </a:t>
            </a:r>
            <a:r>
              <a:rPr lang="en-US" dirty="0" err="1"/>
              <a:t>Gooi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Vechtstreek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CD715E-3A48-1CE6-2BB6-6F31C27771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B1BA7E68-33DC-4464-64FC-BF4A863F9A36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8" name="Picture Placeholder 11">
            <a:extLst>
              <a:ext uri="{FF2B5EF4-FFF2-40B4-BE49-F238E27FC236}">
                <a16:creationId xmlns:a16="http://schemas.microsoft.com/office/drawing/2014/main" id="{4ED1F996-A4E9-54A5-6C33-A0D764BFCA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51" t="6220" r="34278" b="66825"/>
          <a:stretch>
            <a:fillRect/>
          </a:stretch>
        </p:blipFill>
        <p:spPr bwMode="gray">
          <a:xfrm>
            <a:off x="4496710" y="1412776"/>
            <a:ext cx="7359136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4144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5EDECD-2EEB-FBFB-CC38-CA6F573A7B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1 Brede </a:t>
            </a:r>
            <a:r>
              <a:rPr lang="en-US" dirty="0" err="1"/>
              <a:t>welvaart</a:t>
            </a:r>
            <a:r>
              <a:rPr lang="en-US" dirty="0"/>
              <a:t> in </a:t>
            </a:r>
            <a:r>
              <a:rPr lang="en-US" dirty="0" err="1"/>
              <a:t>Gooi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Vechtstreek</a:t>
            </a:r>
            <a:r>
              <a:rPr lang="en-US" dirty="0"/>
              <a:t>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E4399D-BE74-8C55-862C-50310549D2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6870C88C-4B85-CF63-A9ED-D661E5E589AE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8" name="Picture Placeholder 13">
            <a:extLst>
              <a:ext uri="{FF2B5EF4-FFF2-40B4-BE49-F238E27FC236}">
                <a16:creationId xmlns:a16="http://schemas.microsoft.com/office/drawing/2014/main" id="{CC3A7770-1BA3-24AE-CA9E-C8B4ACFCD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246" t="393" r="12576" b="41337"/>
          <a:stretch>
            <a:fillRect/>
          </a:stretch>
        </p:blipFill>
        <p:spPr bwMode="gray">
          <a:xfrm>
            <a:off x="4511675" y="1233910"/>
            <a:ext cx="5619344" cy="550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50570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3D6975-B6A3-B963-16B9-A4C293E628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2 </a:t>
            </a:r>
            <a:r>
              <a:rPr lang="en-US" dirty="0" err="1"/>
              <a:t>Economie</a:t>
            </a:r>
            <a:r>
              <a:rPr lang="en-US" dirty="0"/>
              <a:t> van </a:t>
            </a:r>
            <a:r>
              <a:rPr lang="en-US" dirty="0" err="1"/>
              <a:t>Gooi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Vechtstreek</a:t>
            </a:r>
            <a:r>
              <a:rPr lang="en-US" dirty="0"/>
              <a:t> </a:t>
            </a:r>
            <a:r>
              <a:rPr lang="en-US" dirty="0" err="1"/>
              <a:t>lijkt</a:t>
            </a:r>
            <a:r>
              <a:rPr lang="en-US" dirty="0"/>
              <a:t> </a:t>
            </a:r>
            <a:r>
              <a:rPr lang="en-US" dirty="0" err="1"/>
              <a:t>zich</a:t>
            </a:r>
            <a:r>
              <a:rPr lang="en-US" dirty="0"/>
              <a:t> in 2024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hersteld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46F9D-7D1C-3EC8-B473-48D7A3EE34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8B17C615-1F35-7D39-7F40-3B444BDEFA59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9D3F7DD6-82A7-FD14-DF76-48E074D1C2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290" t="588" r="12512" b="64687"/>
          <a:stretch>
            <a:fillRect/>
          </a:stretch>
        </p:blipFill>
        <p:spPr bwMode="gray">
          <a:xfrm>
            <a:off x="4511675" y="1412776"/>
            <a:ext cx="7275528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19840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4F5DE2-25C8-151D-E96E-9CE305E384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Figuur</a:t>
            </a:r>
            <a:r>
              <a:rPr lang="en-US" dirty="0"/>
              <a:t> 3 </a:t>
            </a:r>
            <a:r>
              <a:rPr lang="en-US" dirty="0" err="1"/>
              <a:t>Bescheiden</a:t>
            </a:r>
            <a:r>
              <a:rPr lang="en-US" dirty="0"/>
              <a:t> </a:t>
            </a:r>
            <a:r>
              <a:rPr lang="en-US" dirty="0" err="1"/>
              <a:t>groei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meeste</a:t>
            </a:r>
            <a:r>
              <a:rPr lang="en-US" dirty="0"/>
              <a:t> </a:t>
            </a:r>
            <a:r>
              <a:rPr lang="en-US" dirty="0" err="1"/>
              <a:t>sectoren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DD935D-9362-15E2-EDDD-D1A100EF13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589E17B5-95CF-32E3-BEB0-E2C2B781354D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0EB14AB-D672-8571-9D6B-A371DCA7C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798" t="821" r="13203" b="51206"/>
          <a:stretch>
            <a:fillRect/>
          </a:stretch>
        </p:blipFill>
        <p:spPr bwMode="gray">
          <a:xfrm>
            <a:off x="4511675" y="1412776"/>
            <a:ext cx="6411432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930301"/>
      </p:ext>
    </p:extLst>
  </p:cSld>
  <p:clrMapOvr>
    <a:masterClrMapping/>
  </p:clrMapOvr>
</p:sld>
</file>

<file path=ppt/theme/theme1.xml><?xml version="1.0" encoding="utf-8"?>
<a:theme xmlns:a="http://schemas.openxmlformats.org/drawingml/2006/main" name="MRA">
  <a:themeElements>
    <a:clrScheme name="Kleuren MRA">
      <a:dk1>
        <a:srgbClr val="000000"/>
      </a:dk1>
      <a:lt1>
        <a:srgbClr val="FFFFFF"/>
      </a:lt1>
      <a:dk2>
        <a:srgbClr val="000000"/>
      </a:dk2>
      <a:lt2>
        <a:srgbClr val="BEBEBE"/>
      </a:lt2>
      <a:accent1>
        <a:srgbClr val="EC0000"/>
      </a:accent1>
      <a:accent2>
        <a:srgbClr val="0065D5"/>
      </a:accent2>
      <a:accent3>
        <a:srgbClr val="FFE600"/>
      </a:accent3>
      <a:accent4>
        <a:srgbClr val="00A4E8"/>
      </a:accent4>
      <a:accent5>
        <a:srgbClr val="009864"/>
      </a:accent5>
      <a:accent6>
        <a:srgbClr val="942190"/>
      </a:accent6>
      <a:hlink>
        <a:srgbClr val="000000"/>
      </a:hlink>
      <a:folHlink>
        <a:srgbClr val="000000"/>
      </a:folHlink>
    </a:clrScheme>
    <a:fontScheme name="Letterype MRA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EVMRA-001" id="{8D595BB4-E453-6547-B683-0E73342B3827}" vid="{4EAB9918-E9A6-CE40-9143-A6433760F555}"/>
    </a:ext>
  </a:extLst>
</a:theme>
</file>

<file path=ppt/theme/theme2.xml><?xml version="1.0" encoding="utf-8"?>
<a:theme xmlns:a="http://schemas.openxmlformats.org/drawingml/2006/main" name="Office-thema">
  <a:themeElements>
    <a:clrScheme name="Kleuren MRA">
      <a:dk1>
        <a:srgbClr val="000000"/>
      </a:dk1>
      <a:lt1>
        <a:srgbClr val="FFFFFF"/>
      </a:lt1>
      <a:dk2>
        <a:srgbClr val="000000"/>
      </a:dk2>
      <a:lt2>
        <a:srgbClr val="BEBEBE"/>
      </a:lt2>
      <a:accent1>
        <a:srgbClr val="EC0000"/>
      </a:accent1>
      <a:accent2>
        <a:srgbClr val="0065D5"/>
      </a:accent2>
      <a:accent3>
        <a:srgbClr val="FFE600"/>
      </a:accent3>
      <a:accent4>
        <a:srgbClr val="00A4E8"/>
      </a:accent4>
      <a:accent5>
        <a:srgbClr val="009864"/>
      </a:accent5>
      <a:accent6>
        <a:srgbClr val="942190"/>
      </a:accent6>
      <a:hlink>
        <a:srgbClr val="000000"/>
      </a:hlink>
      <a:folHlink>
        <a:srgbClr val="000000"/>
      </a:folHlink>
    </a:clrScheme>
    <a:fontScheme name="Letterype MRA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Kleuren MRA">
      <a:dk1>
        <a:srgbClr val="000000"/>
      </a:dk1>
      <a:lt1>
        <a:srgbClr val="FFFFFF"/>
      </a:lt1>
      <a:dk2>
        <a:srgbClr val="000000"/>
      </a:dk2>
      <a:lt2>
        <a:srgbClr val="BEBEBE"/>
      </a:lt2>
      <a:accent1>
        <a:srgbClr val="EC0000"/>
      </a:accent1>
      <a:accent2>
        <a:srgbClr val="0065D5"/>
      </a:accent2>
      <a:accent3>
        <a:srgbClr val="FFE600"/>
      </a:accent3>
      <a:accent4>
        <a:srgbClr val="00A4E8"/>
      </a:accent4>
      <a:accent5>
        <a:srgbClr val="009864"/>
      </a:accent5>
      <a:accent6>
        <a:srgbClr val="942190"/>
      </a:accent6>
      <a:hlink>
        <a:srgbClr val="000000"/>
      </a:hlink>
      <a:folHlink>
        <a:srgbClr val="000000"/>
      </a:folHlink>
    </a:clrScheme>
    <a:fontScheme name="Letterype MRA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5548</TotalTime>
  <Words>1341</Words>
  <Application>Microsoft Macintosh PowerPoint</Application>
  <PresentationFormat>Aangepast</PresentationFormat>
  <Paragraphs>176</Paragraphs>
  <Slides>127</Slides>
  <Notes>28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127</vt:i4>
      </vt:variant>
    </vt:vector>
  </HeadingPairs>
  <TitlesOfParts>
    <vt:vector size="136" baseType="lpstr">
      <vt:lpstr>Systeemlettertype</vt:lpstr>
      <vt:lpstr>Zilla Slab</vt:lpstr>
      <vt:lpstr>Zilla Slab Light</vt:lpstr>
      <vt:lpstr>Arial</vt:lpstr>
      <vt:lpstr>Avenir</vt:lpstr>
      <vt:lpstr>Avenir Book</vt:lpstr>
      <vt:lpstr>Corbel</vt:lpstr>
      <vt:lpstr>Wingdings</vt:lpstr>
      <vt:lpstr>MRA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subject/>
  <dc:creator>Onno Lassooy</dc:creator>
  <cp:keywords/>
  <dc:description>Versie 1.0 - 23 februari 2017_x000d_
Ontwikkeling sjabloon en macro's:_x000d_
www.JoulesUnlimited.nl</dc:description>
  <cp:lastModifiedBy>Linda Koeman</cp:lastModifiedBy>
  <cp:revision>261</cp:revision>
  <dcterms:created xsi:type="dcterms:W3CDTF">2020-10-29T09:33:36Z</dcterms:created>
  <dcterms:modified xsi:type="dcterms:W3CDTF">2025-06-23T11:57:45Z</dcterms:modified>
  <cp:category/>
</cp:coreProperties>
</file>