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4"/>
  </p:sldMasterIdLst>
  <p:notesMasterIdLst>
    <p:notesMasterId r:id="rId31"/>
  </p:notesMasterIdLst>
  <p:handoutMasterIdLst>
    <p:handoutMasterId r:id="rId32"/>
  </p:handoutMasterIdLst>
  <p:sldIdLst>
    <p:sldId id="317" r:id="rId5"/>
    <p:sldId id="318" r:id="rId6"/>
    <p:sldId id="322" r:id="rId7"/>
    <p:sldId id="333" r:id="rId8"/>
    <p:sldId id="334" r:id="rId9"/>
    <p:sldId id="273" r:id="rId10"/>
    <p:sldId id="297" r:id="rId11"/>
    <p:sldId id="324" r:id="rId12"/>
    <p:sldId id="335" r:id="rId13"/>
    <p:sldId id="298" r:id="rId14"/>
    <p:sldId id="305" r:id="rId15"/>
    <p:sldId id="283" r:id="rId16"/>
    <p:sldId id="338" r:id="rId17"/>
    <p:sldId id="339" r:id="rId18"/>
    <p:sldId id="340" r:id="rId19"/>
    <p:sldId id="332" r:id="rId20"/>
    <p:sldId id="327" r:id="rId21"/>
    <p:sldId id="328" r:id="rId22"/>
    <p:sldId id="342" r:id="rId23"/>
    <p:sldId id="345" r:id="rId24"/>
    <p:sldId id="329" r:id="rId25"/>
    <p:sldId id="344" r:id="rId26"/>
    <p:sldId id="346" r:id="rId27"/>
    <p:sldId id="330" r:id="rId28"/>
    <p:sldId id="326" r:id="rId29"/>
    <p:sldId id="271" r:id="rId30"/>
  </p:sldIdLst>
  <p:sldSz cx="12190413" cy="6858000"/>
  <p:notesSz cx="6792913" cy="9925050"/>
  <p:defaultTextStyle>
    <a:defPPr lvl="0">
      <a:defRPr lang="nl-NL"/>
    </a:defPPr>
    <a:lvl1pPr marL="0" lvl="1" algn="l" defTabSz="1219078" rtl="0" eaLnBrk="1" latinLnBrk="0" hangingPunct="1">
      <a:defRPr sz="2400" kern="1200">
        <a:solidFill>
          <a:schemeClr val="tx1"/>
        </a:solidFill>
        <a:latin typeface="+mn-lt"/>
        <a:ea typeface="+mn-ea"/>
        <a:cs typeface="+mn-cs"/>
      </a:defRPr>
    </a:lvl1pPr>
    <a:lvl2pPr marL="609539" lvl="2" algn="l" defTabSz="1219078" rtl="0" eaLnBrk="1" latinLnBrk="0" hangingPunct="1">
      <a:defRPr sz="2400" kern="1200">
        <a:solidFill>
          <a:schemeClr val="tx1"/>
        </a:solidFill>
        <a:latin typeface="+mn-lt"/>
        <a:ea typeface="+mn-ea"/>
        <a:cs typeface="+mn-cs"/>
      </a:defRPr>
    </a:lvl2pPr>
    <a:lvl3pPr marL="1219078" lvl="3" algn="l" defTabSz="1219078" rtl="0" eaLnBrk="1" latinLnBrk="0" hangingPunct="1">
      <a:defRPr sz="2400" kern="1200">
        <a:solidFill>
          <a:schemeClr val="tx1"/>
        </a:solidFill>
        <a:latin typeface="+mn-lt"/>
        <a:ea typeface="+mn-ea"/>
        <a:cs typeface="+mn-cs"/>
      </a:defRPr>
    </a:lvl3pPr>
    <a:lvl4pPr marL="1828617" lvl="4" algn="l" defTabSz="1219078" rtl="0" eaLnBrk="1" latinLnBrk="0" hangingPunct="1">
      <a:defRPr sz="2400" kern="1200">
        <a:solidFill>
          <a:schemeClr val="tx1"/>
        </a:solidFill>
        <a:latin typeface="+mn-lt"/>
        <a:ea typeface="+mn-ea"/>
        <a:cs typeface="+mn-cs"/>
      </a:defRPr>
    </a:lvl4pPr>
    <a:lvl5pPr marL="2438156" algn="l" defTabSz="1219078" rtl="0" eaLnBrk="1" latinLnBrk="0" hangingPunct="1">
      <a:defRPr sz="2400" kern="1200">
        <a:solidFill>
          <a:schemeClr val="tx1"/>
        </a:solidFill>
        <a:latin typeface="+mn-lt"/>
        <a:ea typeface="+mn-ea"/>
        <a:cs typeface="+mn-cs"/>
      </a:defRPr>
    </a:lvl5pPr>
    <a:lvl6pPr marL="3047695" algn="l" defTabSz="1219078" rtl="0" eaLnBrk="1" latinLnBrk="0" hangingPunct="1">
      <a:defRPr sz="2400" kern="1200">
        <a:solidFill>
          <a:schemeClr val="tx1"/>
        </a:solidFill>
        <a:latin typeface="+mn-lt"/>
        <a:ea typeface="+mn-ea"/>
        <a:cs typeface="+mn-cs"/>
      </a:defRPr>
    </a:lvl6pPr>
    <a:lvl7pPr marL="3657234" algn="l" defTabSz="1219078" rtl="0" eaLnBrk="1" latinLnBrk="0" hangingPunct="1">
      <a:defRPr sz="2400" kern="1200">
        <a:solidFill>
          <a:schemeClr val="tx1"/>
        </a:solidFill>
        <a:latin typeface="+mn-lt"/>
        <a:ea typeface="+mn-ea"/>
        <a:cs typeface="+mn-cs"/>
      </a:defRPr>
    </a:lvl7pPr>
    <a:lvl8pPr marL="4266773" algn="l" defTabSz="1219078" rtl="0" eaLnBrk="1" latinLnBrk="0" hangingPunct="1">
      <a:defRPr sz="2400" kern="1200">
        <a:solidFill>
          <a:schemeClr val="tx1"/>
        </a:solidFill>
        <a:latin typeface="+mn-lt"/>
        <a:ea typeface="+mn-ea"/>
        <a:cs typeface="+mn-cs"/>
      </a:defRPr>
    </a:lvl8pPr>
    <a:lvl9pPr marL="4876312" algn="l" defTabSz="121907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13" userDrawn="1">
          <p15:clr>
            <a:srgbClr val="A4A3A4"/>
          </p15:clr>
        </p15:guide>
        <p15:guide id="2" orient="horz" pos="3871" userDrawn="1">
          <p15:clr>
            <a:srgbClr val="A4A3A4"/>
          </p15:clr>
        </p15:guide>
        <p15:guide id="3" pos="3840" userDrawn="1">
          <p15:clr>
            <a:srgbClr val="A4A3A4"/>
          </p15:clr>
        </p15:guide>
        <p15:guide id="4" pos="413" userDrawn="1">
          <p15:clr>
            <a:srgbClr val="A4A3A4"/>
          </p15:clr>
        </p15:guide>
        <p15:guide id="5" pos="7330" userDrawn="1">
          <p15:clr>
            <a:srgbClr val="A4A3A4"/>
          </p15:clr>
        </p15:guide>
        <p15:guide id="6" orient="horz" pos="1025" userDrawn="1">
          <p15:clr>
            <a:srgbClr val="A4A3A4"/>
          </p15:clr>
        </p15:guide>
        <p15:guide id="7" pos="7382"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EBA714-6D90-7F58-C888-FB02C4E27E95}" name="Arjan Heyma" initials="AH" userId="S::a.heyma@seo.nl::af322fbe-866e-42f6-8bd1-f7b13bf5fcc7" providerId="AD"/>
  <p188:author id="{F18038FE-C879-9321-9A02-E4E2ED79FCDF}" name="Groot, H.L.F. de (HLF)" initials="HG" userId="S::h.l.f.de.groot@vu.nl::fbb1bc73-64ce-4ea7-bdd3-44635dd8b9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000"/>
    <a:srgbClr val="00A03C"/>
    <a:srgbClr val="FF0000"/>
    <a:srgbClr val="00A3D9"/>
    <a:srgbClr val="273777"/>
    <a:srgbClr val="E6E6E6"/>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9B5CFA-87A5-40F9-A099-1F09C1A1A958}" v="22" dt="2025-06-23T15:52:31.5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49" autoAdjust="0"/>
    <p:restoredTop sz="88231" autoAdjust="0"/>
  </p:normalViewPr>
  <p:slideViewPr>
    <p:cSldViewPr>
      <p:cViewPr varScale="1">
        <p:scale>
          <a:sx n="98" d="100"/>
          <a:sy n="98" d="100"/>
        </p:scale>
        <p:origin x="1528" y="496"/>
      </p:cViewPr>
      <p:guideLst>
        <p:guide orient="horz" pos="1013"/>
        <p:guide orient="horz" pos="3871"/>
        <p:guide pos="3840"/>
        <p:guide pos="413"/>
        <p:guide pos="7330"/>
        <p:guide orient="horz" pos="1025"/>
        <p:guide pos="7382"/>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121" d="100"/>
          <a:sy n="121" d="100"/>
        </p:scale>
        <p:origin x="2824" y="184"/>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oot, H.L.F. de (HLF)" userId="fbb1bc73-64ce-4ea7-bdd3-44635dd8b972" providerId="ADAL" clId="{FA9B5CFA-87A5-40F9-A099-1F09C1A1A958}"/>
    <pc:docChg chg="undo custSel modSld">
      <pc:chgData name="Groot, H.L.F. de (HLF)" userId="fbb1bc73-64ce-4ea7-bdd3-44635dd8b972" providerId="ADAL" clId="{FA9B5CFA-87A5-40F9-A099-1F09C1A1A958}" dt="2025-06-23T15:52:31.515" v="114"/>
      <pc:docMkLst>
        <pc:docMk/>
      </pc:docMkLst>
      <pc:sldChg chg="addSp delSp modSp mod">
        <pc:chgData name="Groot, H.L.F. de (HLF)" userId="fbb1bc73-64ce-4ea7-bdd3-44635dd8b972" providerId="ADAL" clId="{FA9B5CFA-87A5-40F9-A099-1F09C1A1A958}" dt="2025-06-23T15:42:24.156" v="14" actId="1076"/>
        <pc:sldMkLst>
          <pc:docMk/>
          <pc:sldMk cId="3383602192" sldId="273"/>
        </pc:sldMkLst>
        <pc:spChg chg="add mod">
          <ac:chgData name="Groot, H.L.F. de (HLF)" userId="fbb1bc73-64ce-4ea7-bdd3-44635dd8b972" providerId="ADAL" clId="{FA9B5CFA-87A5-40F9-A099-1F09C1A1A958}" dt="2025-06-23T15:42:19.283" v="12" actId="478"/>
          <ac:spMkLst>
            <pc:docMk/>
            <pc:sldMk cId="3383602192" sldId="273"/>
            <ac:spMk id="6" creationId="{374CB4CF-C6ED-82F7-336F-2DE335599C2C}"/>
          </ac:spMkLst>
        </pc:spChg>
        <pc:picChg chg="del">
          <ac:chgData name="Groot, H.L.F. de (HLF)" userId="fbb1bc73-64ce-4ea7-bdd3-44635dd8b972" providerId="ADAL" clId="{FA9B5CFA-87A5-40F9-A099-1F09C1A1A958}" dt="2025-06-23T15:42:19.283" v="12" actId="478"/>
          <ac:picMkLst>
            <pc:docMk/>
            <pc:sldMk cId="3383602192" sldId="273"/>
            <ac:picMk id="5" creationId="{D4BDC8C3-54B7-D1ED-6367-7A52BADEA13F}"/>
          </ac:picMkLst>
        </pc:picChg>
        <pc:picChg chg="add mod">
          <ac:chgData name="Groot, H.L.F. de (HLF)" userId="fbb1bc73-64ce-4ea7-bdd3-44635dd8b972" providerId="ADAL" clId="{FA9B5CFA-87A5-40F9-A099-1F09C1A1A958}" dt="2025-06-23T15:42:24.156" v="14" actId="1076"/>
          <ac:picMkLst>
            <pc:docMk/>
            <pc:sldMk cId="3383602192" sldId="273"/>
            <ac:picMk id="8" creationId="{6E8FCEA0-664C-2E47-702C-10B8A9D222C7}"/>
          </ac:picMkLst>
        </pc:picChg>
      </pc:sldChg>
      <pc:sldChg chg="addSp delSp modSp mod modAnim">
        <pc:chgData name="Groot, H.L.F. de (HLF)" userId="fbb1bc73-64ce-4ea7-bdd3-44635dd8b972" providerId="ADAL" clId="{FA9B5CFA-87A5-40F9-A099-1F09C1A1A958}" dt="2025-06-23T15:46:11.911" v="45" actId="14100"/>
        <pc:sldMkLst>
          <pc:docMk/>
          <pc:sldMk cId="2953087572" sldId="283"/>
        </pc:sldMkLst>
        <pc:spChg chg="add mod">
          <ac:chgData name="Groot, H.L.F. de (HLF)" userId="fbb1bc73-64ce-4ea7-bdd3-44635dd8b972" providerId="ADAL" clId="{FA9B5CFA-87A5-40F9-A099-1F09C1A1A958}" dt="2025-06-23T15:45:59.640" v="41" actId="478"/>
          <ac:spMkLst>
            <pc:docMk/>
            <pc:sldMk cId="2953087572" sldId="283"/>
            <ac:spMk id="5" creationId="{FFFCABDE-76E8-E76F-92FD-ABD7CF5D5776}"/>
          </ac:spMkLst>
        </pc:spChg>
        <pc:picChg chg="add mod">
          <ac:chgData name="Groot, H.L.F. de (HLF)" userId="fbb1bc73-64ce-4ea7-bdd3-44635dd8b972" providerId="ADAL" clId="{FA9B5CFA-87A5-40F9-A099-1F09C1A1A958}" dt="2025-06-23T15:46:11.911" v="45" actId="14100"/>
          <ac:picMkLst>
            <pc:docMk/>
            <pc:sldMk cId="2953087572" sldId="283"/>
            <ac:picMk id="6" creationId="{55570317-A3DC-75E4-19A3-B33C8390B03A}"/>
          </ac:picMkLst>
        </pc:picChg>
        <pc:picChg chg="del">
          <ac:chgData name="Groot, H.L.F. de (HLF)" userId="fbb1bc73-64ce-4ea7-bdd3-44635dd8b972" providerId="ADAL" clId="{FA9B5CFA-87A5-40F9-A099-1F09C1A1A958}" dt="2025-06-23T15:45:59.640" v="41" actId="478"/>
          <ac:picMkLst>
            <pc:docMk/>
            <pc:sldMk cId="2953087572" sldId="283"/>
            <ac:picMk id="9" creationId="{D2AB7D3B-367A-57E3-542F-C8F6709C8357}"/>
          </ac:picMkLst>
        </pc:picChg>
      </pc:sldChg>
      <pc:sldChg chg="addSp delSp modSp mod">
        <pc:chgData name="Groot, H.L.F. de (HLF)" userId="fbb1bc73-64ce-4ea7-bdd3-44635dd8b972" providerId="ADAL" clId="{FA9B5CFA-87A5-40F9-A099-1F09C1A1A958}" dt="2025-06-23T15:42:55.432" v="16"/>
        <pc:sldMkLst>
          <pc:docMk/>
          <pc:sldMk cId="3423182687" sldId="297"/>
        </pc:sldMkLst>
        <pc:spChg chg="add mod">
          <ac:chgData name="Groot, H.L.F. de (HLF)" userId="fbb1bc73-64ce-4ea7-bdd3-44635dd8b972" providerId="ADAL" clId="{FA9B5CFA-87A5-40F9-A099-1F09C1A1A958}" dt="2025-06-23T15:42:41.487" v="15" actId="478"/>
          <ac:spMkLst>
            <pc:docMk/>
            <pc:sldMk cId="3423182687" sldId="297"/>
            <ac:spMk id="4" creationId="{CCB9BC5A-35F2-1734-4952-03911DAC5CCD}"/>
          </ac:spMkLst>
        </pc:spChg>
        <pc:picChg chg="del">
          <ac:chgData name="Groot, H.L.F. de (HLF)" userId="fbb1bc73-64ce-4ea7-bdd3-44635dd8b972" providerId="ADAL" clId="{FA9B5CFA-87A5-40F9-A099-1F09C1A1A958}" dt="2025-06-23T15:42:41.487" v="15" actId="478"/>
          <ac:picMkLst>
            <pc:docMk/>
            <pc:sldMk cId="3423182687" sldId="297"/>
            <ac:picMk id="5" creationId="{41BA3D98-B4FA-46B4-4A7B-7B7A3E3BDB6E}"/>
          </ac:picMkLst>
        </pc:picChg>
        <pc:picChg chg="add mod">
          <ac:chgData name="Groot, H.L.F. de (HLF)" userId="fbb1bc73-64ce-4ea7-bdd3-44635dd8b972" providerId="ADAL" clId="{FA9B5CFA-87A5-40F9-A099-1F09C1A1A958}" dt="2025-06-23T15:42:55.432" v="16"/>
          <ac:picMkLst>
            <pc:docMk/>
            <pc:sldMk cId="3423182687" sldId="297"/>
            <ac:picMk id="6" creationId="{C2C4792D-50FA-2258-79B4-B8F5BD2A5C40}"/>
          </ac:picMkLst>
        </pc:picChg>
      </pc:sldChg>
      <pc:sldChg chg="addSp delSp modSp mod modAnim">
        <pc:chgData name="Groot, H.L.F. de (HLF)" userId="fbb1bc73-64ce-4ea7-bdd3-44635dd8b972" providerId="ADAL" clId="{FA9B5CFA-87A5-40F9-A099-1F09C1A1A958}" dt="2025-06-23T15:45:08.640" v="38" actId="1076"/>
        <pc:sldMkLst>
          <pc:docMk/>
          <pc:sldMk cId="694836377" sldId="298"/>
        </pc:sldMkLst>
        <pc:picChg chg="add mod">
          <ac:chgData name="Groot, H.L.F. de (HLF)" userId="fbb1bc73-64ce-4ea7-bdd3-44635dd8b972" providerId="ADAL" clId="{FA9B5CFA-87A5-40F9-A099-1F09C1A1A958}" dt="2025-06-23T15:45:08.640" v="38" actId="1076"/>
          <ac:picMkLst>
            <pc:docMk/>
            <pc:sldMk cId="694836377" sldId="298"/>
            <ac:picMk id="3" creationId="{921A065E-EDBF-C40B-F270-0DADA1A9EA38}"/>
          </ac:picMkLst>
        </pc:picChg>
        <pc:picChg chg="del">
          <ac:chgData name="Groot, H.L.F. de (HLF)" userId="fbb1bc73-64ce-4ea7-bdd3-44635dd8b972" providerId="ADAL" clId="{FA9B5CFA-87A5-40F9-A099-1F09C1A1A958}" dt="2025-06-23T15:44:49.694" v="35" actId="478"/>
          <ac:picMkLst>
            <pc:docMk/>
            <pc:sldMk cId="694836377" sldId="298"/>
            <ac:picMk id="9" creationId="{77DD19B6-B474-8279-1D92-93E78D3C4421}"/>
          </ac:picMkLst>
        </pc:picChg>
      </pc:sldChg>
      <pc:sldChg chg="addSp delSp modSp mod">
        <pc:chgData name="Groot, H.L.F. de (HLF)" userId="fbb1bc73-64ce-4ea7-bdd3-44635dd8b972" providerId="ADAL" clId="{FA9B5CFA-87A5-40F9-A099-1F09C1A1A958}" dt="2025-06-23T15:45:28.649" v="40"/>
        <pc:sldMkLst>
          <pc:docMk/>
          <pc:sldMk cId="1935497283" sldId="305"/>
        </pc:sldMkLst>
        <pc:spChg chg="add mod">
          <ac:chgData name="Groot, H.L.F. de (HLF)" userId="fbb1bc73-64ce-4ea7-bdd3-44635dd8b972" providerId="ADAL" clId="{FA9B5CFA-87A5-40F9-A099-1F09C1A1A958}" dt="2025-06-23T15:45:21.455" v="39" actId="478"/>
          <ac:spMkLst>
            <pc:docMk/>
            <pc:sldMk cId="1935497283" sldId="305"/>
            <ac:spMk id="6" creationId="{3B56D5D2-E8BB-BBF8-FA78-77612B94861C}"/>
          </ac:spMkLst>
        </pc:spChg>
        <pc:picChg chg="del">
          <ac:chgData name="Groot, H.L.F. de (HLF)" userId="fbb1bc73-64ce-4ea7-bdd3-44635dd8b972" providerId="ADAL" clId="{FA9B5CFA-87A5-40F9-A099-1F09C1A1A958}" dt="2025-06-23T15:45:21.455" v="39" actId="478"/>
          <ac:picMkLst>
            <pc:docMk/>
            <pc:sldMk cId="1935497283" sldId="305"/>
            <ac:picMk id="5" creationId="{73AE4D68-32F0-8AB3-192A-E41AE25836D1}"/>
          </ac:picMkLst>
        </pc:picChg>
        <pc:picChg chg="add mod">
          <ac:chgData name="Groot, H.L.F. de (HLF)" userId="fbb1bc73-64ce-4ea7-bdd3-44635dd8b972" providerId="ADAL" clId="{FA9B5CFA-87A5-40F9-A099-1F09C1A1A958}" dt="2025-06-23T15:45:28.649" v="40"/>
          <ac:picMkLst>
            <pc:docMk/>
            <pc:sldMk cId="1935497283" sldId="305"/>
            <ac:picMk id="7" creationId="{C6ABEBC4-F2E9-267F-C46D-DBE1F1D2B258}"/>
          </ac:picMkLst>
        </pc:picChg>
      </pc:sldChg>
      <pc:sldChg chg="addSp delSp modSp mod">
        <pc:chgData name="Groot, H.L.F. de (HLF)" userId="fbb1bc73-64ce-4ea7-bdd3-44635dd8b972" providerId="ADAL" clId="{FA9B5CFA-87A5-40F9-A099-1F09C1A1A958}" dt="2025-06-23T15:43:29.424" v="18"/>
        <pc:sldMkLst>
          <pc:docMk/>
          <pc:sldMk cId="2021641899" sldId="324"/>
        </pc:sldMkLst>
        <pc:picChg chg="add mod">
          <ac:chgData name="Groot, H.L.F. de (HLF)" userId="fbb1bc73-64ce-4ea7-bdd3-44635dd8b972" providerId="ADAL" clId="{FA9B5CFA-87A5-40F9-A099-1F09C1A1A958}" dt="2025-06-23T15:43:29.424" v="18"/>
          <ac:picMkLst>
            <pc:docMk/>
            <pc:sldMk cId="2021641899" sldId="324"/>
            <ac:picMk id="3" creationId="{9FDE9461-1352-F4F3-E1ED-6128B61BF60B}"/>
          </ac:picMkLst>
        </pc:picChg>
        <pc:picChg chg="del">
          <ac:chgData name="Groot, H.L.F. de (HLF)" userId="fbb1bc73-64ce-4ea7-bdd3-44635dd8b972" providerId="ADAL" clId="{FA9B5CFA-87A5-40F9-A099-1F09C1A1A958}" dt="2025-06-23T15:43:20.180" v="17" actId="478"/>
          <ac:picMkLst>
            <pc:docMk/>
            <pc:sldMk cId="2021641899" sldId="324"/>
            <ac:picMk id="14" creationId="{E5655D98-CC84-284D-A540-DCB2CBE822CF}"/>
          </ac:picMkLst>
        </pc:picChg>
      </pc:sldChg>
      <pc:sldChg chg="addSp delSp modSp mod">
        <pc:chgData name="Groot, H.L.F. de (HLF)" userId="fbb1bc73-64ce-4ea7-bdd3-44635dd8b972" providerId="ADAL" clId="{FA9B5CFA-87A5-40F9-A099-1F09C1A1A958}" dt="2025-06-23T15:52:31.515" v="114"/>
        <pc:sldMkLst>
          <pc:docMk/>
          <pc:sldMk cId="3947867985" sldId="326"/>
        </pc:sldMkLst>
        <pc:spChg chg="add mod">
          <ac:chgData name="Groot, H.L.F. de (HLF)" userId="fbb1bc73-64ce-4ea7-bdd3-44635dd8b972" providerId="ADAL" clId="{FA9B5CFA-87A5-40F9-A099-1F09C1A1A958}" dt="2025-06-23T15:52:24.285" v="113" actId="478"/>
          <ac:spMkLst>
            <pc:docMk/>
            <pc:sldMk cId="3947867985" sldId="326"/>
            <ac:spMk id="6" creationId="{3D854EF4-CF16-4168-2F09-EA33399841A0}"/>
          </ac:spMkLst>
        </pc:spChg>
        <pc:picChg chg="del">
          <ac:chgData name="Groot, H.L.F. de (HLF)" userId="fbb1bc73-64ce-4ea7-bdd3-44635dd8b972" providerId="ADAL" clId="{FA9B5CFA-87A5-40F9-A099-1F09C1A1A958}" dt="2025-06-23T15:52:24.285" v="113" actId="478"/>
          <ac:picMkLst>
            <pc:docMk/>
            <pc:sldMk cId="3947867985" sldId="326"/>
            <ac:picMk id="3" creationId="{FE9A1BCC-87B6-B947-E766-A1C134142BB2}"/>
          </ac:picMkLst>
        </pc:picChg>
        <pc:picChg chg="add mod">
          <ac:chgData name="Groot, H.L.F. de (HLF)" userId="fbb1bc73-64ce-4ea7-bdd3-44635dd8b972" providerId="ADAL" clId="{FA9B5CFA-87A5-40F9-A099-1F09C1A1A958}" dt="2025-06-23T15:52:31.515" v="114"/>
          <ac:picMkLst>
            <pc:docMk/>
            <pc:sldMk cId="3947867985" sldId="326"/>
            <ac:picMk id="8" creationId="{A7E92C77-96D6-883E-96DD-FD417276892E}"/>
          </ac:picMkLst>
        </pc:picChg>
      </pc:sldChg>
      <pc:sldChg chg="addSp delSp modSp mod modAnim">
        <pc:chgData name="Groot, H.L.F. de (HLF)" userId="fbb1bc73-64ce-4ea7-bdd3-44635dd8b972" providerId="ADAL" clId="{FA9B5CFA-87A5-40F9-A099-1F09C1A1A958}" dt="2025-06-23T15:48:50.687" v="80" actId="1076"/>
        <pc:sldMkLst>
          <pc:docMk/>
          <pc:sldMk cId="3580114879" sldId="327"/>
        </pc:sldMkLst>
        <pc:picChg chg="add mod">
          <ac:chgData name="Groot, H.L.F. de (HLF)" userId="fbb1bc73-64ce-4ea7-bdd3-44635dd8b972" providerId="ADAL" clId="{FA9B5CFA-87A5-40F9-A099-1F09C1A1A958}" dt="2025-06-23T15:48:32.390" v="74" actId="14100"/>
          <ac:picMkLst>
            <pc:docMk/>
            <pc:sldMk cId="3580114879" sldId="327"/>
            <ac:picMk id="3" creationId="{5ED68253-C6EE-17E0-7DEF-E380B32D0BC8}"/>
          </ac:picMkLst>
        </pc:picChg>
        <pc:picChg chg="add del mod">
          <ac:chgData name="Groot, H.L.F. de (HLF)" userId="fbb1bc73-64ce-4ea7-bdd3-44635dd8b972" providerId="ADAL" clId="{FA9B5CFA-87A5-40F9-A099-1F09C1A1A958}" dt="2025-06-23T15:48:50.687" v="80" actId="1076"/>
          <ac:picMkLst>
            <pc:docMk/>
            <pc:sldMk cId="3580114879" sldId="327"/>
            <ac:picMk id="5" creationId="{DA36DB2F-9BC6-F9FD-0702-F1A769F09709}"/>
          </ac:picMkLst>
        </pc:picChg>
      </pc:sldChg>
      <pc:sldChg chg="addSp delSp modSp mod modAnim">
        <pc:chgData name="Groot, H.L.F. de (HLF)" userId="fbb1bc73-64ce-4ea7-bdd3-44635dd8b972" providerId="ADAL" clId="{FA9B5CFA-87A5-40F9-A099-1F09C1A1A958}" dt="2025-06-23T15:49:18.528" v="84" actId="1076"/>
        <pc:sldMkLst>
          <pc:docMk/>
          <pc:sldMk cId="2623011571" sldId="328"/>
        </pc:sldMkLst>
        <pc:picChg chg="add mod">
          <ac:chgData name="Groot, H.L.F. de (HLF)" userId="fbb1bc73-64ce-4ea7-bdd3-44635dd8b972" providerId="ADAL" clId="{FA9B5CFA-87A5-40F9-A099-1F09C1A1A958}" dt="2025-06-23T15:49:18.528" v="84" actId="1076"/>
          <ac:picMkLst>
            <pc:docMk/>
            <pc:sldMk cId="2623011571" sldId="328"/>
            <ac:picMk id="3" creationId="{59C47849-5CDB-A596-9F8E-97CF61D5ACF3}"/>
          </ac:picMkLst>
        </pc:picChg>
        <pc:picChg chg="del">
          <ac:chgData name="Groot, H.L.F. de (HLF)" userId="fbb1bc73-64ce-4ea7-bdd3-44635dd8b972" providerId="ADAL" clId="{FA9B5CFA-87A5-40F9-A099-1F09C1A1A958}" dt="2025-06-23T15:49:02.277" v="81" actId="478"/>
          <ac:picMkLst>
            <pc:docMk/>
            <pc:sldMk cId="2623011571" sldId="328"/>
            <ac:picMk id="10" creationId="{A0E65CF5-DCF4-748B-D5C7-FFB359D41B6F}"/>
          </ac:picMkLst>
        </pc:picChg>
      </pc:sldChg>
      <pc:sldChg chg="addSp delSp modSp mod modAnim">
        <pc:chgData name="Groot, H.L.F. de (HLF)" userId="fbb1bc73-64ce-4ea7-bdd3-44635dd8b972" providerId="ADAL" clId="{FA9B5CFA-87A5-40F9-A099-1F09C1A1A958}" dt="2025-06-23T15:51:14.799" v="97" actId="1076"/>
        <pc:sldMkLst>
          <pc:docMk/>
          <pc:sldMk cId="952871340" sldId="329"/>
        </pc:sldMkLst>
        <pc:spChg chg="add mod">
          <ac:chgData name="Groot, H.L.F. de (HLF)" userId="fbb1bc73-64ce-4ea7-bdd3-44635dd8b972" providerId="ADAL" clId="{FA9B5CFA-87A5-40F9-A099-1F09C1A1A958}" dt="2025-06-23T15:50:58.159" v="93" actId="478"/>
          <ac:spMkLst>
            <pc:docMk/>
            <pc:sldMk cId="952871340" sldId="329"/>
            <ac:spMk id="6" creationId="{167FC6EB-1B2E-3DAB-28DE-E2D53C1CB38D}"/>
          </ac:spMkLst>
        </pc:spChg>
        <pc:picChg chg="del">
          <ac:chgData name="Groot, H.L.F. de (HLF)" userId="fbb1bc73-64ce-4ea7-bdd3-44635dd8b972" providerId="ADAL" clId="{FA9B5CFA-87A5-40F9-A099-1F09C1A1A958}" dt="2025-06-23T15:50:58.159" v="93" actId="478"/>
          <ac:picMkLst>
            <pc:docMk/>
            <pc:sldMk cId="952871340" sldId="329"/>
            <ac:picMk id="3" creationId="{14233D88-EAE2-90EB-1C3D-879B9C4DDB7A}"/>
          </ac:picMkLst>
        </pc:picChg>
        <pc:picChg chg="add mod">
          <ac:chgData name="Groot, H.L.F. de (HLF)" userId="fbb1bc73-64ce-4ea7-bdd3-44635dd8b972" providerId="ADAL" clId="{FA9B5CFA-87A5-40F9-A099-1F09C1A1A958}" dt="2025-06-23T15:51:14.799" v="97" actId="1076"/>
          <ac:picMkLst>
            <pc:docMk/>
            <pc:sldMk cId="952871340" sldId="329"/>
            <ac:picMk id="8" creationId="{44D43BBB-9B65-751C-CE92-3F7D32CCC8C4}"/>
          </ac:picMkLst>
        </pc:picChg>
      </pc:sldChg>
      <pc:sldChg chg="addSp delSp modSp mod modAnim">
        <pc:chgData name="Groot, H.L.F. de (HLF)" userId="fbb1bc73-64ce-4ea7-bdd3-44635dd8b972" providerId="ADAL" clId="{FA9B5CFA-87A5-40F9-A099-1F09C1A1A958}" dt="2025-06-23T15:52:13.111" v="112" actId="1076"/>
        <pc:sldMkLst>
          <pc:docMk/>
          <pc:sldMk cId="3759668938" sldId="330"/>
        </pc:sldMkLst>
        <pc:picChg chg="add mod">
          <ac:chgData name="Groot, H.L.F. de (HLF)" userId="fbb1bc73-64ce-4ea7-bdd3-44635dd8b972" providerId="ADAL" clId="{FA9B5CFA-87A5-40F9-A099-1F09C1A1A958}" dt="2025-06-23T15:52:13.111" v="112" actId="1076"/>
          <ac:picMkLst>
            <pc:docMk/>
            <pc:sldMk cId="3759668938" sldId="330"/>
            <ac:picMk id="3" creationId="{E8EF325C-6916-CB86-ED89-320495902FB1}"/>
          </ac:picMkLst>
        </pc:picChg>
        <pc:picChg chg="del">
          <ac:chgData name="Groot, H.L.F. de (HLF)" userId="fbb1bc73-64ce-4ea7-bdd3-44635dd8b972" providerId="ADAL" clId="{FA9B5CFA-87A5-40F9-A099-1F09C1A1A958}" dt="2025-06-23T15:52:00.558" v="109" actId="478"/>
          <ac:picMkLst>
            <pc:docMk/>
            <pc:sldMk cId="3759668938" sldId="330"/>
            <ac:picMk id="6" creationId="{299CB250-0B41-1C8D-270D-26EB800E9D47}"/>
          </ac:picMkLst>
        </pc:picChg>
      </pc:sldChg>
      <pc:sldChg chg="addSp delSp modSp mod delAnim modAnim">
        <pc:chgData name="Groot, H.L.F. de (HLF)" userId="fbb1bc73-64ce-4ea7-bdd3-44635dd8b972" providerId="ADAL" clId="{FA9B5CFA-87A5-40F9-A099-1F09C1A1A958}" dt="2025-06-23T15:47:53.308" v="66" actId="1076"/>
        <pc:sldMkLst>
          <pc:docMk/>
          <pc:sldMk cId="2869317274" sldId="332"/>
        </pc:sldMkLst>
        <pc:spChg chg="add mod">
          <ac:chgData name="Groot, H.L.F. de (HLF)" userId="fbb1bc73-64ce-4ea7-bdd3-44635dd8b972" providerId="ADAL" clId="{FA9B5CFA-87A5-40F9-A099-1F09C1A1A958}" dt="2025-06-23T15:47:32.837" v="63" actId="478"/>
          <ac:spMkLst>
            <pc:docMk/>
            <pc:sldMk cId="2869317274" sldId="332"/>
            <ac:spMk id="5" creationId="{1EE849C3-FDFC-2045-EC7C-24C05684493B}"/>
          </ac:spMkLst>
        </pc:spChg>
        <pc:picChg chg="del">
          <ac:chgData name="Groot, H.L.F. de (HLF)" userId="fbb1bc73-64ce-4ea7-bdd3-44635dd8b972" providerId="ADAL" clId="{FA9B5CFA-87A5-40F9-A099-1F09C1A1A958}" dt="2025-06-23T15:47:32.837" v="63" actId="478"/>
          <ac:picMkLst>
            <pc:docMk/>
            <pc:sldMk cId="2869317274" sldId="332"/>
            <ac:picMk id="6" creationId="{2282998A-17AA-50FA-95E8-207A648FF17D}"/>
          </ac:picMkLst>
        </pc:picChg>
        <pc:picChg chg="add mod">
          <ac:chgData name="Groot, H.L.F. de (HLF)" userId="fbb1bc73-64ce-4ea7-bdd3-44635dd8b972" providerId="ADAL" clId="{FA9B5CFA-87A5-40F9-A099-1F09C1A1A958}" dt="2025-06-23T15:47:53.308" v="66" actId="1076"/>
          <ac:picMkLst>
            <pc:docMk/>
            <pc:sldMk cId="2869317274" sldId="332"/>
            <ac:picMk id="8" creationId="{3FB4BC1A-66AA-8C0A-E6BC-D52739D31AEB}"/>
          </ac:picMkLst>
        </pc:picChg>
      </pc:sldChg>
      <pc:sldChg chg="addSp delSp modSp mod">
        <pc:chgData name="Groot, H.L.F. de (HLF)" userId="fbb1bc73-64ce-4ea7-bdd3-44635dd8b972" providerId="ADAL" clId="{FA9B5CFA-87A5-40F9-A099-1F09C1A1A958}" dt="2025-06-23T15:41:49" v="11" actId="14100"/>
        <pc:sldMkLst>
          <pc:docMk/>
          <pc:sldMk cId="608782941" sldId="333"/>
        </pc:sldMkLst>
        <pc:spChg chg="add del mod">
          <ac:chgData name="Groot, H.L.F. de (HLF)" userId="fbb1bc73-64ce-4ea7-bdd3-44635dd8b972" providerId="ADAL" clId="{FA9B5CFA-87A5-40F9-A099-1F09C1A1A958}" dt="2025-06-23T15:41:23.123" v="7" actId="478"/>
          <ac:spMkLst>
            <pc:docMk/>
            <pc:sldMk cId="608782941" sldId="333"/>
            <ac:spMk id="8" creationId="{C1A8ECEB-325E-83B9-B180-8D9F43F5AFD6}"/>
          </ac:spMkLst>
        </pc:spChg>
        <pc:picChg chg="del">
          <ac:chgData name="Groot, H.L.F. de (HLF)" userId="fbb1bc73-64ce-4ea7-bdd3-44635dd8b972" providerId="ADAL" clId="{FA9B5CFA-87A5-40F9-A099-1F09C1A1A958}" dt="2025-06-23T15:40:34.108" v="0" actId="478"/>
          <ac:picMkLst>
            <pc:docMk/>
            <pc:sldMk cId="608782941" sldId="333"/>
            <ac:picMk id="5" creationId="{F5D6AEF1-7C64-A106-8925-C492EEBFD88C}"/>
          </ac:picMkLst>
        </pc:picChg>
        <pc:picChg chg="add mod ord">
          <ac:chgData name="Groot, H.L.F. de (HLF)" userId="fbb1bc73-64ce-4ea7-bdd3-44635dd8b972" providerId="ADAL" clId="{FA9B5CFA-87A5-40F9-A099-1F09C1A1A958}" dt="2025-06-23T15:40:52.094" v="3" actId="167"/>
          <ac:picMkLst>
            <pc:docMk/>
            <pc:sldMk cId="608782941" sldId="333"/>
            <ac:picMk id="9" creationId="{DF87C2AD-0313-4986-8B0E-232BB9DEC90A}"/>
          </ac:picMkLst>
        </pc:picChg>
        <pc:cxnChg chg="mod">
          <ac:chgData name="Groot, H.L.F. de (HLF)" userId="fbb1bc73-64ce-4ea7-bdd3-44635dd8b972" providerId="ADAL" clId="{FA9B5CFA-87A5-40F9-A099-1F09C1A1A958}" dt="2025-06-23T15:41:49" v="11" actId="14100"/>
          <ac:cxnSpMkLst>
            <pc:docMk/>
            <pc:sldMk cId="608782941" sldId="333"/>
            <ac:cxnSpMk id="6" creationId="{44644E59-B75C-D85A-CAE1-0AF866D03686}"/>
          </ac:cxnSpMkLst>
        </pc:cxnChg>
      </pc:sldChg>
      <pc:sldChg chg="addSp delSp modSp mod modAnim">
        <pc:chgData name="Groot, H.L.F. de (HLF)" userId="fbb1bc73-64ce-4ea7-bdd3-44635dd8b972" providerId="ADAL" clId="{FA9B5CFA-87A5-40F9-A099-1F09C1A1A958}" dt="2025-06-23T15:44:38.783" v="34" actId="14100"/>
        <pc:sldMkLst>
          <pc:docMk/>
          <pc:sldMk cId="177442402" sldId="335"/>
        </pc:sldMkLst>
        <pc:spChg chg="add mod">
          <ac:chgData name="Groot, H.L.F. de (HLF)" userId="fbb1bc73-64ce-4ea7-bdd3-44635dd8b972" providerId="ADAL" clId="{FA9B5CFA-87A5-40F9-A099-1F09C1A1A958}" dt="2025-06-23T15:43:46.715" v="19" actId="478"/>
          <ac:spMkLst>
            <pc:docMk/>
            <pc:sldMk cId="177442402" sldId="335"/>
            <ac:spMk id="4" creationId="{26CC3401-FA31-633C-28A1-0279FBFE742F}"/>
          </ac:spMkLst>
        </pc:spChg>
        <pc:picChg chg="add mod">
          <ac:chgData name="Groot, H.L.F. de (HLF)" userId="fbb1bc73-64ce-4ea7-bdd3-44635dd8b972" providerId="ADAL" clId="{FA9B5CFA-87A5-40F9-A099-1F09C1A1A958}" dt="2025-06-23T15:44:38.783" v="34" actId="14100"/>
          <ac:picMkLst>
            <pc:docMk/>
            <pc:sldMk cId="177442402" sldId="335"/>
            <ac:picMk id="5" creationId="{079F5BD7-E1AD-8229-0C33-F411152CEED4}"/>
          </ac:picMkLst>
        </pc:picChg>
        <pc:picChg chg="del">
          <ac:chgData name="Groot, H.L.F. de (HLF)" userId="fbb1bc73-64ce-4ea7-bdd3-44635dd8b972" providerId="ADAL" clId="{FA9B5CFA-87A5-40F9-A099-1F09C1A1A958}" dt="2025-06-23T15:43:46.715" v="19" actId="478"/>
          <ac:picMkLst>
            <pc:docMk/>
            <pc:sldMk cId="177442402" sldId="335"/>
            <ac:picMk id="8" creationId="{1D3B4591-F55E-16FF-B696-65ED68EF160D}"/>
          </ac:picMkLst>
        </pc:picChg>
      </pc:sldChg>
      <pc:sldChg chg="addSp delSp modSp mod modAnim">
        <pc:chgData name="Groot, H.L.F. de (HLF)" userId="fbb1bc73-64ce-4ea7-bdd3-44635dd8b972" providerId="ADAL" clId="{FA9B5CFA-87A5-40F9-A099-1F09C1A1A958}" dt="2025-06-23T15:46:34.971" v="52" actId="1036"/>
        <pc:sldMkLst>
          <pc:docMk/>
          <pc:sldMk cId="2108533222" sldId="338"/>
        </pc:sldMkLst>
        <pc:picChg chg="add mod">
          <ac:chgData name="Groot, H.L.F. de (HLF)" userId="fbb1bc73-64ce-4ea7-bdd3-44635dd8b972" providerId="ADAL" clId="{FA9B5CFA-87A5-40F9-A099-1F09C1A1A958}" dt="2025-06-23T15:46:34.971" v="52" actId="1036"/>
          <ac:picMkLst>
            <pc:docMk/>
            <pc:sldMk cId="2108533222" sldId="338"/>
            <ac:picMk id="3" creationId="{B9CB14AF-FCD7-C152-E4C6-CA174DA35064}"/>
          </ac:picMkLst>
        </pc:picChg>
        <pc:picChg chg="del">
          <ac:chgData name="Groot, H.L.F. de (HLF)" userId="fbb1bc73-64ce-4ea7-bdd3-44635dd8b972" providerId="ADAL" clId="{FA9B5CFA-87A5-40F9-A099-1F09C1A1A958}" dt="2025-06-23T15:46:19.088" v="46" actId="478"/>
          <ac:picMkLst>
            <pc:docMk/>
            <pc:sldMk cId="2108533222" sldId="338"/>
            <ac:picMk id="10" creationId="{EF669BDB-953B-013D-4788-B79E396EB830}"/>
          </ac:picMkLst>
        </pc:picChg>
      </pc:sldChg>
      <pc:sldChg chg="addSp delSp modSp mod modAnim">
        <pc:chgData name="Groot, H.L.F. de (HLF)" userId="fbb1bc73-64ce-4ea7-bdd3-44635dd8b972" providerId="ADAL" clId="{FA9B5CFA-87A5-40F9-A099-1F09C1A1A958}" dt="2025-06-23T15:46:55.915" v="57" actId="1035"/>
        <pc:sldMkLst>
          <pc:docMk/>
          <pc:sldMk cId="2870481988" sldId="339"/>
        </pc:sldMkLst>
        <pc:picChg chg="add mod">
          <ac:chgData name="Groot, H.L.F. de (HLF)" userId="fbb1bc73-64ce-4ea7-bdd3-44635dd8b972" providerId="ADAL" clId="{FA9B5CFA-87A5-40F9-A099-1F09C1A1A958}" dt="2025-06-23T15:46:55.915" v="57" actId="1035"/>
          <ac:picMkLst>
            <pc:docMk/>
            <pc:sldMk cId="2870481988" sldId="339"/>
            <ac:picMk id="3" creationId="{C3BC528E-F9EE-8CEF-A521-5E6AF3233ACC}"/>
          </ac:picMkLst>
        </pc:picChg>
        <pc:picChg chg="del">
          <ac:chgData name="Groot, H.L.F. de (HLF)" userId="fbb1bc73-64ce-4ea7-bdd3-44635dd8b972" providerId="ADAL" clId="{FA9B5CFA-87A5-40F9-A099-1F09C1A1A958}" dt="2025-06-23T15:46:41.770" v="53" actId="478"/>
          <ac:picMkLst>
            <pc:docMk/>
            <pc:sldMk cId="2870481988" sldId="339"/>
            <ac:picMk id="11" creationId="{142C7549-8F05-54DC-615B-F3282F04DE11}"/>
          </ac:picMkLst>
        </pc:picChg>
      </pc:sldChg>
      <pc:sldChg chg="addSp delSp modSp mod modAnim">
        <pc:chgData name="Groot, H.L.F. de (HLF)" userId="fbb1bc73-64ce-4ea7-bdd3-44635dd8b972" providerId="ADAL" clId="{FA9B5CFA-87A5-40F9-A099-1F09C1A1A958}" dt="2025-06-23T15:47:15.665" v="62" actId="1035"/>
        <pc:sldMkLst>
          <pc:docMk/>
          <pc:sldMk cId="2813971105" sldId="340"/>
        </pc:sldMkLst>
        <pc:picChg chg="add mod">
          <ac:chgData name="Groot, H.L.F. de (HLF)" userId="fbb1bc73-64ce-4ea7-bdd3-44635dd8b972" providerId="ADAL" clId="{FA9B5CFA-87A5-40F9-A099-1F09C1A1A958}" dt="2025-06-23T15:47:15.665" v="62" actId="1035"/>
          <ac:picMkLst>
            <pc:docMk/>
            <pc:sldMk cId="2813971105" sldId="340"/>
            <ac:picMk id="3" creationId="{FFE3E0F1-1DD8-6DE9-8EBA-17FD9890B06B}"/>
          </ac:picMkLst>
        </pc:picChg>
        <pc:picChg chg="del">
          <ac:chgData name="Groot, H.L.F. de (HLF)" userId="fbb1bc73-64ce-4ea7-bdd3-44635dd8b972" providerId="ADAL" clId="{FA9B5CFA-87A5-40F9-A099-1F09C1A1A958}" dt="2025-06-23T15:47:02.057" v="58" actId="478"/>
          <ac:picMkLst>
            <pc:docMk/>
            <pc:sldMk cId="2813971105" sldId="340"/>
            <ac:picMk id="12" creationId="{68294516-9F16-BED6-249D-F1913DCE90EB}"/>
          </ac:picMkLst>
        </pc:picChg>
      </pc:sldChg>
      <pc:sldChg chg="addSp delSp modSp mod modAnim">
        <pc:chgData name="Groot, H.L.F. de (HLF)" userId="fbb1bc73-64ce-4ea7-bdd3-44635dd8b972" providerId="ADAL" clId="{FA9B5CFA-87A5-40F9-A099-1F09C1A1A958}" dt="2025-06-23T15:50:29.591" v="88" actId="1076"/>
        <pc:sldMkLst>
          <pc:docMk/>
          <pc:sldMk cId="3287721525" sldId="342"/>
        </pc:sldMkLst>
        <pc:picChg chg="add mod">
          <ac:chgData name="Groot, H.L.F. de (HLF)" userId="fbb1bc73-64ce-4ea7-bdd3-44635dd8b972" providerId="ADAL" clId="{FA9B5CFA-87A5-40F9-A099-1F09C1A1A958}" dt="2025-06-23T15:50:29.591" v="88" actId="1076"/>
          <ac:picMkLst>
            <pc:docMk/>
            <pc:sldMk cId="3287721525" sldId="342"/>
            <ac:picMk id="3" creationId="{97E37E5F-E0D6-1C89-4C22-B60CA9C7BC8C}"/>
          </ac:picMkLst>
        </pc:picChg>
        <pc:picChg chg="del">
          <ac:chgData name="Groot, H.L.F. de (HLF)" userId="fbb1bc73-64ce-4ea7-bdd3-44635dd8b972" providerId="ADAL" clId="{FA9B5CFA-87A5-40F9-A099-1F09C1A1A958}" dt="2025-06-23T15:50:12.446" v="85" actId="478"/>
          <ac:picMkLst>
            <pc:docMk/>
            <pc:sldMk cId="3287721525" sldId="342"/>
            <ac:picMk id="11" creationId="{B877899C-37AA-CA21-B0F1-67ABFC3425C6}"/>
          </ac:picMkLst>
        </pc:picChg>
      </pc:sldChg>
      <pc:sldChg chg="addSp delSp modSp mod modAnim">
        <pc:chgData name="Groot, H.L.F. de (HLF)" userId="fbb1bc73-64ce-4ea7-bdd3-44635dd8b972" providerId="ADAL" clId="{FA9B5CFA-87A5-40F9-A099-1F09C1A1A958}" dt="2025-06-23T15:51:33.520" v="102" actId="14100"/>
        <pc:sldMkLst>
          <pc:docMk/>
          <pc:sldMk cId="3779715346" sldId="344"/>
        </pc:sldMkLst>
        <pc:picChg chg="add mod">
          <ac:chgData name="Groot, H.L.F. de (HLF)" userId="fbb1bc73-64ce-4ea7-bdd3-44635dd8b972" providerId="ADAL" clId="{FA9B5CFA-87A5-40F9-A099-1F09C1A1A958}" dt="2025-06-23T15:51:33.520" v="102" actId="14100"/>
          <ac:picMkLst>
            <pc:docMk/>
            <pc:sldMk cId="3779715346" sldId="344"/>
            <ac:picMk id="3" creationId="{1E22941A-08A6-3332-8791-D99F64DFC881}"/>
          </ac:picMkLst>
        </pc:picChg>
        <pc:picChg chg="del">
          <ac:chgData name="Groot, H.L.F. de (HLF)" userId="fbb1bc73-64ce-4ea7-bdd3-44635dd8b972" providerId="ADAL" clId="{FA9B5CFA-87A5-40F9-A099-1F09C1A1A958}" dt="2025-06-23T15:51:18.278" v="98" actId="478"/>
          <ac:picMkLst>
            <pc:docMk/>
            <pc:sldMk cId="3779715346" sldId="344"/>
            <ac:picMk id="6" creationId="{0B4220A8-0D51-6462-ED44-E89E21620772}"/>
          </ac:picMkLst>
        </pc:picChg>
      </pc:sldChg>
      <pc:sldChg chg="addSp delSp modSp mod modAnim">
        <pc:chgData name="Groot, H.L.F. de (HLF)" userId="fbb1bc73-64ce-4ea7-bdd3-44635dd8b972" providerId="ADAL" clId="{FA9B5CFA-87A5-40F9-A099-1F09C1A1A958}" dt="2025-06-23T15:50:53.423" v="92" actId="14100"/>
        <pc:sldMkLst>
          <pc:docMk/>
          <pc:sldMk cId="1498118339" sldId="345"/>
        </pc:sldMkLst>
        <pc:picChg chg="add mod">
          <ac:chgData name="Groot, H.L.F. de (HLF)" userId="fbb1bc73-64ce-4ea7-bdd3-44635dd8b972" providerId="ADAL" clId="{FA9B5CFA-87A5-40F9-A099-1F09C1A1A958}" dt="2025-06-23T15:50:53.423" v="92" actId="14100"/>
          <ac:picMkLst>
            <pc:docMk/>
            <pc:sldMk cId="1498118339" sldId="345"/>
            <ac:picMk id="3" creationId="{65FCA23C-04E8-36DF-B759-45CB6EACFB7A}"/>
          </ac:picMkLst>
        </pc:picChg>
        <pc:picChg chg="del">
          <ac:chgData name="Groot, H.L.F. de (HLF)" userId="fbb1bc73-64ce-4ea7-bdd3-44635dd8b972" providerId="ADAL" clId="{FA9B5CFA-87A5-40F9-A099-1F09C1A1A958}" dt="2025-06-23T15:50:38.597" v="89" actId="478"/>
          <ac:picMkLst>
            <pc:docMk/>
            <pc:sldMk cId="1498118339" sldId="345"/>
            <ac:picMk id="5" creationId="{20391A30-E6AA-7685-D2BD-1C1149C1C4FE}"/>
          </ac:picMkLst>
        </pc:picChg>
      </pc:sldChg>
      <pc:sldChg chg="addSp delSp modSp mod modAnim">
        <pc:chgData name="Groot, H.L.F. de (HLF)" userId="fbb1bc73-64ce-4ea7-bdd3-44635dd8b972" providerId="ADAL" clId="{FA9B5CFA-87A5-40F9-A099-1F09C1A1A958}" dt="2025-06-23T15:51:55.478" v="108" actId="1037"/>
        <pc:sldMkLst>
          <pc:docMk/>
          <pc:sldMk cId="2872061040" sldId="346"/>
        </pc:sldMkLst>
        <pc:picChg chg="del">
          <ac:chgData name="Groot, H.L.F. de (HLF)" userId="fbb1bc73-64ce-4ea7-bdd3-44635dd8b972" providerId="ADAL" clId="{FA9B5CFA-87A5-40F9-A099-1F09C1A1A958}" dt="2025-06-23T15:51:37.922" v="103" actId="478"/>
          <ac:picMkLst>
            <pc:docMk/>
            <pc:sldMk cId="2872061040" sldId="346"/>
            <ac:picMk id="3" creationId="{8943D411-ACEC-E35F-A681-3975F5FCCAE8}"/>
          </ac:picMkLst>
        </pc:picChg>
        <pc:picChg chg="add mod">
          <ac:chgData name="Groot, H.L.F. de (HLF)" userId="fbb1bc73-64ce-4ea7-bdd3-44635dd8b972" providerId="ADAL" clId="{FA9B5CFA-87A5-40F9-A099-1F09C1A1A958}" dt="2025-06-23T15:51:55.478" v="108" actId="1037"/>
          <ac:picMkLst>
            <pc:docMk/>
            <pc:sldMk cId="2872061040" sldId="346"/>
            <ac:picMk id="5" creationId="{808E4195-86A5-3C14-A6E9-47DAB98AEF6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bwMode="gray">
          <a:xfrm>
            <a:off x="1" y="0"/>
            <a:ext cx="2943595" cy="496253"/>
          </a:xfrm>
          <a:prstGeom prst="rect">
            <a:avLst/>
          </a:prstGeom>
        </p:spPr>
        <p:txBody>
          <a:bodyPr vert="horz" lIns="95522" tIns="47761" rIns="95522" bIns="47761" rtlCol="0"/>
          <a:lstStyle>
            <a:lvl1pPr algn="l">
              <a:defRPr sz="1300"/>
            </a:lvl1pPr>
          </a:lstStyle>
          <a:p>
            <a:endParaRPr lang="nl-NL" dirty="0"/>
          </a:p>
        </p:txBody>
      </p:sp>
      <p:sp>
        <p:nvSpPr>
          <p:cNvPr id="3" name="Tijdelijke aanduiding voor datum 2"/>
          <p:cNvSpPr>
            <a:spLocks noGrp="1"/>
          </p:cNvSpPr>
          <p:nvPr>
            <p:ph type="dt" sz="quarter" idx="1"/>
          </p:nvPr>
        </p:nvSpPr>
        <p:spPr bwMode="gray">
          <a:xfrm>
            <a:off x="3847746" y="0"/>
            <a:ext cx="2943595" cy="496253"/>
          </a:xfrm>
          <a:prstGeom prst="rect">
            <a:avLst/>
          </a:prstGeom>
        </p:spPr>
        <p:txBody>
          <a:bodyPr vert="horz" lIns="95522" tIns="47761" rIns="95522" bIns="47761" rtlCol="0"/>
          <a:lstStyle>
            <a:lvl1pPr algn="r">
              <a:defRPr sz="1300"/>
            </a:lvl1pPr>
          </a:lstStyle>
          <a:p>
            <a:fld id="{DE7F393C-6EC8-45EA-8A7B-CAE425F76153}" type="datetimeFigureOut">
              <a:rPr lang="nl-NL" smtClean="0"/>
              <a:pPr/>
              <a:t>24-06-2025</a:t>
            </a:fld>
            <a:endParaRPr lang="nl-NL" dirty="0"/>
          </a:p>
        </p:txBody>
      </p:sp>
      <p:sp>
        <p:nvSpPr>
          <p:cNvPr id="4" name="Tijdelijke aanduiding voor voettekst 3"/>
          <p:cNvSpPr>
            <a:spLocks noGrp="1"/>
          </p:cNvSpPr>
          <p:nvPr>
            <p:ph type="ftr" sz="quarter" idx="2"/>
          </p:nvPr>
        </p:nvSpPr>
        <p:spPr bwMode="gray">
          <a:xfrm>
            <a:off x="1" y="9427075"/>
            <a:ext cx="2943595" cy="496253"/>
          </a:xfrm>
          <a:prstGeom prst="rect">
            <a:avLst/>
          </a:prstGeom>
        </p:spPr>
        <p:txBody>
          <a:bodyPr vert="horz" lIns="95522" tIns="47761" rIns="95522" bIns="47761" rtlCol="0" anchor="b"/>
          <a:lstStyle>
            <a:lvl1pPr algn="l">
              <a:defRPr sz="1300"/>
            </a:lvl1pPr>
          </a:lstStyle>
          <a:p>
            <a:endParaRPr lang="nl-NL" dirty="0"/>
          </a:p>
        </p:txBody>
      </p:sp>
      <p:sp>
        <p:nvSpPr>
          <p:cNvPr id="5" name="Tijdelijke aanduiding voor dianummer 4"/>
          <p:cNvSpPr>
            <a:spLocks noGrp="1"/>
          </p:cNvSpPr>
          <p:nvPr>
            <p:ph type="sldNum" sz="quarter" idx="3"/>
          </p:nvPr>
        </p:nvSpPr>
        <p:spPr bwMode="gray">
          <a:xfrm>
            <a:off x="3847746" y="9427075"/>
            <a:ext cx="2943595" cy="496253"/>
          </a:xfrm>
          <a:prstGeom prst="rect">
            <a:avLst/>
          </a:prstGeom>
        </p:spPr>
        <p:txBody>
          <a:bodyPr vert="horz" lIns="95522" tIns="47761" rIns="95522" bIns="47761" rtlCol="0" anchor="b"/>
          <a:lstStyle>
            <a:lvl1pPr algn="r">
              <a:defRPr sz="1300"/>
            </a:lvl1pPr>
          </a:lstStyle>
          <a:p>
            <a:fld id="{6F57E2F9-E7B3-403F-BF57-C22921875C4F}" type="slidenum">
              <a:rPr lang="nl-NL" smtClean="0"/>
              <a:pPr/>
              <a:t>‹nr.›</a:t>
            </a:fld>
            <a:endParaRPr lang="nl-NL" dirty="0"/>
          </a:p>
        </p:txBody>
      </p:sp>
    </p:spTree>
    <p:extLst>
      <p:ext uri="{BB962C8B-B14F-4D97-AF65-F5344CB8AC3E}">
        <p14:creationId xmlns:p14="http://schemas.microsoft.com/office/powerpoint/2010/main" val="4089838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bwMode="gray">
          <a:xfrm>
            <a:off x="1" y="0"/>
            <a:ext cx="2943595" cy="496253"/>
          </a:xfrm>
          <a:prstGeom prst="rect">
            <a:avLst/>
          </a:prstGeom>
        </p:spPr>
        <p:txBody>
          <a:bodyPr vert="horz" lIns="95522" tIns="47761" rIns="95522" bIns="47761" rtlCol="0"/>
          <a:lstStyle>
            <a:lvl1pPr algn="l">
              <a:defRPr sz="1300"/>
            </a:lvl1pPr>
          </a:lstStyle>
          <a:p>
            <a:endParaRPr lang="nl-NL" dirty="0"/>
          </a:p>
        </p:txBody>
      </p:sp>
      <p:sp>
        <p:nvSpPr>
          <p:cNvPr id="3" name="Tijdelijke aanduiding voor datum 2"/>
          <p:cNvSpPr>
            <a:spLocks noGrp="1"/>
          </p:cNvSpPr>
          <p:nvPr>
            <p:ph type="dt" idx="1"/>
          </p:nvPr>
        </p:nvSpPr>
        <p:spPr bwMode="gray">
          <a:xfrm>
            <a:off x="3847746" y="0"/>
            <a:ext cx="2943595" cy="496253"/>
          </a:xfrm>
          <a:prstGeom prst="rect">
            <a:avLst/>
          </a:prstGeom>
        </p:spPr>
        <p:txBody>
          <a:bodyPr vert="horz" lIns="95522" tIns="47761" rIns="95522" bIns="47761" rtlCol="0"/>
          <a:lstStyle>
            <a:lvl1pPr algn="r">
              <a:defRPr sz="1300"/>
            </a:lvl1pPr>
          </a:lstStyle>
          <a:p>
            <a:fld id="{7CAC0B33-3943-42F1-973C-9CDD51C76BBD}" type="datetimeFigureOut">
              <a:rPr lang="nl-NL" smtClean="0"/>
              <a:pPr/>
              <a:t>24-06-2025</a:t>
            </a:fld>
            <a:endParaRPr lang="nl-NL" dirty="0"/>
          </a:p>
        </p:txBody>
      </p:sp>
      <p:sp>
        <p:nvSpPr>
          <p:cNvPr id="4" name="Tijdelijke aanduiding voor dia-afbeelding 3"/>
          <p:cNvSpPr>
            <a:spLocks noGrp="1" noRot="1" noChangeAspect="1"/>
          </p:cNvSpPr>
          <p:nvPr>
            <p:ph type="sldImg" idx="2"/>
          </p:nvPr>
        </p:nvSpPr>
        <p:spPr bwMode="gray">
          <a:xfrm>
            <a:off x="90488" y="744538"/>
            <a:ext cx="6611937" cy="3721100"/>
          </a:xfrm>
          <a:prstGeom prst="rect">
            <a:avLst/>
          </a:prstGeom>
          <a:noFill/>
          <a:ln w="12700">
            <a:solidFill>
              <a:prstClr val="black"/>
            </a:solidFill>
          </a:ln>
        </p:spPr>
        <p:txBody>
          <a:bodyPr vert="horz" lIns="95522" tIns="47761" rIns="95522" bIns="47761" rtlCol="0" anchor="ctr"/>
          <a:lstStyle/>
          <a:p>
            <a:endParaRPr lang="nl-NL" dirty="0"/>
          </a:p>
        </p:txBody>
      </p:sp>
      <p:sp>
        <p:nvSpPr>
          <p:cNvPr id="5" name="Tijdelijke aanduiding voor notities 4"/>
          <p:cNvSpPr>
            <a:spLocks noGrp="1"/>
          </p:cNvSpPr>
          <p:nvPr>
            <p:ph type="body" sz="quarter" idx="3"/>
          </p:nvPr>
        </p:nvSpPr>
        <p:spPr bwMode="gray">
          <a:xfrm>
            <a:off x="679292" y="4714398"/>
            <a:ext cx="5434330" cy="4466273"/>
          </a:xfrm>
          <a:prstGeom prst="rect">
            <a:avLst/>
          </a:prstGeom>
        </p:spPr>
        <p:txBody>
          <a:bodyPr vert="horz" lIns="95522" tIns="47761" rIns="95522" bIns="47761"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bwMode="gray">
          <a:xfrm>
            <a:off x="1" y="9427075"/>
            <a:ext cx="2943595" cy="496253"/>
          </a:xfrm>
          <a:prstGeom prst="rect">
            <a:avLst/>
          </a:prstGeom>
        </p:spPr>
        <p:txBody>
          <a:bodyPr vert="horz" lIns="95522" tIns="47761" rIns="95522" bIns="47761" rtlCol="0" anchor="b"/>
          <a:lstStyle>
            <a:lvl1pPr algn="l">
              <a:defRPr sz="1300"/>
            </a:lvl1pPr>
          </a:lstStyle>
          <a:p>
            <a:endParaRPr lang="nl-NL" dirty="0"/>
          </a:p>
        </p:txBody>
      </p:sp>
      <p:sp>
        <p:nvSpPr>
          <p:cNvPr id="7" name="Tijdelijke aanduiding voor dianummer 6"/>
          <p:cNvSpPr>
            <a:spLocks noGrp="1"/>
          </p:cNvSpPr>
          <p:nvPr>
            <p:ph type="sldNum" sz="quarter" idx="5"/>
          </p:nvPr>
        </p:nvSpPr>
        <p:spPr bwMode="gray">
          <a:xfrm>
            <a:off x="3847746" y="9427075"/>
            <a:ext cx="2943595" cy="496253"/>
          </a:xfrm>
          <a:prstGeom prst="rect">
            <a:avLst/>
          </a:prstGeom>
        </p:spPr>
        <p:txBody>
          <a:bodyPr vert="horz" lIns="95522" tIns="47761" rIns="95522" bIns="47761" rtlCol="0" anchor="b"/>
          <a:lstStyle>
            <a:lvl1pPr algn="r">
              <a:defRPr sz="1300"/>
            </a:lvl1pPr>
          </a:lstStyle>
          <a:p>
            <a:fld id="{697381A9-0C9E-4D3A-A28B-AC4E168A57BC}" type="slidenum">
              <a:rPr lang="nl-NL" smtClean="0"/>
              <a:pPr/>
              <a:t>‹nr.›</a:t>
            </a:fld>
            <a:endParaRPr lang="nl-NL" dirty="0"/>
          </a:p>
        </p:txBody>
      </p:sp>
    </p:spTree>
    <p:extLst>
      <p:ext uri="{BB962C8B-B14F-4D97-AF65-F5344CB8AC3E}">
        <p14:creationId xmlns:p14="http://schemas.microsoft.com/office/powerpoint/2010/main" val="3564909913"/>
      </p:ext>
    </p:extLst>
  </p:cSld>
  <p:clrMap bg1="lt1" tx1="dk1" bg2="lt2" tx2="dk2" accent1="accent1" accent2="accent2" accent3="accent3" accent4="accent4" accent5="accent5" accent6="accent6" hlink="hlink" folHlink="folHlink"/>
  <p:notesStyle>
    <a:lvl1pPr marL="0" algn="l" defTabSz="1219078" rtl="0" eaLnBrk="1" latinLnBrk="0" hangingPunct="1">
      <a:defRPr sz="1600" kern="1200">
        <a:solidFill>
          <a:schemeClr val="tx1"/>
        </a:solidFill>
        <a:latin typeface="+mn-lt"/>
        <a:ea typeface="+mn-ea"/>
        <a:cs typeface="+mn-cs"/>
      </a:defRPr>
    </a:lvl1pPr>
    <a:lvl2pPr marL="609539" algn="l" defTabSz="1219078" rtl="0" eaLnBrk="1" latinLnBrk="0" hangingPunct="1">
      <a:defRPr sz="1600" kern="1200">
        <a:solidFill>
          <a:schemeClr val="tx1"/>
        </a:solidFill>
        <a:latin typeface="+mn-lt"/>
        <a:ea typeface="+mn-ea"/>
        <a:cs typeface="+mn-cs"/>
      </a:defRPr>
    </a:lvl2pPr>
    <a:lvl3pPr marL="1219078" algn="l" defTabSz="1219078" rtl="0" eaLnBrk="1" latinLnBrk="0" hangingPunct="1">
      <a:defRPr sz="1600" kern="1200">
        <a:solidFill>
          <a:schemeClr val="tx1"/>
        </a:solidFill>
        <a:latin typeface="+mn-lt"/>
        <a:ea typeface="+mn-ea"/>
        <a:cs typeface="+mn-cs"/>
      </a:defRPr>
    </a:lvl3pPr>
    <a:lvl4pPr marL="1828617" algn="l" defTabSz="1219078" rtl="0" eaLnBrk="1" latinLnBrk="0" hangingPunct="1">
      <a:defRPr sz="1600" kern="1200">
        <a:solidFill>
          <a:schemeClr val="tx1"/>
        </a:solidFill>
        <a:latin typeface="+mn-lt"/>
        <a:ea typeface="+mn-ea"/>
        <a:cs typeface="+mn-cs"/>
      </a:defRPr>
    </a:lvl4pPr>
    <a:lvl5pPr marL="2438156" algn="l" defTabSz="1219078" rtl="0" eaLnBrk="1" latinLnBrk="0" hangingPunct="1">
      <a:defRPr sz="1600" kern="1200">
        <a:solidFill>
          <a:schemeClr val="tx1"/>
        </a:solidFill>
        <a:latin typeface="+mn-lt"/>
        <a:ea typeface="+mn-ea"/>
        <a:cs typeface="+mn-cs"/>
      </a:defRPr>
    </a:lvl5pPr>
    <a:lvl6pPr marL="3047695" algn="l" defTabSz="1219078" rtl="0" eaLnBrk="1" latinLnBrk="0" hangingPunct="1">
      <a:defRPr sz="1600" kern="1200">
        <a:solidFill>
          <a:schemeClr val="tx1"/>
        </a:solidFill>
        <a:latin typeface="+mn-lt"/>
        <a:ea typeface="+mn-ea"/>
        <a:cs typeface="+mn-cs"/>
      </a:defRPr>
    </a:lvl6pPr>
    <a:lvl7pPr marL="3657234" algn="l" defTabSz="1219078" rtl="0" eaLnBrk="1" latinLnBrk="0" hangingPunct="1">
      <a:defRPr sz="1600" kern="1200">
        <a:solidFill>
          <a:schemeClr val="tx1"/>
        </a:solidFill>
        <a:latin typeface="+mn-lt"/>
        <a:ea typeface="+mn-ea"/>
        <a:cs typeface="+mn-cs"/>
      </a:defRPr>
    </a:lvl7pPr>
    <a:lvl8pPr marL="4266773" algn="l" defTabSz="1219078" rtl="0" eaLnBrk="1" latinLnBrk="0" hangingPunct="1">
      <a:defRPr sz="1600" kern="1200">
        <a:solidFill>
          <a:schemeClr val="tx1"/>
        </a:solidFill>
        <a:latin typeface="+mn-lt"/>
        <a:ea typeface="+mn-ea"/>
        <a:cs typeface="+mn-cs"/>
      </a:defRPr>
    </a:lvl8pPr>
    <a:lvl9pPr marL="4876312" algn="l" defTabSz="1219078"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7381A9-0C9E-4D3A-A28B-AC4E168A57BC}" type="slidenum">
              <a:rPr lang="nl-NL" smtClean="0"/>
              <a:pPr/>
              <a:t>1</a:t>
            </a:fld>
            <a:endParaRPr lang="nl-NL" dirty="0"/>
          </a:p>
        </p:txBody>
      </p:sp>
    </p:spTree>
    <p:extLst>
      <p:ext uri="{BB962C8B-B14F-4D97-AF65-F5344CB8AC3E}">
        <p14:creationId xmlns:p14="http://schemas.microsoft.com/office/powerpoint/2010/main" val="2928052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Fig</a:t>
            </a:r>
            <a:r>
              <a:rPr lang="nl-NL" dirty="0"/>
              <a:t> 3.1</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12</a:t>
            </a:fld>
            <a:endParaRPr lang="nl-NL" dirty="0"/>
          </a:p>
        </p:txBody>
      </p:sp>
    </p:spTree>
    <p:extLst>
      <p:ext uri="{BB962C8B-B14F-4D97-AF65-F5344CB8AC3E}">
        <p14:creationId xmlns:p14="http://schemas.microsoft.com/office/powerpoint/2010/main" val="2777357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Fig</a:t>
            </a:r>
            <a:r>
              <a:rPr lang="nl-NL" dirty="0"/>
              <a:t> 3.1</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13</a:t>
            </a:fld>
            <a:endParaRPr lang="nl-NL" dirty="0"/>
          </a:p>
        </p:txBody>
      </p:sp>
    </p:spTree>
    <p:extLst>
      <p:ext uri="{BB962C8B-B14F-4D97-AF65-F5344CB8AC3E}">
        <p14:creationId xmlns:p14="http://schemas.microsoft.com/office/powerpoint/2010/main" val="2458529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Fig</a:t>
            </a:r>
            <a:r>
              <a:rPr lang="nl-NL" dirty="0"/>
              <a:t> 3.1</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14</a:t>
            </a:fld>
            <a:endParaRPr lang="nl-NL" dirty="0"/>
          </a:p>
        </p:txBody>
      </p:sp>
    </p:spTree>
    <p:extLst>
      <p:ext uri="{BB962C8B-B14F-4D97-AF65-F5344CB8AC3E}">
        <p14:creationId xmlns:p14="http://schemas.microsoft.com/office/powerpoint/2010/main" val="3542137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Fig</a:t>
            </a:r>
            <a:r>
              <a:rPr lang="nl-NL" dirty="0"/>
              <a:t> 3.1</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15</a:t>
            </a:fld>
            <a:endParaRPr lang="nl-NL" dirty="0"/>
          </a:p>
        </p:txBody>
      </p:sp>
    </p:spTree>
    <p:extLst>
      <p:ext uri="{BB962C8B-B14F-4D97-AF65-F5344CB8AC3E}">
        <p14:creationId xmlns:p14="http://schemas.microsoft.com/office/powerpoint/2010/main" val="901907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BB205-B828-C71C-AEF5-29F9A57CE2E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7AF863D-0E62-AD15-4611-D245E7BBF10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DA49401-5CA2-47A0-3616-17EC86AE4533}"/>
              </a:ext>
            </a:extLst>
          </p:cNvPr>
          <p:cNvSpPr>
            <a:spLocks noGrp="1"/>
          </p:cNvSpPr>
          <p:nvPr>
            <p:ph type="body" idx="1"/>
          </p:nvPr>
        </p:nvSpPr>
        <p:spPr/>
        <p:txBody>
          <a:bodyPr/>
          <a:lstStyle/>
          <a:p>
            <a:r>
              <a:rPr lang="nl-NL" dirty="0" err="1"/>
              <a:t>Fig</a:t>
            </a:r>
            <a:r>
              <a:rPr lang="nl-NL" dirty="0"/>
              <a:t> 3.1</a:t>
            </a:r>
          </a:p>
        </p:txBody>
      </p:sp>
      <p:sp>
        <p:nvSpPr>
          <p:cNvPr id="4" name="Tijdelijke aanduiding voor dianummer 3">
            <a:extLst>
              <a:ext uri="{FF2B5EF4-FFF2-40B4-BE49-F238E27FC236}">
                <a16:creationId xmlns:a16="http://schemas.microsoft.com/office/drawing/2014/main" id="{BD12E842-AFDA-0BFC-D8AD-F277A2F69149}"/>
              </a:ext>
            </a:extLst>
          </p:cNvPr>
          <p:cNvSpPr>
            <a:spLocks noGrp="1"/>
          </p:cNvSpPr>
          <p:nvPr>
            <p:ph type="sldNum" sz="quarter" idx="5"/>
          </p:nvPr>
        </p:nvSpPr>
        <p:spPr/>
        <p:txBody>
          <a:bodyPr/>
          <a:lstStyle/>
          <a:p>
            <a:fld id="{697381A9-0C9E-4D3A-A28B-AC4E168A57BC}" type="slidenum">
              <a:rPr lang="nl-NL" smtClean="0"/>
              <a:pPr/>
              <a:t>16</a:t>
            </a:fld>
            <a:endParaRPr lang="nl-NL" dirty="0"/>
          </a:p>
        </p:txBody>
      </p:sp>
    </p:spTree>
    <p:extLst>
      <p:ext uri="{BB962C8B-B14F-4D97-AF65-F5344CB8AC3E}">
        <p14:creationId xmlns:p14="http://schemas.microsoft.com/office/powerpoint/2010/main" val="1128886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19469-7F0E-B4A0-591F-E168332D01B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8B5C53-626C-B05A-FAB1-896322643A5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2DA9E49-B0BC-F2F0-28DA-120DBAB288A2}"/>
              </a:ext>
            </a:extLst>
          </p:cNvPr>
          <p:cNvSpPr>
            <a:spLocks noGrp="1"/>
          </p:cNvSpPr>
          <p:nvPr>
            <p:ph type="body" idx="1"/>
          </p:nvPr>
        </p:nvSpPr>
        <p:spPr/>
        <p:txBody>
          <a:bodyPr/>
          <a:lstStyle/>
          <a:p>
            <a:r>
              <a:rPr lang="nl-NL" dirty="0" err="1"/>
              <a:t>Fig</a:t>
            </a:r>
            <a:r>
              <a:rPr lang="nl-NL" dirty="0"/>
              <a:t> 3.1</a:t>
            </a:r>
          </a:p>
        </p:txBody>
      </p:sp>
      <p:sp>
        <p:nvSpPr>
          <p:cNvPr id="4" name="Tijdelijke aanduiding voor dianummer 3">
            <a:extLst>
              <a:ext uri="{FF2B5EF4-FFF2-40B4-BE49-F238E27FC236}">
                <a16:creationId xmlns:a16="http://schemas.microsoft.com/office/drawing/2014/main" id="{A44D29B4-944D-2A7C-6F19-B771380EDE42}"/>
              </a:ext>
            </a:extLst>
          </p:cNvPr>
          <p:cNvSpPr>
            <a:spLocks noGrp="1"/>
          </p:cNvSpPr>
          <p:nvPr>
            <p:ph type="sldNum" sz="quarter" idx="5"/>
          </p:nvPr>
        </p:nvSpPr>
        <p:spPr/>
        <p:txBody>
          <a:bodyPr/>
          <a:lstStyle/>
          <a:p>
            <a:fld id="{697381A9-0C9E-4D3A-A28B-AC4E168A57BC}" type="slidenum">
              <a:rPr lang="nl-NL" smtClean="0"/>
              <a:pPr/>
              <a:t>17</a:t>
            </a:fld>
            <a:endParaRPr lang="nl-NL" dirty="0"/>
          </a:p>
        </p:txBody>
      </p:sp>
    </p:spTree>
    <p:extLst>
      <p:ext uri="{BB962C8B-B14F-4D97-AF65-F5344CB8AC3E}">
        <p14:creationId xmlns:p14="http://schemas.microsoft.com/office/powerpoint/2010/main" val="3229181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EFE6E-35C4-EA04-A82D-F810D5345C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910F610-4DB1-CD1C-02A2-CA2EB2CD180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DBE0C54-92F8-3729-F6BD-542559AC7CF0}"/>
              </a:ext>
            </a:extLst>
          </p:cNvPr>
          <p:cNvSpPr>
            <a:spLocks noGrp="1"/>
          </p:cNvSpPr>
          <p:nvPr>
            <p:ph type="body" idx="1"/>
          </p:nvPr>
        </p:nvSpPr>
        <p:spPr/>
        <p:txBody>
          <a:bodyPr/>
          <a:lstStyle/>
          <a:p>
            <a:r>
              <a:rPr lang="nl-NL" dirty="0" err="1"/>
              <a:t>Fig</a:t>
            </a:r>
            <a:r>
              <a:rPr lang="nl-NL" dirty="0"/>
              <a:t> 3.1</a:t>
            </a:r>
          </a:p>
        </p:txBody>
      </p:sp>
      <p:sp>
        <p:nvSpPr>
          <p:cNvPr id="4" name="Tijdelijke aanduiding voor dianummer 3">
            <a:extLst>
              <a:ext uri="{FF2B5EF4-FFF2-40B4-BE49-F238E27FC236}">
                <a16:creationId xmlns:a16="http://schemas.microsoft.com/office/drawing/2014/main" id="{87691B27-3790-2B7B-ADF6-A1EF90E6711C}"/>
              </a:ext>
            </a:extLst>
          </p:cNvPr>
          <p:cNvSpPr>
            <a:spLocks noGrp="1"/>
          </p:cNvSpPr>
          <p:nvPr>
            <p:ph type="sldNum" sz="quarter" idx="5"/>
          </p:nvPr>
        </p:nvSpPr>
        <p:spPr/>
        <p:txBody>
          <a:bodyPr/>
          <a:lstStyle/>
          <a:p>
            <a:fld id="{697381A9-0C9E-4D3A-A28B-AC4E168A57BC}" type="slidenum">
              <a:rPr lang="nl-NL" smtClean="0"/>
              <a:pPr/>
              <a:t>18</a:t>
            </a:fld>
            <a:endParaRPr lang="nl-NL" dirty="0"/>
          </a:p>
        </p:txBody>
      </p:sp>
    </p:spTree>
    <p:extLst>
      <p:ext uri="{BB962C8B-B14F-4D97-AF65-F5344CB8AC3E}">
        <p14:creationId xmlns:p14="http://schemas.microsoft.com/office/powerpoint/2010/main" val="2292577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EFE6E-35C4-EA04-A82D-F810D5345C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910F610-4DB1-CD1C-02A2-CA2EB2CD180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DBE0C54-92F8-3729-F6BD-542559AC7CF0}"/>
              </a:ext>
            </a:extLst>
          </p:cNvPr>
          <p:cNvSpPr>
            <a:spLocks noGrp="1"/>
          </p:cNvSpPr>
          <p:nvPr>
            <p:ph type="body" idx="1"/>
          </p:nvPr>
        </p:nvSpPr>
        <p:spPr/>
        <p:txBody>
          <a:bodyPr/>
          <a:lstStyle/>
          <a:p>
            <a:r>
              <a:rPr lang="nl-NL" dirty="0" err="1"/>
              <a:t>Fig</a:t>
            </a:r>
            <a:r>
              <a:rPr lang="nl-NL" dirty="0"/>
              <a:t> 3.1</a:t>
            </a:r>
          </a:p>
        </p:txBody>
      </p:sp>
      <p:sp>
        <p:nvSpPr>
          <p:cNvPr id="4" name="Tijdelijke aanduiding voor dianummer 3">
            <a:extLst>
              <a:ext uri="{FF2B5EF4-FFF2-40B4-BE49-F238E27FC236}">
                <a16:creationId xmlns:a16="http://schemas.microsoft.com/office/drawing/2014/main" id="{87691B27-3790-2B7B-ADF6-A1EF90E6711C}"/>
              </a:ext>
            </a:extLst>
          </p:cNvPr>
          <p:cNvSpPr>
            <a:spLocks noGrp="1"/>
          </p:cNvSpPr>
          <p:nvPr>
            <p:ph type="sldNum" sz="quarter" idx="5"/>
          </p:nvPr>
        </p:nvSpPr>
        <p:spPr/>
        <p:txBody>
          <a:bodyPr/>
          <a:lstStyle/>
          <a:p>
            <a:fld id="{697381A9-0C9E-4D3A-A28B-AC4E168A57BC}" type="slidenum">
              <a:rPr lang="nl-NL" smtClean="0"/>
              <a:pPr/>
              <a:t>19</a:t>
            </a:fld>
            <a:endParaRPr lang="nl-NL" dirty="0"/>
          </a:p>
        </p:txBody>
      </p:sp>
    </p:spTree>
    <p:extLst>
      <p:ext uri="{BB962C8B-B14F-4D97-AF65-F5344CB8AC3E}">
        <p14:creationId xmlns:p14="http://schemas.microsoft.com/office/powerpoint/2010/main" val="1312983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0FDE2-8404-1ACB-6D15-AC84890E4BB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7C91A65-77F0-FFDE-1157-BCDF9D2C567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8BE0765-34B1-E4DD-EEB9-D6702869AA8A}"/>
              </a:ext>
            </a:extLst>
          </p:cNvPr>
          <p:cNvSpPr>
            <a:spLocks noGrp="1"/>
          </p:cNvSpPr>
          <p:nvPr>
            <p:ph type="body" idx="1"/>
          </p:nvPr>
        </p:nvSpPr>
        <p:spPr/>
        <p:txBody>
          <a:bodyPr/>
          <a:lstStyle/>
          <a:p>
            <a:r>
              <a:rPr lang="nl-NL" dirty="0" err="1"/>
              <a:t>Fig</a:t>
            </a:r>
            <a:r>
              <a:rPr lang="nl-NL" dirty="0"/>
              <a:t> 3.1</a:t>
            </a:r>
          </a:p>
        </p:txBody>
      </p:sp>
      <p:sp>
        <p:nvSpPr>
          <p:cNvPr id="4" name="Tijdelijke aanduiding voor dianummer 3">
            <a:extLst>
              <a:ext uri="{FF2B5EF4-FFF2-40B4-BE49-F238E27FC236}">
                <a16:creationId xmlns:a16="http://schemas.microsoft.com/office/drawing/2014/main" id="{1DC678EF-09E9-5CD5-D771-B35AE35F2E64}"/>
              </a:ext>
            </a:extLst>
          </p:cNvPr>
          <p:cNvSpPr>
            <a:spLocks noGrp="1"/>
          </p:cNvSpPr>
          <p:nvPr>
            <p:ph type="sldNum" sz="quarter" idx="5"/>
          </p:nvPr>
        </p:nvSpPr>
        <p:spPr/>
        <p:txBody>
          <a:bodyPr/>
          <a:lstStyle/>
          <a:p>
            <a:fld id="{697381A9-0C9E-4D3A-A28B-AC4E168A57BC}" type="slidenum">
              <a:rPr lang="nl-NL" smtClean="0"/>
              <a:pPr/>
              <a:t>20</a:t>
            </a:fld>
            <a:endParaRPr lang="nl-NL" dirty="0"/>
          </a:p>
        </p:txBody>
      </p:sp>
    </p:spTree>
    <p:extLst>
      <p:ext uri="{BB962C8B-B14F-4D97-AF65-F5344CB8AC3E}">
        <p14:creationId xmlns:p14="http://schemas.microsoft.com/office/powerpoint/2010/main" val="1006068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0FDE2-8404-1ACB-6D15-AC84890E4BB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7C91A65-77F0-FFDE-1157-BCDF9D2C567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8BE0765-34B1-E4DD-EEB9-D6702869AA8A}"/>
              </a:ext>
            </a:extLst>
          </p:cNvPr>
          <p:cNvSpPr>
            <a:spLocks noGrp="1"/>
          </p:cNvSpPr>
          <p:nvPr>
            <p:ph type="body" idx="1"/>
          </p:nvPr>
        </p:nvSpPr>
        <p:spPr/>
        <p:txBody>
          <a:bodyPr/>
          <a:lstStyle/>
          <a:p>
            <a:r>
              <a:rPr lang="nl-NL" dirty="0" err="1"/>
              <a:t>Fig</a:t>
            </a:r>
            <a:r>
              <a:rPr lang="nl-NL" dirty="0"/>
              <a:t> 3.1</a:t>
            </a:r>
          </a:p>
        </p:txBody>
      </p:sp>
      <p:sp>
        <p:nvSpPr>
          <p:cNvPr id="4" name="Tijdelijke aanduiding voor dianummer 3">
            <a:extLst>
              <a:ext uri="{FF2B5EF4-FFF2-40B4-BE49-F238E27FC236}">
                <a16:creationId xmlns:a16="http://schemas.microsoft.com/office/drawing/2014/main" id="{1DC678EF-09E9-5CD5-D771-B35AE35F2E64}"/>
              </a:ext>
            </a:extLst>
          </p:cNvPr>
          <p:cNvSpPr>
            <a:spLocks noGrp="1"/>
          </p:cNvSpPr>
          <p:nvPr>
            <p:ph type="sldNum" sz="quarter" idx="5"/>
          </p:nvPr>
        </p:nvSpPr>
        <p:spPr/>
        <p:txBody>
          <a:bodyPr/>
          <a:lstStyle/>
          <a:p>
            <a:fld id="{697381A9-0C9E-4D3A-A28B-AC4E168A57BC}" type="slidenum">
              <a:rPr lang="nl-NL" smtClean="0"/>
              <a:pPr/>
              <a:t>21</a:t>
            </a:fld>
            <a:endParaRPr lang="nl-NL" dirty="0"/>
          </a:p>
        </p:txBody>
      </p:sp>
    </p:spTree>
    <p:extLst>
      <p:ext uri="{BB962C8B-B14F-4D97-AF65-F5344CB8AC3E}">
        <p14:creationId xmlns:p14="http://schemas.microsoft.com/office/powerpoint/2010/main" val="330518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7381A9-0C9E-4D3A-A28B-AC4E168A57BC}" type="slidenum">
              <a:rPr lang="nl-NL" smtClean="0"/>
              <a:pPr/>
              <a:t>3</a:t>
            </a:fld>
            <a:endParaRPr lang="nl-NL" dirty="0"/>
          </a:p>
        </p:txBody>
      </p:sp>
    </p:spTree>
    <p:extLst>
      <p:ext uri="{BB962C8B-B14F-4D97-AF65-F5344CB8AC3E}">
        <p14:creationId xmlns:p14="http://schemas.microsoft.com/office/powerpoint/2010/main" val="1629352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0FDE2-8404-1ACB-6D15-AC84890E4BB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7C91A65-77F0-FFDE-1157-BCDF9D2C567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8BE0765-34B1-E4DD-EEB9-D6702869AA8A}"/>
              </a:ext>
            </a:extLst>
          </p:cNvPr>
          <p:cNvSpPr>
            <a:spLocks noGrp="1"/>
          </p:cNvSpPr>
          <p:nvPr>
            <p:ph type="body" idx="1"/>
          </p:nvPr>
        </p:nvSpPr>
        <p:spPr/>
        <p:txBody>
          <a:bodyPr/>
          <a:lstStyle/>
          <a:p>
            <a:r>
              <a:rPr lang="nl-NL" dirty="0" err="1"/>
              <a:t>Fig</a:t>
            </a:r>
            <a:r>
              <a:rPr lang="nl-NL" dirty="0"/>
              <a:t> 3.1</a:t>
            </a:r>
          </a:p>
        </p:txBody>
      </p:sp>
      <p:sp>
        <p:nvSpPr>
          <p:cNvPr id="4" name="Tijdelijke aanduiding voor dianummer 3">
            <a:extLst>
              <a:ext uri="{FF2B5EF4-FFF2-40B4-BE49-F238E27FC236}">
                <a16:creationId xmlns:a16="http://schemas.microsoft.com/office/drawing/2014/main" id="{1DC678EF-09E9-5CD5-D771-B35AE35F2E64}"/>
              </a:ext>
            </a:extLst>
          </p:cNvPr>
          <p:cNvSpPr>
            <a:spLocks noGrp="1"/>
          </p:cNvSpPr>
          <p:nvPr>
            <p:ph type="sldNum" sz="quarter" idx="5"/>
          </p:nvPr>
        </p:nvSpPr>
        <p:spPr/>
        <p:txBody>
          <a:bodyPr/>
          <a:lstStyle/>
          <a:p>
            <a:fld id="{697381A9-0C9E-4D3A-A28B-AC4E168A57BC}" type="slidenum">
              <a:rPr lang="nl-NL" smtClean="0"/>
              <a:pPr/>
              <a:t>22</a:t>
            </a:fld>
            <a:endParaRPr lang="nl-NL" dirty="0"/>
          </a:p>
        </p:txBody>
      </p:sp>
    </p:spTree>
    <p:extLst>
      <p:ext uri="{BB962C8B-B14F-4D97-AF65-F5344CB8AC3E}">
        <p14:creationId xmlns:p14="http://schemas.microsoft.com/office/powerpoint/2010/main" val="2219900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991FF-380B-2A75-28A6-2570BE4CD94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D57E969-5217-8C96-E974-742A28CC8C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A376EFC-0BF4-4652-8CFD-4F7711E7263C}"/>
              </a:ext>
            </a:extLst>
          </p:cNvPr>
          <p:cNvSpPr>
            <a:spLocks noGrp="1"/>
          </p:cNvSpPr>
          <p:nvPr>
            <p:ph type="body" idx="1"/>
          </p:nvPr>
        </p:nvSpPr>
        <p:spPr/>
        <p:txBody>
          <a:bodyPr/>
          <a:lstStyle/>
          <a:p>
            <a:r>
              <a:rPr lang="nl-NL" dirty="0" err="1"/>
              <a:t>Fig</a:t>
            </a:r>
            <a:r>
              <a:rPr lang="nl-NL" dirty="0"/>
              <a:t> 3.1</a:t>
            </a:r>
          </a:p>
        </p:txBody>
      </p:sp>
      <p:sp>
        <p:nvSpPr>
          <p:cNvPr id="4" name="Tijdelijke aanduiding voor dianummer 3">
            <a:extLst>
              <a:ext uri="{FF2B5EF4-FFF2-40B4-BE49-F238E27FC236}">
                <a16:creationId xmlns:a16="http://schemas.microsoft.com/office/drawing/2014/main" id="{54C07C5F-373B-BDE8-5548-C684E46EE91D}"/>
              </a:ext>
            </a:extLst>
          </p:cNvPr>
          <p:cNvSpPr>
            <a:spLocks noGrp="1"/>
          </p:cNvSpPr>
          <p:nvPr>
            <p:ph type="sldNum" sz="quarter" idx="5"/>
          </p:nvPr>
        </p:nvSpPr>
        <p:spPr/>
        <p:txBody>
          <a:bodyPr/>
          <a:lstStyle/>
          <a:p>
            <a:fld id="{697381A9-0C9E-4D3A-A28B-AC4E168A57BC}" type="slidenum">
              <a:rPr lang="nl-NL" smtClean="0"/>
              <a:pPr/>
              <a:t>23</a:t>
            </a:fld>
            <a:endParaRPr lang="nl-NL" dirty="0"/>
          </a:p>
        </p:txBody>
      </p:sp>
    </p:spTree>
    <p:extLst>
      <p:ext uri="{BB962C8B-B14F-4D97-AF65-F5344CB8AC3E}">
        <p14:creationId xmlns:p14="http://schemas.microsoft.com/office/powerpoint/2010/main" val="1562913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991FF-380B-2A75-28A6-2570BE4CD94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D57E969-5217-8C96-E974-742A28CC8C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A376EFC-0BF4-4652-8CFD-4F7711E7263C}"/>
              </a:ext>
            </a:extLst>
          </p:cNvPr>
          <p:cNvSpPr>
            <a:spLocks noGrp="1"/>
          </p:cNvSpPr>
          <p:nvPr>
            <p:ph type="body" idx="1"/>
          </p:nvPr>
        </p:nvSpPr>
        <p:spPr/>
        <p:txBody>
          <a:bodyPr/>
          <a:lstStyle/>
          <a:p>
            <a:r>
              <a:rPr lang="nl-NL" dirty="0" err="1"/>
              <a:t>Fig</a:t>
            </a:r>
            <a:r>
              <a:rPr lang="nl-NL" dirty="0"/>
              <a:t> 3.1</a:t>
            </a:r>
          </a:p>
        </p:txBody>
      </p:sp>
      <p:sp>
        <p:nvSpPr>
          <p:cNvPr id="4" name="Tijdelijke aanduiding voor dianummer 3">
            <a:extLst>
              <a:ext uri="{FF2B5EF4-FFF2-40B4-BE49-F238E27FC236}">
                <a16:creationId xmlns:a16="http://schemas.microsoft.com/office/drawing/2014/main" id="{54C07C5F-373B-BDE8-5548-C684E46EE91D}"/>
              </a:ext>
            </a:extLst>
          </p:cNvPr>
          <p:cNvSpPr>
            <a:spLocks noGrp="1"/>
          </p:cNvSpPr>
          <p:nvPr>
            <p:ph type="sldNum" sz="quarter" idx="5"/>
          </p:nvPr>
        </p:nvSpPr>
        <p:spPr/>
        <p:txBody>
          <a:bodyPr/>
          <a:lstStyle/>
          <a:p>
            <a:fld id="{697381A9-0C9E-4D3A-A28B-AC4E168A57BC}" type="slidenum">
              <a:rPr lang="nl-NL" smtClean="0"/>
              <a:pPr/>
              <a:t>24</a:t>
            </a:fld>
            <a:endParaRPr lang="nl-NL" dirty="0"/>
          </a:p>
        </p:txBody>
      </p:sp>
    </p:spTree>
    <p:extLst>
      <p:ext uri="{BB962C8B-B14F-4D97-AF65-F5344CB8AC3E}">
        <p14:creationId xmlns:p14="http://schemas.microsoft.com/office/powerpoint/2010/main" val="2640957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D4BC9-B253-4FAC-CD15-67D4A9E54AB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0DDE774-777A-6CDD-D2DE-9CE4FE88236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6187905-68A4-634B-C7F5-246B8A641800}"/>
              </a:ext>
            </a:extLst>
          </p:cNvPr>
          <p:cNvSpPr>
            <a:spLocks noGrp="1"/>
          </p:cNvSpPr>
          <p:nvPr>
            <p:ph type="body" idx="1"/>
          </p:nvPr>
        </p:nvSpPr>
        <p:spPr/>
        <p:txBody>
          <a:bodyPr/>
          <a:lstStyle/>
          <a:p>
            <a:r>
              <a:rPr lang="nl-NL" dirty="0" err="1"/>
              <a:t>Fig</a:t>
            </a:r>
            <a:r>
              <a:rPr lang="nl-NL" dirty="0"/>
              <a:t> 3.1</a:t>
            </a:r>
          </a:p>
        </p:txBody>
      </p:sp>
      <p:sp>
        <p:nvSpPr>
          <p:cNvPr id="4" name="Tijdelijke aanduiding voor dianummer 3">
            <a:extLst>
              <a:ext uri="{FF2B5EF4-FFF2-40B4-BE49-F238E27FC236}">
                <a16:creationId xmlns:a16="http://schemas.microsoft.com/office/drawing/2014/main" id="{2DA6D526-7524-8ACB-004B-12E8DD26466F}"/>
              </a:ext>
            </a:extLst>
          </p:cNvPr>
          <p:cNvSpPr>
            <a:spLocks noGrp="1"/>
          </p:cNvSpPr>
          <p:nvPr>
            <p:ph type="sldNum" sz="quarter" idx="5"/>
          </p:nvPr>
        </p:nvSpPr>
        <p:spPr/>
        <p:txBody>
          <a:bodyPr/>
          <a:lstStyle/>
          <a:p>
            <a:fld id="{697381A9-0C9E-4D3A-A28B-AC4E168A57BC}" type="slidenum">
              <a:rPr lang="nl-NL" smtClean="0"/>
              <a:pPr/>
              <a:t>25</a:t>
            </a:fld>
            <a:endParaRPr lang="nl-NL" dirty="0"/>
          </a:p>
        </p:txBody>
      </p:sp>
    </p:spTree>
    <p:extLst>
      <p:ext uri="{BB962C8B-B14F-4D97-AF65-F5344CB8AC3E}">
        <p14:creationId xmlns:p14="http://schemas.microsoft.com/office/powerpoint/2010/main" val="1969950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26</a:t>
            </a:fld>
            <a:endParaRPr lang="nl-NL" dirty="0"/>
          </a:p>
        </p:txBody>
      </p:sp>
    </p:spTree>
    <p:extLst>
      <p:ext uri="{BB962C8B-B14F-4D97-AF65-F5344CB8AC3E}">
        <p14:creationId xmlns:p14="http://schemas.microsoft.com/office/powerpoint/2010/main" val="3926401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81D15-7E38-BBE6-CD9B-CE1DFBA49D7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4783B9D-21E6-A664-B0EA-B722C6EC74A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F24B074-78DA-251D-24AB-1AD7213C88F6}"/>
              </a:ext>
            </a:extLst>
          </p:cNvPr>
          <p:cNvSpPr>
            <a:spLocks noGrp="1"/>
          </p:cNvSpPr>
          <p:nvPr>
            <p:ph type="body" idx="1"/>
          </p:nvPr>
        </p:nvSpPr>
        <p:spPr/>
        <p:txBody>
          <a:bodyPr>
            <a:normAutofit/>
          </a:bodyPr>
          <a:lstStyle/>
          <a:p>
            <a:r>
              <a:rPr lang="nl-NL" dirty="0" err="1"/>
              <a:t>Fig</a:t>
            </a:r>
            <a:r>
              <a:rPr lang="nl-NL" dirty="0"/>
              <a:t> 1.1</a:t>
            </a:r>
          </a:p>
        </p:txBody>
      </p:sp>
      <p:sp>
        <p:nvSpPr>
          <p:cNvPr id="4" name="Tijdelijke aanduiding voor dianummer 3">
            <a:extLst>
              <a:ext uri="{FF2B5EF4-FFF2-40B4-BE49-F238E27FC236}">
                <a16:creationId xmlns:a16="http://schemas.microsoft.com/office/drawing/2014/main" id="{C8248F30-8747-592A-C637-FEF9625E30B1}"/>
              </a:ext>
            </a:extLst>
          </p:cNvPr>
          <p:cNvSpPr>
            <a:spLocks noGrp="1"/>
          </p:cNvSpPr>
          <p:nvPr>
            <p:ph type="sldNum" sz="quarter" idx="5"/>
          </p:nvPr>
        </p:nvSpPr>
        <p:spPr/>
        <p:txBody>
          <a:bodyPr/>
          <a:lstStyle/>
          <a:p>
            <a:fld id="{697381A9-0C9E-4D3A-A28B-AC4E168A57BC}" type="slidenum">
              <a:rPr lang="nl-NL" smtClean="0"/>
              <a:pPr/>
              <a:t>4</a:t>
            </a:fld>
            <a:endParaRPr lang="nl-NL" dirty="0"/>
          </a:p>
        </p:txBody>
      </p:sp>
    </p:spTree>
    <p:extLst>
      <p:ext uri="{BB962C8B-B14F-4D97-AF65-F5344CB8AC3E}">
        <p14:creationId xmlns:p14="http://schemas.microsoft.com/office/powerpoint/2010/main" val="393464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err="1"/>
              <a:t>Fig</a:t>
            </a:r>
            <a:r>
              <a:rPr lang="nl-NL" dirty="0"/>
              <a:t> 1.1</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6</a:t>
            </a:fld>
            <a:endParaRPr lang="nl-NL" dirty="0"/>
          </a:p>
        </p:txBody>
      </p:sp>
    </p:spTree>
    <p:extLst>
      <p:ext uri="{BB962C8B-B14F-4D97-AF65-F5344CB8AC3E}">
        <p14:creationId xmlns:p14="http://schemas.microsoft.com/office/powerpoint/2010/main" val="3293704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err="1"/>
              <a:t>Fig</a:t>
            </a:r>
            <a:r>
              <a:rPr lang="nl-NL" dirty="0"/>
              <a:t> 1.2</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7</a:t>
            </a:fld>
            <a:endParaRPr lang="nl-NL" dirty="0"/>
          </a:p>
        </p:txBody>
      </p:sp>
    </p:spTree>
    <p:extLst>
      <p:ext uri="{BB962C8B-B14F-4D97-AF65-F5344CB8AC3E}">
        <p14:creationId xmlns:p14="http://schemas.microsoft.com/office/powerpoint/2010/main" val="2506802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8EE56-314A-BE03-F351-3041440BB4C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ED21F59-5E2E-12E1-74E8-4D41DC5FF47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D1A05A2-AACB-728E-8FB0-AB8804F7F06B}"/>
              </a:ext>
            </a:extLst>
          </p:cNvPr>
          <p:cNvSpPr>
            <a:spLocks noGrp="1"/>
          </p:cNvSpPr>
          <p:nvPr>
            <p:ph type="body" idx="1"/>
          </p:nvPr>
        </p:nvSpPr>
        <p:spPr/>
        <p:txBody>
          <a:bodyPr>
            <a:normAutofit/>
          </a:bodyPr>
          <a:lstStyle/>
          <a:p>
            <a:r>
              <a:rPr lang="nl-NL" dirty="0" err="1"/>
              <a:t>Fig</a:t>
            </a:r>
            <a:r>
              <a:rPr lang="nl-NL" dirty="0"/>
              <a:t> 1.2</a:t>
            </a:r>
          </a:p>
        </p:txBody>
      </p:sp>
      <p:sp>
        <p:nvSpPr>
          <p:cNvPr id="4" name="Tijdelijke aanduiding voor dianummer 3">
            <a:extLst>
              <a:ext uri="{FF2B5EF4-FFF2-40B4-BE49-F238E27FC236}">
                <a16:creationId xmlns:a16="http://schemas.microsoft.com/office/drawing/2014/main" id="{956949CA-AB0A-26CF-4132-ECF5980A9FBF}"/>
              </a:ext>
            </a:extLst>
          </p:cNvPr>
          <p:cNvSpPr>
            <a:spLocks noGrp="1"/>
          </p:cNvSpPr>
          <p:nvPr>
            <p:ph type="sldNum" sz="quarter" idx="5"/>
          </p:nvPr>
        </p:nvSpPr>
        <p:spPr/>
        <p:txBody>
          <a:bodyPr/>
          <a:lstStyle/>
          <a:p>
            <a:fld id="{697381A9-0C9E-4D3A-A28B-AC4E168A57BC}" type="slidenum">
              <a:rPr lang="nl-NL" smtClean="0"/>
              <a:pPr/>
              <a:t>8</a:t>
            </a:fld>
            <a:endParaRPr lang="nl-NL" dirty="0"/>
          </a:p>
        </p:txBody>
      </p:sp>
    </p:spTree>
    <p:extLst>
      <p:ext uri="{BB962C8B-B14F-4D97-AF65-F5344CB8AC3E}">
        <p14:creationId xmlns:p14="http://schemas.microsoft.com/office/powerpoint/2010/main" val="2082294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Fig</a:t>
            </a:r>
            <a:r>
              <a:rPr lang="nl-NL" dirty="0"/>
              <a:t> 1.3</a:t>
            </a:r>
            <a:endParaRPr lang="en-GB"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9</a:t>
            </a:fld>
            <a:endParaRPr lang="nl-NL" dirty="0"/>
          </a:p>
        </p:txBody>
      </p:sp>
    </p:spTree>
    <p:extLst>
      <p:ext uri="{BB962C8B-B14F-4D97-AF65-F5344CB8AC3E}">
        <p14:creationId xmlns:p14="http://schemas.microsoft.com/office/powerpoint/2010/main" val="3918474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Fig</a:t>
            </a:r>
            <a:r>
              <a:rPr lang="nl-NL" dirty="0"/>
              <a:t> 1.3</a:t>
            </a:r>
            <a:endParaRPr lang="en-GB"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10</a:t>
            </a:fld>
            <a:endParaRPr lang="nl-NL" dirty="0"/>
          </a:p>
        </p:txBody>
      </p:sp>
    </p:spTree>
    <p:extLst>
      <p:ext uri="{BB962C8B-B14F-4D97-AF65-F5344CB8AC3E}">
        <p14:creationId xmlns:p14="http://schemas.microsoft.com/office/powerpoint/2010/main" val="821871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Fig</a:t>
            </a:r>
            <a:r>
              <a:rPr lang="nl-NL" dirty="0"/>
              <a:t> 1.4</a:t>
            </a:r>
            <a:endParaRPr lang="en-GB"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11</a:t>
            </a:fld>
            <a:endParaRPr lang="nl-NL" dirty="0"/>
          </a:p>
        </p:txBody>
      </p:sp>
    </p:spTree>
    <p:extLst>
      <p:ext uri="{BB962C8B-B14F-4D97-AF65-F5344CB8AC3E}">
        <p14:creationId xmlns:p14="http://schemas.microsoft.com/office/powerpoint/2010/main" val="138903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81972515-70A5-C145-84CB-2B434480CA76}"/>
              </a:ext>
            </a:extLst>
          </p:cNvPr>
          <p:cNvSpPr>
            <a:spLocks noGrp="1"/>
          </p:cNvSpPr>
          <p:nvPr>
            <p:ph type="dt" sz="half" idx="10"/>
          </p:nvPr>
        </p:nvSpPr>
        <p:spPr/>
        <p:txBody>
          <a:bodyPr/>
          <a:lstStyle/>
          <a:p>
            <a:fld id="{15688385-0AF6-40D8-BD2D-6BEEF66999C8}" type="datetime1">
              <a:rPr lang="nl-NL" smtClean="0"/>
              <a:t>24-06-2025</a:t>
            </a:fld>
            <a:endParaRPr lang="nl-NL" dirty="0"/>
          </a:p>
        </p:txBody>
      </p:sp>
      <p:sp>
        <p:nvSpPr>
          <p:cNvPr id="4" name="Tijdelijke aanduiding voor voettekst 3">
            <a:extLst>
              <a:ext uri="{FF2B5EF4-FFF2-40B4-BE49-F238E27FC236}">
                <a16:creationId xmlns:a16="http://schemas.microsoft.com/office/drawing/2014/main" id="{2D1A444C-2AD1-C547-AEB2-708F290C3F64}"/>
              </a:ext>
            </a:extLst>
          </p:cNvPr>
          <p:cNvSpPr>
            <a:spLocks noGrp="1"/>
          </p:cNvSpPr>
          <p:nvPr>
            <p:ph type="ftr" sz="quarter" idx="11"/>
          </p:nvPr>
        </p:nvSpPr>
        <p:spPr/>
        <p:txBody>
          <a:bodyPr/>
          <a:lstStyle/>
          <a:p>
            <a:r>
              <a:rPr lang="nl-NL"/>
              <a:t>Via Invoegen | Koptekst en voettekst kunt u de tekst wijzigen</a:t>
            </a:r>
            <a:endParaRPr lang="nl-NL" dirty="0"/>
          </a:p>
        </p:txBody>
      </p:sp>
      <p:sp>
        <p:nvSpPr>
          <p:cNvPr id="5" name="Tijdelijke aanduiding voor dianummer 4">
            <a:extLst>
              <a:ext uri="{FF2B5EF4-FFF2-40B4-BE49-F238E27FC236}">
                <a16:creationId xmlns:a16="http://schemas.microsoft.com/office/drawing/2014/main" id="{3DAD9643-28DA-CD47-AC63-365C9E533214}"/>
              </a:ext>
            </a:extLst>
          </p:cNvPr>
          <p:cNvSpPr>
            <a:spLocks noGrp="1"/>
          </p:cNvSpPr>
          <p:nvPr>
            <p:ph type="sldNum" sz="quarter" idx="12"/>
          </p:nvPr>
        </p:nvSpPr>
        <p:spPr/>
        <p:txBody>
          <a:bodyPr/>
          <a:lstStyle/>
          <a:p>
            <a:pPr algn="l"/>
            <a:r>
              <a:rPr lang="nl-NL"/>
              <a:t>| </a:t>
            </a:r>
            <a:fld id="{6C885DEC-5AE5-4403-A92E-278225061E43}" type="slidenum">
              <a:rPr lang="nl-NL" smtClean="0"/>
              <a:pPr algn="l"/>
              <a:t>‹nr.›</a:t>
            </a:fld>
            <a:endParaRPr lang="nl-NL" dirty="0"/>
          </a:p>
        </p:txBody>
      </p:sp>
      <p:sp>
        <p:nvSpPr>
          <p:cNvPr id="6" name="Rechthoek">
            <a:extLst>
              <a:ext uri="{FF2B5EF4-FFF2-40B4-BE49-F238E27FC236}">
                <a16:creationId xmlns:a16="http://schemas.microsoft.com/office/drawing/2014/main" id="{23D73CE4-02FA-E347-A81C-1430CFF1A335}"/>
              </a:ext>
            </a:extLst>
          </p:cNvPr>
          <p:cNvSpPr/>
          <p:nvPr userDrawn="1"/>
        </p:nvSpPr>
        <p:spPr>
          <a:xfrm>
            <a:off x="3890203" y="1"/>
            <a:ext cx="8300210" cy="1125538"/>
          </a:xfrm>
          <a:prstGeom prst="rect">
            <a:avLst/>
          </a:prstGeom>
          <a:solidFill>
            <a:srgbClr val="ECECEC"/>
          </a:solidFill>
          <a:ln w="12700">
            <a:miter lim="400000"/>
          </a:ln>
        </p:spPr>
        <p:txBody>
          <a:bodyPr lIns="71437" tIns="71437" rIns="71437" bIns="71437" anchor="ctr"/>
          <a:lstStyle/>
          <a:p>
            <a:pPr>
              <a:defRPr sz="2800" b="0">
                <a:solidFill>
                  <a:srgbClr val="FFFFFF"/>
                </a:solidFill>
                <a:latin typeface="+mn-lt"/>
                <a:ea typeface="+mn-ea"/>
                <a:cs typeface="+mn-cs"/>
                <a:sym typeface="Helvetica Neue Medium"/>
              </a:defRPr>
            </a:pPr>
            <a:endParaRPr dirty="0"/>
          </a:p>
        </p:txBody>
      </p:sp>
      <p:sp>
        <p:nvSpPr>
          <p:cNvPr id="7" name="Tijdelijke aanduiding voor tekst 8">
            <a:extLst>
              <a:ext uri="{FF2B5EF4-FFF2-40B4-BE49-F238E27FC236}">
                <a16:creationId xmlns:a16="http://schemas.microsoft.com/office/drawing/2014/main" id="{B8BF88A8-0A45-EA4F-A709-19228B5E7745}"/>
              </a:ext>
            </a:extLst>
          </p:cNvPr>
          <p:cNvSpPr>
            <a:spLocks noGrp="1"/>
          </p:cNvSpPr>
          <p:nvPr>
            <p:ph type="body" sz="quarter" idx="13" hasCustomPrompt="1"/>
          </p:nvPr>
        </p:nvSpPr>
        <p:spPr>
          <a:xfrm>
            <a:off x="4511675" y="223490"/>
            <a:ext cx="7205663" cy="757238"/>
          </a:xfrm>
        </p:spPr>
        <p:txBody>
          <a:bodyPr/>
          <a:lstStyle>
            <a:lvl1pPr>
              <a:buNone/>
              <a:defRPr sz="2600" b="1" i="0" baseline="0">
                <a:latin typeface="Zilla Slab" pitchFamily="2" charset="77"/>
                <a:ea typeface="Zilla Slab" pitchFamily="2" charset="77"/>
              </a:defRPr>
            </a:lvl1pPr>
          </a:lstStyle>
          <a:p>
            <a:pPr lvl="0"/>
            <a:r>
              <a:rPr lang="nl-NL" dirty="0"/>
              <a:t>[figuur </a:t>
            </a:r>
            <a:r>
              <a:rPr lang="nl-NL" dirty="0" err="1"/>
              <a:t>x.x</a:t>
            </a:r>
            <a:r>
              <a:rPr lang="nl-NL" dirty="0"/>
              <a:t>]</a:t>
            </a:r>
          </a:p>
          <a:p>
            <a:pPr lvl="0"/>
            <a:endParaRPr lang="nl-NL" dirty="0"/>
          </a:p>
        </p:txBody>
      </p:sp>
      <p:sp>
        <p:nvSpPr>
          <p:cNvPr id="8" name="Tijdelijke aanduiding voor tekst 10">
            <a:extLst>
              <a:ext uri="{FF2B5EF4-FFF2-40B4-BE49-F238E27FC236}">
                <a16:creationId xmlns:a16="http://schemas.microsoft.com/office/drawing/2014/main" id="{EF6393CF-A865-C142-A6D5-19EEB7BEEBAE}"/>
              </a:ext>
            </a:extLst>
          </p:cNvPr>
          <p:cNvSpPr>
            <a:spLocks noGrp="1"/>
          </p:cNvSpPr>
          <p:nvPr>
            <p:ph type="body" sz="quarter" idx="14" hasCustomPrompt="1"/>
          </p:nvPr>
        </p:nvSpPr>
        <p:spPr>
          <a:xfrm>
            <a:off x="478582" y="1809104"/>
            <a:ext cx="3163950" cy="4392613"/>
          </a:xfrm>
        </p:spPr>
        <p:txBody>
          <a:bodyPr/>
          <a:lstStyle>
            <a:lvl1pPr>
              <a:buSzPct val="125000"/>
              <a:buFont typeface="Systeemlettertype"/>
              <a:buChar char="+"/>
              <a:defRPr/>
            </a:lvl1pPr>
          </a:lstStyle>
          <a:p>
            <a:pPr lvl="0"/>
            <a:r>
              <a:rPr lang="nl-NL" dirty="0"/>
              <a:t>[Tekst]</a:t>
            </a:r>
          </a:p>
          <a:p>
            <a:pPr lvl="1"/>
            <a:r>
              <a:rPr lang="nl-NL" dirty="0"/>
              <a:t>Tweede niveau</a:t>
            </a:r>
          </a:p>
          <a:p>
            <a:pPr lvl="2"/>
            <a:r>
              <a:rPr lang="nl-NL" dirty="0"/>
              <a:t>Derde niveau</a:t>
            </a:r>
          </a:p>
        </p:txBody>
      </p:sp>
      <p:sp>
        <p:nvSpPr>
          <p:cNvPr id="9" name="Tijdelijke aanduiding voor afbeelding 12">
            <a:extLst>
              <a:ext uri="{FF2B5EF4-FFF2-40B4-BE49-F238E27FC236}">
                <a16:creationId xmlns:a16="http://schemas.microsoft.com/office/drawing/2014/main" id="{3A02D2DF-3AA8-0746-8F97-ACCFA98439BF}"/>
              </a:ext>
            </a:extLst>
          </p:cNvPr>
          <p:cNvSpPr>
            <a:spLocks noGrp="1"/>
          </p:cNvSpPr>
          <p:nvPr>
            <p:ph type="pic" sz="quarter" idx="15"/>
          </p:nvPr>
        </p:nvSpPr>
        <p:spPr>
          <a:xfrm>
            <a:off x="4273200" y="1628800"/>
            <a:ext cx="7923600" cy="4572917"/>
          </a:xfrm>
        </p:spPr>
        <p:txBody>
          <a:bodyPr/>
          <a:lstStyle>
            <a:lvl1pPr>
              <a:buNone/>
              <a:defRPr/>
            </a:lvl1pPr>
          </a:lstStyle>
          <a:p>
            <a:endParaRPr lang="nl-NL" dirty="0"/>
          </a:p>
        </p:txBody>
      </p:sp>
      <p:sp>
        <p:nvSpPr>
          <p:cNvPr id="10" name="Rechthoek">
            <a:extLst>
              <a:ext uri="{FF2B5EF4-FFF2-40B4-BE49-F238E27FC236}">
                <a16:creationId xmlns:a16="http://schemas.microsoft.com/office/drawing/2014/main" id="{31ADAF2C-643A-874C-84CC-5B5AA950DE9C}"/>
              </a:ext>
            </a:extLst>
          </p:cNvPr>
          <p:cNvSpPr/>
          <p:nvPr userDrawn="1"/>
        </p:nvSpPr>
        <p:spPr>
          <a:xfrm>
            <a:off x="0" y="1"/>
            <a:ext cx="3890203" cy="1125538"/>
          </a:xfrm>
          <a:prstGeom prst="rect">
            <a:avLst/>
          </a:prstGeom>
          <a:solidFill>
            <a:srgbClr val="E11B22"/>
          </a:solidFill>
          <a:ln w="12700">
            <a:miter lim="400000"/>
          </a:ln>
        </p:spPr>
        <p:txBody>
          <a:bodyPr lIns="71437" tIns="71437" rIns="71437" bIns="71437" anchor="ctr"/>
          <a:lstStyle/>
          <a:p>
            <a:pPr>
              <a:defRPr sz="2800" b="0">
                <a:solidFill>
                  <a:srgbClr val="FFFFFF"/>
                </a:solidFill>
                <a:latin typeface="+mn-lt"/>
                <a:ea typeface="+mn-ea"/>
                <a:cs typeface="+mn-cs"/>
                <a:sym typeface="Helvetica Neue Medium"/>
              </a:defRPr>
            </a:pPr>
            <a:endParaRPr>
              <a:solidFill>
                <a:srgbClr val="E11B22"/>
              </a:solidFill>
            </a:endParaRPr>
          </a:p>
        </p:txBody>
      </p:sp>
      <p:sp>
        <p:nvSpPr>
          <p:cNvPr id="15" name="Vrije vorm 14">
            <a:extLst>
              <a:ext uri="{FF2B5EF4-FFF2-40B4-BE49-F238E27FC236}">
                <a16:creationId xmlns:a16="http://schemas.microsoft.com/office/drawing/2014/main" id="{FCDBD13B-245F-8C4E-A2C3-4CFFA69C3AA0}"/>
              </a:ext>
            </a:extLst>
          </p:cNvPr>
          <p:cNvSpPr/>
          <p:nvPr userDrawn="1"/>
        </p:nvSpPr>
        <p:spPr>
          <a:xfrm>
            <a:off x="3440203" y="670769"/>
            <a:ext cx="900000" cy="900000"/>
          </a:xfrm>
          <a:custGeom>
            <a:avLst/>
            <a:gdLst>
              <a:gd name="connsiteX0" fmla="*/ 894598 w 2073277"/>
              <a:gd name="connsiteY0" fmla="*/ 0 h 2073277"/>
              <a:gd name="connsiteX1" fmla="*/ 1178679 w 2073277"/>
              <a:gd name="connsiteY1" fmla="*/ 0 h 2073277"/>
              <a:gd name="connsiteX2" fmla="*/ 1178679 w 2073277"/>
              <a:gd name="connsiteY2" fmla="*/ 894599 h 2073277"/>
              <a:gd name="connsiteX3" fmla="*/ 2073277 w 2073277"/>
              <a:gd name="connsiteY3" fmla="*/ 894599 h 2073277"/>
              <a:gd name="connsiteX4" fmla="*/ 2073277 w 2073277"/>
              <a:gd name="connsiteY4" fmla="*/ 1178680 h 2073277"/>
              <a:gd name="connsiteX5" fmla="*/ 1178679 w 2073277"/>
              <a:gd name="connsiteY5" fmla="*/ 1178680 h 2073277"/>
              <a:gd name="connsiteX6" fmla="*/ 1178679 w 2073277"/>
              <a:gd name="connsiteY6" fmla="*/ 2073277 h 2073277"/>
              <a:gd name="connsiteX7" fmla="*/ 894598 w 2073277"/>
              <a:gd name="connsiteY7" fmla="*/ 2073277 h 2073277"/>
              <a:gd name="connsiteX8" fmla="*/ 894598 w 2073277"/>
              <a:gd name="connsiteY8" fmla="*/ 1178680 h 2073277"/>
              <a:gd name="connsiteX9" fmla="*/ 0 w 2073277"/>
              <a:gd name="connsiteY9" fmla="*/ 1178680 h 2073277"/>
              <a:gd name="connsiteX10" fmla="*/ 0 w 2073277"/>
              <a:gd name="connsiteY10" fmla="*/ 894599 h 2073277"/>
              <a:gd name="connsiteX11" fmla="*/ 894598 w 2073277"/>
              <a:gd name="connsiteY11" fmla="*/ 894599 h 207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3277" h="2073277">
                <a:moveTo>
                  <a:pt x="894598" y="0"/>
                </a:moveTo>
                <a:lnTo>
                  <a:pt x="1178679" y="0"/>
                </a:lnTo>
                <a:lnTo>
                  <a:pt x="1178679" y="894599"/>
                </a:lnTo>
                <a:lnTo>
                  <a:pt x="2073277" y="894599"/>
                </a:lnTo>
                <a:lnTo>
                  <a:pt x="2073277" y="1178680"/>
                </a:lnTo>
                <a:lnTo>
                  <a:pt x="1178679" y="1178680"/>
                </a:lnTo>
                <a:lnTo>
                  <a:pt x="1178679" y="2073277"/>
                </a:lnTo>
                <a:lnTo>
                  <a:pt x="894598" y="2073277"/>
                </a:lnTo>
                <a:lnTo>
                  <a:pt x="894598" y="1178680"/>
                </a:lnTo>
                <a:lnTo>
                  <a:pt x="0" y="1178680"/>
                </a:lnTo>
                <a:lnTo>
                  <a:pt x="0" y="894599"/>
                </a:lnTo>
                <a:lnTo>
                  <a:pt x="894598" y="894599"/>
                </a:lnTo>
                <a:close/>
              </a:path>
            </a:pathLst>
          </a:custGeom>
          <a:solidFill>
            <a:schemeClr val="tx1"/>
          </a:solidFill>
          <a:ln w="12700" cap="flat">
            <a:noFill/>
            <a:miter lim="400000"/>
          </a:ln>
          <a:effectLst/>
        </p:spPr>
        <p:txBody>
          <a:bodyPr wrap="square" lIns="71437" tIns="71437" rIns="71437" bIns="71437" numCol="1" anchor="ctr">
            <a:noAutofit/>
          </a:bodyPr>
          <a:lstStyle/>
          <a:p>
            <a:pPr>
              <a:defRPr sz="2800" b="0">
                <a:solidFill>
                  <a:srgbClr val="FFFFFF"/>
                </a:solidFill>
                <a:latin typeface="+mn-lt"/>
                <a:ea typeface="+mn-ea"/>
                <a:cs typeface="+mn-cs"/>
                <a:sym typeface="Helvetica Neue Medium"/>
              </a:defRPr>
            </a:pPr>
            <a:endParaRPr/>
          </a:p>
        </p:txBody>
      </p:sp>
      <p:pic>
        <p:nvPicPr>
          <p:cNvPr id="17" name="Graphic 16">
            <a:extLst>
              <a:ext uri="{FF2B5EF4-FFF2-40B4-BE49-F238E27FC236}">
                <a16:creationId xmlns:a16="http://schemas.microsoft.com/office/drawing/2014/main" id="{D8BBC104-5AD3-AD44-93A3-D7E5C5C161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582" y="327469"/>
            <a:ext cx="1800000" cy="462162"/>
          </a:xfrm>
          <a:prstGeom prst="rect">
            <a:avLst/>
          </a:prstGeom>
        </p:spPr>
      </p:pic>
    </p:spTree>
    <p:extLst>
      <p:ext uri="{BB962C8B-B14F-4D97-AF65-F5344CB8AC3E}">
        <p14:creationId xmlns:p14="http://schemas.microsoft.com/office/powerpoint/2010/main" val="152783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E9A23-D129-8247-BE5B-9BD534345CFF}"/>
              </a:ext>
            </a:extLst>
          </p:cNvPr>
          <p:cNvSpPr>
            <a:spLocks noGrp="1"/>
          </p:cNvSpPr>
          <p:nvPr>
            <p:ph type="title"/>
          </p:nvPr>
        </p:nvSpPr>
        <p:spPr>
          <a:xfrm>
            <a:off x="839679" y="457200"/>
            <a:ext cx="3931725" cy="1600200"/>
          </a:xfrm>
          <a:prstGeom prst="rect">
            <a:avLst/>
          </a:prstGeom>
        </p:spPr>
        <p:txBody>
          <a:bodyPr anchor="b"/>
          <a:lstStyle>
            <a:lvl1pPr>
              <a:defRPr sz="3200"/>
            </a:lvl1pPr>
          </a:lstStyle>
          <a:p>
            <a:r>
              <a:rPr lang="en-US"/>
              <a:t>Click to edit Master title style</a:t>
            </a:r>
            <a:endParaRPr lang="en-NL"/>
          </a:p>
        </p:txBody>
      </p:sp>
      <p:sp>
        <p:nvSpPr>
          <p:cNvPr id="3" name="Content Placeholder 2">
            <a:extLst>
              <a:ext uri="{FF2B5EF4-FFF2-40B4-BE49-F238E27FC236}">
                <a16:creationId xmlns:a16="http://schemas.microsoft.com/office/drawing/2014/main" id="{7C026798-83FB-3A4A-B1AE-579102EEEBD3}"/>
              </a:ext>
            </a:extLst>
          </p:cNvPr>
          <p:cNvSpPr>
            <a:spLocks noGrp="1"/>
          </p:cNvSpPr>
          <p:nvPr>
            <p:ph idx="1"/>
          </p:nvPr>
        </p:nvSpPr>
        <p:spPr>
          <a:xfrm>
            <a:off x="5182513" y="987426"/>
            <a:ext cx="6171397"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Text Placeholder 3">
            <a:extLst>
              <a:ext uri="{FF2B5EF4-FFF2-40B4-BE49-F238E27FC236}">
                <a16:creationId xmlns:a16="http://schemas.microsoft.com/office/drawing/2014/main" id="{C03FFB9C-BA2D-044A-9E64-0E92664E3FC5}"/>
              </a:ext>
            </a:extLst>
          </p:cNvPr>
          <p:cNvSpPr>
            <a:spLocks noGrp="1"/>
          </p:cNvSpPr>
          <p:nvPr>
            <p:ph type="body" sz="half" idx="2"/>
          </p:nvPr>
        </p:nvSpPr>
        <p:spPr>
          <a:xfrm>
            <a:off x="839679" y="2057400"/>
            <a:ext cx="3931725" cy="3811588"/>
          </a:xfrm>
          <a:prstGeom prst="rect">
            <a:avLst/>
          </a:prstGeo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en-US"/>
              <a:t>Click to edit Master text styles</a:t>
            </a:r>
          </a:p>
        </p:txBody>
      </p:sp>
    </p:spTree>
    <p:extLst>
      <p:ext uri="{BB962C8B-B14F-4D97-AF65-F5344CB8AC3E}">
        <p14:creationId xmlns:p14="http://schemas.microsoft.com/office/powerpoint/2010/main" val="203280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FA141-7625-4E4C-B6CD-C95AA319A730}"/>
              </a:ext>
            </a:extLst>
          </p:cNvPr>
          <p:cNvSpPr>
            <a:spLocks noGrp="1"/>
          </p:cNvSpPr>
          <p:nvPr>
            <p:ph type="title"/>
          </p:nvPr>
        </p:nvSpPr>
        <p:spPr>
          <a:xfrm>
            <a:off x="839679" y="457200"/>
            <a:ext cx="3931725" cy="1600200"/>
          </a:xfrm>
          <a:prstGeom prst="rect">
            <a:avLst/>
          </a:prstGeom>
        </p:spPr>
        <p:txBody>
          <a:bodyPr anchor="b"/>
          <a:lstStyle>
            <a:lvl1pPr>
              <a:defRPr sz="3200"/>
            </a:lvl1pPr>
          </a:lstStyle>
          <a:p>
            <a:r>
              <a:rPr lang="en-US"/>
              <a:t>Click to edit Master title style</a:t>
            </a:r>
            <a:endParaRPr lang="en-NL"/>
          </a:p>
        </p:txBody>
      </p:sp>
      <p:sp>
        <p:nvSpPr>
          <p:cNvPr id="3" name="Picture Placeholder 2">
            <a:extLst>
              <a:ext uri="{FF2B5EF4-FFF2-40B4-BE49-F238E27FC236}">
                <a16:creationId xmlns:a16="http://schemas.microsoft.com/office/drawing/2014/main" id="{62172B6C-08C5-864C-A7B1-3EDA78C4AED8}"/>
              </a:ext>
            </a:extLst>
          </p:cNvPr>
          <p:cNvSpPr>
            <a:spLocks noGrp="1"/>
          </p:cNvSpPr>
          <p:nvPr>
            <p:ph type="pic" idx="1"/>
          </p:nvPr>
        </p:nvSpPr>
        <p:spPr>
          <a:xfrm>
            <a:off x="5182513" y="987426"/>
            <a:ext cx="6171397" cy="4873625"/>
          </a:xfrm>
          <a:prstGeom prst="rect">
            <a:avLst/>
          </a:prstGeo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endParaRPr lang="en-NL"/>
          </a:p>
        </p:txBody>
      </p:sp>
      <p:sp>
        <p:nvSpPr>
          <p:cNvPr id="4" name="Text Placeholder 3">
            <a:extLst>
              <a:ext uri="{FF2B5EF4-FFF2-40B4-BE49-F238E27FC236}">
                <a16:creationId xmlns:a16="http://schemas.microsoft.com/office/drawing/2014/main" id="{5BC5D8BB-F10D-DF4A-B313-56358CF3C7A2}"/>
              </a:ext>
            </a:extLst>
          </p:cNvPr>
          <p:cNvSpPr>
            <a:spLocks noGrp="1"/>
          </p:cNvSpPr>
          <p:nvPr>
            <p:ph type="body" sz="half" idx="2"/>
          </p:nvPr>
        </p:nvSpPr>
        <p:spPr>
          <a:xfrm>
            <a:off x="839679" y="2057400"/>
            <a:ext cx="3931725" cy="3811588"/>
          </a:xfrm>
          <a:prstGeom prst="rect">
            <a:avLst/>
          </a:prstGeo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en-US"/>
              <a:t>Click to edit Master text styles</a:t>
            </a:r>
          </a:p>
        </p:txBody>
      </p:sp>
    </p:spTree>
    <p:extLst>
      <p:ext uri="{BB962C8B-B14F-4D97-AF65-F5344CB8AC3E}">
        <p14:creationId xmlns:p14="http://schemas.microsoft.com/office/powerpoint/2010/main" val="930271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C267F-0040-174C-A471-91B2FDACD796}"/>
              </a:ext>
            </a:extLst>
          </p:cNvPr>
          <p:cNvSpPr>
            <a:spLocks noGrp="1"/>
          </p:cNvSpPr>
          <p:nvPr>
            <p:ph type="title"/>
          </p:nvPr>
        </p:nvSpPr>
        <p:spPr>
          <a:xfrm>
            <a:off x="838091" y="365126"/>
            <a:ext cx="10514231" cy="1325563"/>
          </a:xfrm>
          <a:prstGeom prst="rect">
            <a:avLst/>
          </a:prstGeom>
        </p:spPr>
        <p:txBody>
          <a:bodyPr/>
          <a:lstStyle/>
          <a:p>
            <a:r>
              <a:rPr lang="en-US"/>
              <a:t>Click to edit Master title style</a:t>
            </a:r>
            <a:endParaRPr lang="en-NL"/>
          </a:p>
        </p:txBody>
      </p:sp>
      <p:sp>
        <p:nvSpPr>
          <p:cNvPr id="3" name="Vertical Text Placeholder 2">
            <a:extLst>
              <a:ext uri="{FF2B5EF4-FFF2-40B4-BE49-F238E27FC236}">
                <a16:creationId xmlns:a16="http://schemas.microsoft.com/office/drawing/2014/main" id="{E6FD3B11-C0B8-D34E-9C6F-B12952819F86}"/>
              </a:ext>
            </a:extLst>
          </p:cNvPr>
          <p:cNvSpPr>
            <a:spLocks noGrp="1"/>
          </p:cNvSpPr>
          <p:nvPr>
            <p:ph type="body" orient="vert" idx="1"/>
          </p:nvPr>
        </p:nvSpPr>
        <p:spPr>
          <a:xfrm>
            <a:off x="838091" y="1825625"/>
            <a:ext cx="10514231"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Tree>
    <p:extLst>
      <p:ext uri="{BB962C8B-B14F-4D97-AF65-F5344CB8AC3E}">
        <p14:creationId xmlns:p14="http://schemas.microsoft.com/office/powerpoint/2010/main" val="3974171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112357-8EA7-E245-8DAC-1CA534EBAD78}"/>
              </a:ext>
            </a:extLst>
          </p:cNvPr>
          <p:cNvSpPr>
            <a:spLocks noGrp="1"/>
          </p:cNvSpPr>
          <p:nvPr>
            <p:ph type="title" orient="vert"/>
          </p:nvPr>
        </p:nvSpPr>
        <p:spPr>
          <a:xfrm>
            <a:off x="8723764" y="365125"/>
            <a:ext cx="2628558" cy="5811838"/>
          </a:xfrm>
          <a:prstGeom prst="rect">
            <a:avLst/>
          </a:prstGeom>
        </p:spPr>
        <p:txBody>
          <a:bodyPr vert="eaVert"/>
          <a:lstStyle/>
          <a:p>
            <a:r>
              <a:rPr lang="en-US"/>
              <a:t>Click to edit Master title style</a:t>
            </a:r>
            <a:endParaRPr lang="en-NL"/>
          </a:p>
        </p:txBody>
      </p:sp>
      <p:sp>
        <p:nvSpPr>
          <p:cNvPr id="3" name="Vertical Text Placeholder 2">
            <a:extLst>
              <a:ext uri="{FF2B5EF4-FFF2-40B4-BE49-F238E27FC236}">
                <a16:creationId xmlns:a16="http://schemas.microsoft.com/office/drawing/2014/main" id="{52DCD576-249A-FC43-AC3E-610AEB3564C1}"/>
              </a:ext>
            </a:extLst>
          </p:cNvPr>
          <p:cNvSpPr>
            <a:spLocks noGrp="1"/>
          </p:cNvSpPr>
          <p:nvPr>
            <p:ph type="body" orient="vert" idx="1"/>
          </p:nvPr>
        </p:nvSpPr>
        <p:spPr>
          <a:xfrm>
            <a:off x="838091" y="365125"/>
            <a:ext cx="7733293"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Tree>
    <p:extLst>
      <p:ext uri="{BB962C8B-B14F-4D97-AF65-F5344CB8AC3E}">
        <p14:creationId xmlns:p14="http://schemas.microsoft.com/office/powerpoint/2010/main" val="2540421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81972515-70A5-C145-84CB-2B434480CA76}"/>
              </a:ext>
            </a:extLst>
          </p:cNvPr>
          <p:cNvSpPr>
            <a:spLocks noGrp="1"/>
          </p:cNvSpPr>
          <p:nvPr>
            <p:ph type="dt" sz="half" idx="10"/>
          </p:nvPr>
        </p:nvSpPr>
        <p:spPr/>
        <p:txBody>
          <a:bodyPr/>
          <a:lstStyle/>
          <a:p>
            <a:fld id="{15688385-0AF6-40D8-BD2D-6BEEF66999C8}" type="datetime1">
              <a:rPr lang="nl-NL" smtClean="0"/>
              <a:t>24-06-2025</a:t>
            </a:fld>
            <a:endParaRPr lang="nl-NL" dirty="0"/>
          </a:p>
        </p:txBody>
      </p:sp>
      <p:sp>
        <p:nvSpPr>
          <p:cNvPr id="4" name="Tijdelijke aanduiding voor voettekst 3">
            <a:extLst>
              <a:ext uri="{FF2B5EF4-FFF2-40B4-BE49-F238E27FC236}">
                <a16:creationId xmlns:a16="http://schemas.microsoft.com/office/drawing/2014/main" id="{2D1A444C-2AD1-C547-AEB2-708F290C3F64}"/>
              </a:ext>
            </a:extLst>
          </p:cNvPr>
          <p:cNvSpPr>
            <a:spLocks noGrp="1"/>
          </p:cNvSpPr>
          <p:nvPr>
            <p:ph type="ftr" sz="quarter" idx="11"/>
          </p:nvPr>
        </p:nvSpPr>
        <p:spPr/>
        <p:txBody>
          <a:bodyPr/>
          <a:lstStyle/>
          <a:p>
            <a:r>
              <a:rPr lang="nl-NL"/>
              <a:t>Via Invoegen | Koptekst en voettekst kunt u de tekst wijzigen</a:t>
            </a:r>
            <a:endParaRPr lang="nl-NL" dirty="0"/>
          </a:p>
        </p:txBody>
      </p:sp>
      <p:sp>
        <p:nvSpPr>
          <p:cNvPr id="5" name="Tijdelijke aanduiding voor dianummer 4">
            <a:extLst>
              <a:ext uri="{FF2B5EF4-FFF2-40B4-BE49-F238E27FC236}">
                <a16:creationId xmlns:a16="http://schemas.microsoft.com/office/drawing/2014/main" id="{3DAD9643-28DA-CD47-AC63-365C9E533214}"/>
              </a:ext>
            </a:extLst>
          </p:cNvPr>
          <p:cNvSpPr>
            <a:spLocks noGrp="1"/>
          </p:cNvSpPr>
          <p:nvPr>
            <p:ph type="sldNum" sz="quarter" idx="12"/>
          </p:nvPr>
        </p:nvSpPr>
        <p:spPr/>
        <p:txBody>
          <a:bodyPr/>
          <a:lstStyle/>
          <a:p>
            <a:pPr algn="l"/>
            <a:r>
              <a:rPr lang="nl-NL"/>
              <a:t>| </a:t>
            </a:r>
            <a:fld id="{6C885DEC-5AE5-4403-A92E-278225061E43}" type="slidenum">
              <a:rPr lang="nl-NL" smtClean="0"/>
              <a:pPr algn="l"/>
              <a:t>‹nr.›</a:t>
            </a:fld>
            <a:endParaRPr lang="nl-NL" dirty="0"/>
          </a:p>
        </p:txBody>
      </p:sp>
      <p:sp>
        <p:nvSpPr>
          <p:cNvPr id="6" name="Rechthoek">
            <a:extLst>
              <a:ext uri="{FF2B5EF4-FFF2-40B4-BE49-F238E27FC236}">
                <a16:creationId xmlns:a16="http://schemas.microsoft.com/office/drawing/2014/main" id="{23D73CE4-02FA-E347-A81C-1430CFF1A335}"/>
              </a:ext>
            </a:extLst>
          </p:cNvPr>
          <p:cNvSpPr/>
          <p:nvPr userDrawn="1"/>
        </p:nvSpPr>
        <p:spPr>
          <a:xfrm>
            <a:off x="3890203" y="1"/>
            <a:ext cx="8300210" cy="1125538"/>
          </a:xfrm>
          <a:prstGeom prst="rect">
            <a:avLst/>
          </a:prstGeom>
          <a:solidFill>
            <a:srgbClr val="ECECEC"/>
          </a:solidFill>
          <a:ln w="12700">
            <a:miter lim="400000"/>
          </a:ln>
        </p:spPr>
        <p:txBody>
          <a:bodyPr lIns="71437" tIns="71437" rIns="71437" bIns="71437" anchor="ctr"/>
          <a:lstStyle/>
          <a:p>
            <a:pPr>
              <a:defRPr sz="2800" b="0">
                <a:solidFill>
                  <a:srgbClr val="FFFFFF"/>
                </a:solidFill>
                <a:latin typeface="+mn-lt"/>
                <a:ea typeface="+mn-ea"/>
                <a:cs typeface="+mn-cs"/>
                <a:sym typeface="Helvetica Neue Medium"/>
              </a:defRPr>
            </a:pPr>
            <a:endParaRPr dirty="0"/>
          </a:p>
        </p:txBody>
      </p:sp>
      <p:sp>
        <p:nvSpPr>
          <p:cNvPr id="9" name="Tijdelijke aanduiding voor afbeelding 12">
            <a:extLst>
              <a:ext uri="{FF2B5EF4-FFF2-40B4-BE49-F238E27FC236}">
                <a16:creationId xmlns:a16="http://schemas.microsoft.com/office/drawing/2014/main" id="{3A02D2DF-3AA8-0746-8F97-ACCFA98439BF}"/>
              </a:ext>
            </a:extLst>
          </p:cNvPr>
          <p:cNvSpPr>
            <a:spLocks noGrp="1"/>
          </p:cNvSpPr>
          <p:nvPr>
            <p:ph type="pic" sz="quarter" idx="15"/>
          </p:nvPr>
        </p:nvSpPr>
        <p:spPr>
          <a:xfrm>
            <a:off x="4273200" y="327470"/>
            <a:ext cx="7923600" cy="5874248"/>
          </a:xfrm>
        </p:spPr>
        <p:txBody>
          <a:bodyPr/>
          <a:lstStyle>
            <a:lvl1pPr>
              <a:buNone/>
              <a:defRPr/>
            </a:lvl1pPr>
          </a:lstStyle>
          <a:p>
            <a:endParaRPr lang="nl-NL" dirty="0"/>
          </a:p>
        </p:txBody>
      </p:sp>
      <p:sp>
        <p:nvSpPr>
          <p:cNvPr id="10" name="Rechthoek">
            <a:extLst>
              <a:ext uri="{FF2B5EF4-FFF2-40B4-BE49-F238E27FC236}">
                <a16:creationId xmlns:a16="http://schemas.microsoft.com/office/drawing/2014/main" id="{31ADAF2C-643A-874C-84CC-5B5AA950DE9C}"/>
              </a:ext>
            </a:extLst>
          </p:cNvPr>
          <p:cNvSpPr/>
          <p:nvPr userDrawn="1"/>
        </p:nvSpPr>
        <p:spPr>
          <a:xfrm>
            <a:off x="0" y="1"/>
            <a:ext cx="3890203" cy="1125538"/>
          </a:xfrm>
          <a:prstGeom prst="rect">
            <a:avLst/>
          </a:prstGeom>
          <a:solidFill>
            <a:srgbClr val="E11B22"/>
          </a:solidFill>
          <a:ln w="12700">
            <a:miter lim="400000"/>
          </a:ln>
        </p:spPr>
        <p:txBody>
          <a:bodyPr lIns="71437" tIns="71437" rIns="71437" bIns="71437" anchor="ctr"/>
          <a:lstStyle/>
          <a:p>
            <a:pPr>
              <a:defRPr sz="2800" b="0">
                <a:solidFill>
                  <a:srgbClr val="FFFFFF"/>
                </a:solidFill>
                <a:latin typeface="+mn-lt"/>
                <a:ea typeface="+mn-ea"/>
                <a:cs typeface="+mn-cs"/>
                <a:sym typeface="Helvetica Neue Medium"/>
              </a:defRPr>
            </a:pPr>
            <a:endParaRPr>
              <a:solidFill>
                <a:srgbClr val="E11B22"/>
              </a:solidFill>
            </a:endParaRPr>
          </a:p>
        </p:txBody>
      </p:sp>
      <p:sp>
        <p:nvSpPr>
          <p:cNvPr id="11" name="Vrije vorm 10">
            <a:extLst>
              <a:ext uri="{FF2B5EF4-FFF2-40B4-BE49-F238E27FC236}">
                <a16:creationId xmlns:a16="http://schemas.microsoft.com/office/drawing/2014/main" id="{A3B016EC-6368-BE43-925B-87E2BD6703A7}"/>
              </a:ext>
            </a:extLst>
          </p:cNvPr>
          <p:cNvSpPr/>
          <p:nvPr userDrawn="1"/>
        </p:nvSpPr>
        <p:spPr>
          <a:xfrm>
            <a:off x="3440203" y="670769"/>
            <a:ext cx="900000" cy="900000"/>
          </a:xfrm>
          <a:custGeom>
            <a:avLst/>
            <a:gdLst>
              <a:gd name="connsiteX0" fmla="*/ 894598 w 2073277"/>
              <a:gd name="connsiteY0" fmla="*/ 0 h 2073277"/>
              <a:gd name="connsiteX1" fmla="*/ 1178679 w 2073277"/>
              <a:gd name="connsiteY1" fmla="*/ 0 h 2073277"/>
              <a:gd name="connsiteX2" fmla="*/ 1178679 w 2073277"/>
              <a:gd name="connsiteY2" fmla="*/ 894599 h 2073277"/>
              <a:gd name="connsiteX3" fmla="*/ 2073277 w 2073277"/>
              <a:gd name="connsiteY3" fmla="*/ 894599 h 2073277"/>
              <a:gd name="connsiteX4" fmla="*/ 2073277 w 2073277"/>
              <a:gd name="connsiteY4" fmla="*/ 1178680 h 2073277"/>
              <a:gd name="connsiteX5" fmla="*/ 1178679 w 2073277"/>
              <a:gd name="connsiteY5" fmla="*/ 1178680 h 2073277"/>
              <a:gd name="connsiteX6" fmla="*/ 1178679 w 2073277"/>
              <a:gd name="connsiteY6" fmla="*/ 2073277 h 2073277"/>
              <a:gd name="connsiteX7" fmla="*/ 894598 w 2073277"/>
              <a:gd name="connsiteY7" fmla="*/ 2073277 h 2073277"/>
              <a:gd name="connsiteX8" fmla="*/ 894598 w 2073277"/>
              <a:gd name="connsiteY8" fmla="*/ 1178680 h 2073277"/>
              <a:gd name="connsiteX9" fmla="*/ 0 w 2073277"/>
              <a:gd name="connsiteY9" fmla="*/ 1178680 h 2073277"/>
              <a:gd name="connsiteX10" fmla="*/ 0 w 2073277"/>
              <a:gd name="connsiteY10" fmla="*/ 894599 h 2073277"/>
              <a:gd name="connsiteX11" fmla="*/ 894598 w 2073277"/>
              <a:gd name="connsiteY11" fmla="*/ 894599 h 207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3277" h="2073277">
                <a:moveTo>
                  <a:pt x="894598" y="0"/>
                </a:moveTo>
                <a:lnTo>
                  <a:pt x="1178679" y="0"/>
                </a:lnTo>
                <a:lnTo>
                  <a:pt x="1178679" y="894599"/>
                </a:lnTo>
                <a:lnTo>
                  <a:pt x="2073277" y="894599"/>
                </a:lnTo>
                <a:lnTo>
                  <a:pt x="2073277" y="1178680"/>
                </a:lnTo>
                <a:lnTo>
                  <a:pt x="1178679" y="1178680"/>
                </a:lnTo>
                <a:lnTo>
                  <a:pt x="1178679" y="2073277"/>
                </a:lnTo>
                <a:lnTo>
                  <a:pt x="894598" y="2073277"/>
                </a:lnTo>
                <a:lnTo>
                  <a:pt x="894598" y="1178680"/>
                </a:lnTo>
                <a:lnTo>
                  <a:pt x="0" y="1178680"/>
                </a:lnTo>
                <a:lnTo>
                  <a:pt x="0" y="894599"/>
                </a:lnTo>
                <a:lnTo>
                  <a:pt x="894598" y="894599"/>
                </a:lnTo>
                <a:close/>
              </a:path>
            </a:pathLst>
          </a:custGeom>
          <a:solidFill>
            <a:schemeClr val="tx1"/>
          </a:solidFill>
          <a:ln w="12700" cap="flat">
            <a:noFill/>
            <a:miter lim="400000"/>
          </a:ln>
          <a:effectLst/>
        </p:spPr>
        <p:txBody>
          <a:bodyPr wrap="square" lIns="71437" tIns="71437" rIns="71437" bIns="71437" numCol="1" anchor="ctr">
            <a:noAutofit/>
          </a:bodyPr>
          <a:lstStyle/>
          <a:p>
            <a:pPr>
              <a:defRPr sz="2800" b="0">
                <a:solidFill>
                  <a:srgbClr val="FFFFFF"/>
                </a:solidFill>
                <a:latin typeface="+mn-lt"/>
                <a:ea typeface="+mn-ea"/>
                <a:cs typeface="+mn-cs"/>
                <a:sym typeface="Helvetica Neue Medium"/>
              </a:defRPr>
            </a:pPr>
            <a:endParaRPr/>
          </a:p>
        </p:txBody>
      </p:sp>
      <p:sp>
        <p:nvSpPr>
          <p:cNvPr id="13" name="Tijdelijke aanduiding voor tekst 8">
            <a:extLst>
              <a:ext uri="{FF2B5EF4-FFF2-40B4-BE49-F238E27FC236}">
                <a16:creationId xmlns:a16="http://schemas.microsoft.com/office/drawing/2014/main" id="{FF7FF929-C52D-994C-AFC2-F299E6BD3351}"/>
              </a:ext>
            </a:extLst>
          </p:cNvPr>
          <p:cNvSpPr>
            <a:spLocks noGrp="1"/>
          </p:cNvSpPr>
          <p:nvPr>
            <p:ph type="body" sz="quarter" idx="16" hasCustomPrompt="1"/>
          </p:nvPr>
        </p:nvSpPr>
        <p:spPr>
          <a:xfrm>
            <a:off x="478582" y="1809104"/>
            <a:ext cx="3163952" cy="683792"/>
          </a:xfrm>
        </p:spPr>
        <p:txBody>
          <a:bodyPr/>
          <a:lstStyle>
            <a:lvl1pPr>
              <a:buNone/>
              <a:defRPr sz="2600" b="1" i="0" baseline="0">
                <a:latin typeface="Zilla Slab" pitchFamily="2" charset="77"/>
                <a:ea typeface="Zilla Slab" pitchFamily="2" charset="77"/>
              </a:defRPr>
            </a:lvl1pPr>
          </a:lstStyle>
          <a:p>
            <a:pPr lvl="0"/>
            <a:r>
              <a:rPr lang="nl-NL" dirty="0"/>
              <a:t>[figuur </a:t>
            </a:r>
            <a:r>
              <a:rPr lang="nl-NL" dirty="0" err="1"/>
              <a:t>x.x</a:t>
            </a:r>
            <a:r>
              <a:rPr lang="nl-NL" dirty="0"/>
              <a:t>]</a:t>
            </a:r>
          </a:p>
          <a:p>
            <a:pPr lvl="0"/>
            <a:endParaRPr lang="nl-NL" dirty="0"/>
          </a:p>
        </p:txBody>
      </p:sp>
      <p:pic>
        <p:nvPicPr>
          <p:cNvPr id="15" name="Graphic 14">
            <a:extLst>
              <a:ext uri="{FF2B5EF4-FFF2-40B4-BE49-F238E27FC236}">
                <a16:creationId xmlns:a16="http://schemas.microsoft.com/office/drawing/2014/main" id="{84E68911-95A2-694A-A868-8F8735E29A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582" y="327469"/>
            <a:ext cx="1800000" cy="462162"/>
          </a:xfrm>
          <a:prstGeom prst="rect">
            <a:avLst/>
          </a:prstGeom>
        </p:spPr>
      </p:pic>
      <p:sp>
        <p:nvSpPr>
          <p:cNvPr id="12" name="Tijdelijke aanduiding voor tekst 10">
            <a:extLst>
              <a:ext uri="{FF2B5EF4-FFF2-40B4-BE49-F238E27FC236}">
                <a16:creationId xmlns:a16="http://schemas.microsoft.com/office/drawing/2014/main" id="{091640F2-0B44-6E49-A49E-72026FF6F8DD}"/>
              </a:ext>
            </a:extLst>
          </p:cNvPr>
          <p:cNvSpPr>
            <a:spLocks noGrp="1"/>
          </p:cNvSpPr>
          <p:nvPr>
            <p:ph type="body" sz="quarter" idx="14" hasCustomPrompt="1"/>
          </p:nvPr>
        </p:nvSpPr>
        <p:spPr>
          <a:xfrm>
            <a:off x="478582" y="2684042"/>
            <a:ext cx="3163950" cy="3503189"/>
          </a:xfrm>
        </p:spPr>
        <p:txBody>
          <a:bodyPr/>
          <a:lstStyle>
            <a:lvl1pPr>
              <a:buSzPct val="125000"/>
              <a:buFont typeface="Systeemlettertype"/>
              <a:buChar char="+"/>
              <a:defRPr/>
            </a:lvl1pPr>
          </a:lstStyle>
          <a:p>
            <a:pPr lvl="0"/>
            <a:r>
              <a:rPr lang="nl-NL" dirty="0"/>
              <a:t>[Tekst]</a:t>
            </a:r>
          </a:p>
          <a:p>
            <a:pPr lvl="1"/>
            <a:r>
              <a:rPr lang="nl-NL" dirty="0"/>
              <a:t>Tweede niveau</a:t>
            </a:r>
          </a:p>
          <a:p>
            <a:pPr lvl="2"/>
            <a:r>
              <a:rPr lang="nl-NL" dirty="0"/>
              <a:t>Derde niveau</a:t>
            </a:r>
          </a:p>
        </p:txBody>
      </p:sp>
    </p:spTree>
    <p:extLst>
      <p:ext uri="{BB962C8B-B14F-4D97-AF65-F5344CB8AC3E}">
        <p14:creationId xmlns:p14="http://schemas.microsoft.com/office/powerpoint/2010/main" val="1631377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Aangepaste indeling">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81972515-70A5-C145-84CB-2B434480CA76}"/>
              </a:ext>
            </a:extLst>
          </p:cNvPr>
          <p:cNvSpPr>
            <a:spLocks noGrp="1"/>
          </p:cNvSpPr>
          <p:nvPr>
            <p:ph type="dt" sz="half" idx="10"/>
          </p:nvPr>
        </p:nvSpPr>
        <p:spPr/>
        <p:txBody>
          <a:bodyPr/>
          <a:lstStyle/>
          <a:p>
            <a:fld id="{15688385-0AF6-40D8-BD2D-6BEEF66999C8}" type="datetime1">
              <a:rPr lang="nl-NL" smtClean="0"/>
              <a:t>24-06-2025</a:t>
            </a:fld>
            <a:endParaRPr lang="nl-NL" dirty="0"/>
          </a:p>
        </p:txBody>
      </p:sp>
      <p:sp>
        <p:nvSpPr>
          <p:cNvPr id="4" name="Tijdelijke aanduiding voor voettekst 3">
            <a:extLst>
              <a:ext uri="{FF2B5EF4-FFF2-40B4-BE49-F238E27FC236}">
                <a16:creationId xmlns:a16="http://schemas.microsoft.com/office/drawing/2014/main" id="{2D1A444C-2AD1-C547-AEB2-708F290C3F64}"/>
              </a:ext>
            </a:extLst>
          </p:cNvPr>
          <p:cNvSpPr>
            <a:spLocks noGrp="1"/>
          </p:cNvSpPr>
          <p:nvPr>
            <p:ph type="ftr" sz="quarter" idx="11"/>
          </p:nvPr>
        </p:nvSpPr>
        <p:spPr/>
        <p:txBody>
          <a:bodyPr/>
          <a:lstStyle/>
          <a:p>
            <a:r>
              <a:rPr lang="nl-NL"/>
              <a:t>Via Invoegen | Koptekst en voettekst kunt u de tekst wijzigen</a:t>
            </a:r>
            <a:endParaRPr lang="nl-NL" dirty="0"/>
          </a:p>
        </p:txBody>
      </p:sp>
      <p:sp>
        <p:nvSpPr>
          <p:cNvPr id="5" name="Tijdelijke aanduiding voor dianummer 4">
            <a:extLst>
              <a:ext uri="{FF2B5EF4-FFF2-40B4-BE49-F238E27FC236}">
                <a16:creationId xmlns:a16="http://schemas.microsoft.com/office/drawing/2014/main" id="{3DAD9643-28DA-CD47-AC63-365C9E533214}"/>
              </a:ext>
            </a:extLst>
          </p:cNvPr>
          <p:cNvSpPr>
            <a:spLocks noGrp="1"/>
          </p:cNvSpPr>
          <p:nvPr>
            <p:ph type="sldNum" sz="quarter" idx="12"/>
          </p:nvPr>
        </p:nvSpPr>
        <p:spPr/>
        <p:txBody>
          <a:bodyPr/>
          <a:lstStyle/>
          <a:p>
            <a:pPr algn="l"/>
            <a:r>
              <a:rPr lang="nl-NL"/>
              <a:t>| </a:t>
            </a:r>
            <a:fld id="{6C885DEC-5AE5-4403-A92E-278225061E43}" type="slidenum">
              <a:rPr lang="nl-NL" smtClean="0"/>
              <a:pPr algn="l"/>
              <a:t>‹nr.›</a:t>
            </a:fld>
            <a:endParaRPr lang="nl-NL" dirty="0"/>
          </a:p>
        </p:txBody>
      </p:sp>
      <p:sp>
        <p:nvSpPr>
          <p:cNvPr id="6" name="Rechthoek">
            <a:extLst>
              <a:ext uri="{FF2B5EF4-FFF2-40B4-BE49-F238E27FC236}">
                <a16:creationId xmlns:a16="http://schemas.microsoft.com/office/drawing/2014/main" id="{23D73CE4-02FA-E347-A81C-1430CFF1A335}"/>
              </a:ext>
            </a:extLst>
          </p:cNvPr>
          <p:cNvSpPr/>
          <p:nvPr userDrawn="1"/>
        </p:nvSpPr>
        <p:spPr>
          <a:xfrm>
            <a:off x="2664295" y="1"/>
            <a:ext cx="9526118" cy="1125538"/>
          </a:xfrm>
          <a:prstGeom prst="rect">
            <a:avLst/>
          </a:prstGeom>
          <a:solidFill>
            <a:srgbClr val="ECECEC"/>
          </a:solidFill>
          <a:ln w="12700">
            <a:miter lim="400000"/>
          </a:ln>
        </p:spPr>
        <p:txBody>
          <a:bodyPr lIns="71437" tIns="71437" rIns="71437" bIns="71437" anchor="ctr"/>
          <a:lstStyle/>
          <a:p>
            <a:pPr>
              <a:defRPr sz="2800" b="0">
                <a:solidFill>
                  <a:srgbClr val="FFFFFF"/>
                </a:solidFill>
                <a:latin typeface="+mn-lt"/>
                <a:ea typeface="+mn-ea"/>
                <a:cs typeface="+mn-cs"/>
                <a:sym typeface="Helvetica Neue Medium"/>
              </a:defRPr>
            </a:pPr>
            <a:endParaRPr dirty="0"/>
          </a:p>
        </p:txBody>
      </p:sp>
      <p:sp>
        <p:nvSpPr>
          <p:cNvPr id="10" name="Rechthoek">
            <a:extLst>
              <a:ext uri="{FF2B5EF4-FFF2-40B4-BE49-F238E27FC236}">
                <a16:creationId xmlns:a16="http://schemas.microsoft.com/office/drawing/2014/main" id="{31ADAF2C-643A-874C-84CC-5B5AA950DE9C}"/>
              </a:ext>
            </a:extLst>
          </p:cNvPr>
          <p:cNvSpPr/>
          <p:nvPr userDrawn="1"/>
        </p:nvSpPr>
        <p:spPr>
          <a:xfrm>
            <a:off x="0" y="1"/>
            <a:ext cx="2736303" cy="1125538"/>
          </a:xfrm>
          <a:prstGeom prst="rect">
            <a:avLst/>
          </a:prstGeom>
          <a:solidFill>
            <a:srgbClr val="E11B22"/>
          </a:solidFill>
          <a:ln w="12700">
            <a:miter lim="400000"/>
          </a:ln>
        </p:spPr>
        <p:txBody>
          <a:bodyPr lIns="71437" tIns="71437" rIns="71437" bIns="71437" anchor="ctr"/>
          <a:lstStyle/>
          <a:p>
            <a:pPr>
              <a:defRPr sz="2800" b="0">
                <a:solidFill>
                  <a:srgbClr val="FFFFFF"/>
                </a:solidFill>
                <a:latin typeface="+mn-lt"/>
                <a:ea typeface="+mn-ea"/>
                <a:cs typeface="+mn-cs"/>
                <a:sym typeface="Helvetica Neue Medium"/>
              </a:defRPr>
            </a:pPr>
            <a:endParaRPr>
              <a:solidFill>
                <a:srgbClr val="E11B22"/>
              </a:solidFill>
            </a:endParaRPr>
          </a:p>
        </p:txBody>
      </p:sp>
      <p:sp>
        <p:nvSpPr>
          <p:cNvPr id="15" name="Vrije vorm 14">
            <a:extLst>
              <a:ext uri="{FF2B5EF4-FFF2-40B4-BE49-F238E27FC236}">
                <a16:creationId xmlns:a16="http://schemas.microsoft.com/office/drawing/2014/main" id="{FCDBD13B-245F-8C4E-A2C3-4CFFA69C3AA0}"/>
              </a:ext>
            </a:extLst>
          </p:cNvPr>
          <p:cNvSpPr/>
          <p:nvPr userDrawn="1"/>
        </p:nvSpPr>
        <p:spPr>
          <a:xfrm>
            <a:off x="2286303" y="675539"/>
            <a:ext cx="900000" cy="900000"/>
          </a:xfrm>
          <a:custGeom>
            <a:avLst/>
            <a:gdLst>
              <a:gd name="connsiteX0" fmla="*/ 894598 w 2073277"/>
              <a:gd name="connsiteY0" fmla="*/ 0 h 2073277"/>
              <a:gd name="connsiteX1" fmla="*/ 1178679 w 2073277"/>
              <a:gd name="connsiteY1" fmla="*/ 0 h 2073277"/>
              <a:gd name="connsiteX2" fmla="*/ 1178679 w 2073277"/>
              <a:gd name="connsiteY2" fmla="*/ 894599 h 2073277"/>
              <a:gd name="connsiteX3" fmla="*/ 2073277 w 2073277"/>
              <a:gd name="connsiteY3" fmla="*/ 894599 h 2073277"/>
              <a:gd name="connsiteX4" fmla="*/ 2073277 w 2073277"/>
              <a:gd name="connsiteY4" fmla="*/ 1178680 h 2073277"/>
              <a:gd name="connsiteX5" fmla="*/ 1178679 w 2073277"/>
              <a:gd name="connsiteY5" fmla="*/ 1178680 h 2073277"/>
              <a:gd name="connsiteX6" fmla="*/ 1178679 w 2073277"/>
              <a:gd name="connsiteY6" fmla="*/ 2073277 h 2073277"/>
              <a:gd name="connsiteX7" fmla="*/ 894598 w 2073277"/>
              <a:gd name="connsiteY7" fmla="*/ 2073277 h 2073277"/>
              <a:gd name="connsiteX8" fmla="*/ 894598 w 2073277"/>
              <a:gd name="connsiteY8" fmla="*/ 1178680 h 2073277"/>
              <a:gd name="connsiteX9" fmla="*/ 0 w 2073277"/>
              <a:gd name="connsiteY9" fmla="*/ 1178680 h 2073277"/>
              <a:gd name="connsiteX10" fmla="*/ 0 w 2073277"/>
              <a:gd name="connsiteY10" fmla="*/ 894599 h 2073277"/>
              <a:gd name="connsiteX11" fmla="*/ 894598 w 2073277"/>
              <a:gd name="connsiteY11" fmla="*/ 894599 h 207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3277" h="2073277">
                <a:moveTo>
                  <a:pt x="894598" y="0"/>
                </a:moveTo>
                <a:lnTo>
                  <a:pt x="1178679" y="0"/>
                </a:lnTo>
                <a:lnTo>
                  <a:pt x="1178679" y="894599"/>
                </a:lnTo>
                <a:lnTo>
                  <a:pt x="2073277" y="894599"/>
                </a:lnTo>
                <a:lnTo>
                  <a:pt x="2073277" y="1178680"/>
                </a:lnTo>
                <a:lnTo>
                  <a:pt x="1178679" y="1178680"/>
                </a:lnTo>
                <a:lnTo>
                  <a:pt x="1178679" y="2073277"/>
                </a:lnTo>
                <a:lnTo>
                  <a:pt x="894598" y="2073277"/>
                </a:lnTo>
                <a:lnTo>
                  <a:pt x="894598" y="1178680"/>
                </a:lnTo>
                <a:lnTo>
                  <a:pt x="0" y="1178680"/>
                </a:lnTo>
                <a:lnTo>
                  <a:pt x="0" y="894599"/>
                </a:lnTo>
                <a:lnTo>
                  <a:pt x="894598" y="894599"/>
                </a:lnTo>
                <a:close/>
              </a:path>
            </a:pathLst>
          </a:custGeom>
          <a:solidFill>
            <a:schemeClr val="tx1"/>
          </a:solidFill>
          <a:ln w="12700" cap="flat">
            <a:noFill/>
            <a:miter lim="400000"/>
          </a:ln>
          <a:effectLst/>
        </p:spPr>
        <p:txBody>
          <a:bodyPr wrap="square" lIns="71437" tIns="71437" rIns="71437" bIns="71437" numCol="1" anchor="ctr">
            <a:noAutofit/>
          </a:bodyPr>
          <a:lstStyle/>
          <a:p>
            <a:pPr>
              <a:defRPr sz="2800" b="0">
                <a:solidFill>
                  <a:srgbClr val="FFFFFF"/>
                </a:solidFill>
                <a:latin typeface="+mn-lt"/>
                <a:ea typeface="+mn-ea"/>
                <a:cs typeface="+mn-cs"/>
                <a:sym typeface="Helvetica Neue Medium"/>
              </a:defRPr>
            </a:pPr>
            <a:endParaRPr/>
          </a:p>
        </p:txBody>
      </p:sp>
      <p:sp>
        <p:nvSpPr>
          <p:cNvPr id="13" name="Tijdelijke aanduiding voor tekst 10">
            <a:extLst>
              <a:ext uri="{FF2B5EF4-FFF2-40B4-BE49-F238E27FC236}">
                <a16:creationId xmlns:a16="http://schemas.microsoft.com/office/drawing/2014/main" id="{3C1FFCE8-AC27-084B-ABAB-1176C4B3816B}"/>
              </a:ext>
            </a:extLst>
          </p:cNvPr>
          <p:cNvSpPr>
            <a:spLocks noGrp="1"/>
          </p:cNvSpPr>
          <p:nvPr>
            <p:ph type="body" sz="quarter" idx="14" hasCustomPrompt="1"/>
          </p:nvPr>
        </p:nvSpPr>
        <p:spPr>
          <a:xfrm>
            <a:off x="3358902" y="1809104"/>
            <a:ext cx="8358128" cy="4087469"/>
          </a:xfrm>
        </p:spPr>
        <p:txBody>
          <a:bodyPr/>
          <a:lstStyle>
            <a:lvl2pPr>
              <a:lnSpc>
                <a:spcPts val="2400"/>
              </a:lnSpc>
              <a:defRPr/>
            </a:lvl2pPr>
          </a:lstStyle>
          <a:p>
            <a:pPr lvl="0"/>
            <a:r>
              <a:rPr lang="nl-NL" dirty="0"/>
              <a:t>[Tekst]</a:t>
            </a:r>
          </a:p>
          <a:p>
            <a:pPr lvl="1"/>
            <a:r>
              <a:rPr lang="nl-NL" dirty="0"/>
              <a:t>Tweede niveau</a:t>
            </a:r>
          </a:p>
          <a:p>
            <a:pPr lvl="2"/>
            <a:r>
              <a:rPr lang="nl-NL" dirty="0"/>
              <a:t>Derde niveau</a:t>
            </a:r>
          </a:p>
        </p:txBody>
      </p:sp>
      <p:sp>
        <p:nvSpPr>
          <p:cNvPr id="17" name="Tijdelijke aanduiding voor tekst 8">
            <a:extLst>
              <a:ext uri="{FF2B5EF4-FFF2-40B4-BE49-F238E27FC236}">
                <a16:creationId xmlns:a16="http://schemas.microsoft.com/office/drawing/2014/main" id="{C701A269-F154-3842-BBC0-352D3EF2C7EC}"/>
              </a:ext>
            </a:extLst>
          </p:cNvPr>
          <p:cNvSpPr>
            <a:spLocks noGrp="1"/>
          </p:cNvSpPr>
          <p:nvPr>
            <p:ph type="body" sz="quarter" idx="13" hasCustomPrompt="1"/>
          </p:nvPr>
        </p:nvSpPr>
        <p:spPr>
          <a:xfrm>
            <a:off x="3358902" y="223490"/>
            <a:ext cx="8358437" cy="757238"/>
          </a:xfrm>
        </p:spPr>
        <p:txBody>
          <a:bodyPr/>
          <a:lstStyle>
            <a:lvl1pPr>
              <a:buNone/>
              <a:defRPr sz="2400" b="1" i="0" baseline="0">
                <a:latin typeface="Zilla Slab" pitchFamily="2" charset="77"/>
                <a:ea typeface="Zilla Slab" pitchFamily="2" charset="77"/>
              </a:defRPr>
            </a:lvl1pPr>
          </a:lstStyle>
          <a:p>
            <a:pPr lvl="0"/>
            <a:r>
              <a:rPr lang="nl-NL" dirty="0"/>
              <a:t>[Titel]</a:t>
            </a:r>
          </a:p>
          <a:p>
            <a:pPr lvl="0"/>
            <a:endParaRPr lang="nl-NL" dirty="0"/>
          </a:p>
        </p:txBody>
      </p:sp>
      <p:pic>
        <p:nvPicPr>
          <p:cNvPr id="18" name="Graphic 17">
            <a:extLst>
              <a:ext uri="{FF2B5EF4-FFF2-40B4-BE49-F238E27FC236}">
                <a16:creationId xmlns:a16="http://schemas.microsoft.com/office/drawing/2014/main" id="{E7A67AD0-8F95-2B42-8088-06EDA68A46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582" y="327469"/>
            <a:ext cx="1800000" cy="462162"/>
          </a:xfrm>
          <a:prstGeom prst="rect">
            <a:avLst/>
          </a:prstGeom>
        </p:spPr>
      </p:pic>
      <p:sp>
        <p:nvSpPr>
          <p:cNvPr id="11" name="Rechthoek">
            <a:extLst>
              <a:ext uri="{FF2B5EF4-FFF2-40B4-BE49-F238E27FC236}">
                <a16:creationId xmlns:a16="http://schemas.microsoft.com/office/drawing/2014/main" id="{109E9334-AF72-FA4C-96F5-00C41FE05D18}"/>
              </a:ext>
            </a:extLst>
          </p:cNvPr>
          <p:cNvSpPr/>
          <p:nvPr userDrawn="1"/>
        </p:nvSpPr>
        <p:spPr>
          <a:xfrm>
            <a:off x="-89346" y="6597352"/>
            <a:ext cx="2736000" cy="260648"/>
          </a:xfrm>
          <a:prstGeom prst="rect">
            <a:avLst/>
          </a:prstGeom>
          <a:solidFill>
            <a:srgbClr val="E6E6E6"/>
          </a:solidFill>
          <a:ln w="12700">
            <a:miter lim="400000"/>
          </a:ln>
        </p:spPr>
        <p:txBody>
          <a:bodyPr lIns="71437" tIns="71437" rIns="71437" bIns="71437" anchor="ctr"/>
          <a:lstStyle/>
          <a:p>
            <a:pPr>
              <a:defRPr sz="2800" b="0">
                <a:solidFill>
                  <a:srgbClr val="FFFFFF"/>
                </a:solidFill>
                <a:latin typeface="+mn-lt"/>
                <a:ea typeface="+mn-ea"/>
                <a:cs typeface="+mn-cs"/>
                <a:sym typeface="Helvetica Neue Medium"/>
              </a:defRPr>
            </a:pPr>
            <a:endParaRPr>
              <a:solidFill>
                <a:srgbClr val="E11B22"/>
              </a:solidFill>
            </a:endParaRPr>
          </a:p>
        </p:txBody>
      </p:sp>
    </p:spTree>
    <p:extLst>
      <p:ext uri="{BB962C8B-B14F-4D97-AF65-F5344CB8AC3E}">
        <p14:creationId xmlns:p14="http://schemas.microsoft.com/office/powerpoint/2010/main" val="3974207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dia met foto">
    <p:spTree>
      <p:nvGrpSpPr>
        <p:cNvPr id="1" name=""/>
        <p:cNvGrpSpPr/>
        <p:nvPr/>
      </p:nvGrpSpPr>
      <p:grpSpPr>
        <a:xfrm>
          <a:off x="0" y="0"/>
          <a:ext cx="0" cy="0"/>
          <a:chOff x="0" y="0"/>
          <a:chExt cx="0" cy="0"/>
        </a:xfrm>
      </p:grpSpPr>
      <p:sp>
        <p:nvSpPr>
          <p:cNvPr id="9" name="Grijs"/>
          <p:cNvSpPr>
            <a:spLocks noSelect="1"/>
          </p:cNvSpPr>
          <p:nvPr userDrawn="1"/>
        </p:nvSpPr>
        <p:spPr>
          <a:xfrm>
            <a:off x="694800" y="0"/>
            <a:ext cx="11484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0" name="Group 4"/>
          <p:cNvGrpSpPr>
            <a:grpSpLocks noSelect="1" noChangeAspect="1"/>
          </p:cNvGrpSpPr>
          <p:nvPr userDrawn="1"/>
        </p:nvGrpSpPr>
        <p:grpSpPr bwMode="gray">
          <a:xfrm>
            <a:off x="1073957" y="368300"/>
            <a:ext cx="2554288" cy="665163"/>
            <a:chOff x="614" y="232"/>
            <a:chExt cx="1609" cy="419"/>
          </a:xfrm>
        </p:grpSpPr>
        <p:sp>
          <p:nvSpPr>
            <p:cNvPr id="11" name="Freeform 5"/>
            <p:cNvSpPr>
              <a:spLocks noSelect="1"/>
            </p:cNvSpPr>
            <p:nvPr userDrawn="1"/>
          </p:nvSpPr>
          <p:spPr bwMode="gray">
            <a:xfrm>
              <a:off x="1136" y="438"/>
              <a:ext cx="1087" cy="164"/>
            </a:xfrm>
            <a:custGeom>
              <a:avLst/>
              <a:gdLst>
                <a:gd name="T0" fmla="*/ 1491 w 5441"/>
                <a:gd name="T1" fmla="*/ 741 h 820"/>
                <a:gd name="T2" fmla="*/ 1783 w 5441"/>
                <a:gd name="T3" fmla="*/ 665 h 820"/>
                <a:gd name="T4" fmla="*/ 1896 w 5441"/>
                <a:gd name="T5" fmla="*/ 360 h 820"/>
                <a:gd name="T6" fmla="*/ 1635 w 5441"/>
                <a:gd name="T7" fmla="*/ 439 h 820"/>
                <a:gd name="T8" fmla="*/ 1043 w 5441"/>
                <a:gd name="T9" fmla="*/ 377 h 820"/>
                <a:gd name="T10" fmla="*/ 724 w 5441"/>
                <a:gd name="T11" fmla="*/ 374 h 820"/>
                <a:gd name="T12" fmla="*/ 602 w 5441"/>
                <a:gd name="T13" fmla="*/ 807 h 820"/>
                <a:gd name="T14" fmla="*/ 848 w 5441"/>
                <a:gd name="T15" fmla="*/ 397 h 820"/>
                <a:gd name="T16" fmla="*/ 1064 w 5441"/>
                <a:gd name="T17" fmla="*/ 807 h 820"/>
                <a:gd name="T18" fmla="*/ 1269 w 5441"/>
                <a:gd name="T19" fmla="*/ 517 h 820"/>
                <a:gd name="T20" fmla="*/ 1397 w 5441"/>
                <a:gd name="T21" fmla="*/ 502 h 820"/>
                <a:gd name="T22" fmla="*/ 2057 w 5441"/>
                <a:gd name="T23" fmla="*/ 146 h 820"/>
                <a:gd name="T24" fmla="*/ 1951 w 5441"/>
                <a:gd name="T25" fmla="*/ 403 h 820"/>
                <a:gd name="T26" fmla="*/ 2224 w 5441"/>
                <a:gd name="T27" fmla="*/ 820 h 820"/>
                <a:gd name="T28" fmla="*/ 2256 w 5441"/>
                <a:gd name="T29" fmla="*/ 711 h 820"/>
                <a:gd name="T30" fmla="*/ 2326 w 5441"/>
                <a:gd name="T31" fmla="*/ 403 h 820"/>
                <a:gd name="T32" fmla="*/ 2185 w 5441"/>
                <a:gd name="T33" fmla="*/ 146 h 820"/>
                <a:gd name="T34" fmla="*/ 354 w 5441"/>
                <a:gd name="T35" fmla="*/ 807 h 820"/>
                <a:gd name="T36" fmla="*/ 187 w 5441"/>
                <a:gd name="T37" fmla="*/ 820 h 820"/>
                <a:gd name="T38" fmla="*/ 354 w 5441"/>
                <a:gd name="T39" fmla="*/ 488 h 820"/>
                <a:gd name="T40" fmla="*/ 100 w 5441"/>
                <a:gd name="T41" fmla="*/ 431 h 820"/>
                <a:gd name="T42" fmla="*/ 470 w 5441"/>
                <a:gd name="T43" fmla="*/ 512 h 820"/>
                <a:gd name="T44" fmla="*/ 128 w 5441"/>
                <a:gd name="T45" fmla="*/ 656 h 820"/>
                <a:gd name="T46" fmla="*/ 347 w 5441"/>
                <a:gd name="T47" fmla="*/ 577 h 820"/>
                <a:gd name="T48" fmla="*/ 2518 w 5441"/>
                <a:gd name="T49" fmla="*/ 596 h 820"/>
                <a:gd name="T50" fmla="*/ 2885 w 5441"/>
                <a:gd name="T51" fmla="*/ 717 h 820"/>
                <a:gd name="T52" fmla="*/ 2669 w 5441"/>
                <a:gd name="T53" fmla="*/ 282 h 820"/>
                <a:gd name="T54" fmla="*/ 2651 w 5441"/>
                <a:gd name="T55" fmla="*/ 378 h 820"/>
                <a:gd name="T56" fmla="*/ 5256 w 5441"/>
                <a:gd name="T57" fmla="*/ 282 h 820"/>
                <a:gd name="T58" fmla="*/ 4771 w 5441"/>
                <a:gd name="T59" fmla="*/ 374 h 820"/>
                <a:gd name="T60" fmla="*/ 4647 w 5441"/>
                <a:gd name="T61" fmla="*/ 294 h 820"/>
                <a:gd name="T62" fmla="*/ 4775 w 5441"/>
                <a:gd name="T63" fmla="*/ 527 h 820"/>
                <a:gd name="T64" fmla="*/ 4980 w 5441"/>
                <a:gd name="T65" fmla="*/ 807 h 820"/>
                <a:gd name="T66" fmla="*/ 5218 w 5441"/>
                <a:gd name="T67" fmla="*/ 397 h 820"/>
                <a:gd name="T68" fmla="*/ 5441 w 5441"/>
                <a:gd name="T69" fmla="*/ 807 h 820"/>
                <a:gd name="T70" fmla="*/ 4514 w 5441"/>
                <a:gd name="T71" fmla="*/ 512 h 820"/>
                <a:gd name="T72" fmla="*/ 4399 w 5441"/>
                <a:gd name="T73" fmla="*/ 737 h 820"/>
                <a:gd name="T74" fmla="*/ 4044 w 5441"/>
                <a:gd name="T75" fmla="*/ 666 h 820"/>
                <a:gd name="T76" fmla="*/ 4399 w 5441"/>
                <a:gd name="T77" fmla="*/ 474 h 820"/>
                <a:gd name="T78" fmla="*/ 4077 w 5441"/>
                <a:gd name="T79" fmla="*/ 364 h 820"/>
                <a:gd name="T80" fmla="*/ 4391 w 5441"/>
                <a:gd name="T81" fmla="*/ 577 h 820"/>
                <a:gd name="T82" fmla="*/ 4262 w 5441"/>
                <a:gd name="T83" fmla="*/ 724 h 820"/>
                <a:gd name="T84" fmla="*/ 3150 w 5441"/>
                <a:gd name="T85" fmla="*/ 376 h 820"/>
                <a:gd name="T86" fmla="*/ 3020 w 5441"/>
                <a:gd name="T87" fmla="*/ 294 h 820"/>
                <a:gd name="T88" fmla="*/ 3148 w 5441"/>
                <a:gd name="T89" fmla="*/ 533 h 820"/>
                <a:gd name="T90" fmla="*/ 3348 w 5441"/>
                <a:gd name="T91" fmla="*/ 289 h 820"/>
                <a:gd name="T92" fmla="*/ 3805 w 5441"/>
                <a:gd name="T93" fmla="*/ 0 h 820"/>
                <a:gd name="T94" fmla="*/ 3812 w 5441"/>
                <a:gd name="T95" fmla="*/ 807 h 820"/>
                <a:gd name="T96" fmla="*/ 3633 w 5441"/>
                <a:gd name="T97" fmla="*/ 820 h 820"/>
                <a:gd name="T98" fmla="*/ 3802 w 5441"/>
                <a:gd name="T99" fmla="*/ 360 h 820"/>
                <a:gd name="T100" fmla="*/ 3809 w 5441"/>
                <a:gd name="T101" fmla="*/ 551 h 820"/>
                <a:gd name="T102" fmla="*/ 3659 w 5441"/>
                <a:gd name="T103" fmla="*/ 704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41" h="820">
                  <a:moveTo>
                    <a:pt x="1912" y="655"/>
                  </a:moveTo>
                  <a:cubicBezTo>
                    <a:pt x="1912" y="777"/>
                    <a:pt x="1795" y="820"/>
                    <a:pt x="1690" y="820"/>
                  </a:cubicBezTo>
                  <a:cubicBezTo>
                    <a:pt x="1611" y="820"/>
                    <a:pt x="1543" y="800"/>
                    <a:pt x="1491" y="741"/>
                  </a:cubicBezTo>
                  <a:cubicBezTo>
                    <a:pt x="1576" y="661"/>
                    <a:pt x="1576" y="661"/>
                    <a:pt x="1576" y="661"/>
                  </a:cubicBezTo>
                  <a:cubicBezTo>
                    <a:pt x="1609" y="697"/>
                    <a:pt x="1643" y="724"/>
                    <a:pt x="1698" y="724"/>
                  </a:cubicBezTo>
                  <a:cubicBezTo>
                    <a:pt x="1735" y="724"/>
                    <a:pt x="1783" y="706"/>
                    <a:pt x="1783" y="665"/>
                  </a:cubicBezTo>
                  <a:cubicBezTo>
                    <a:pt x="1783" y="559"/>
                    <a:pt x="1507" y="643"/>
                    <a:pt x="1507" y="447"/>
                  </a:cubicBezTo>
                  <a:cubicBezTo>
                    <a:pt x="1507" y="333"/>
                    <a:pt x="1609" y="282"/>
                    <a:pt x="1713" y="282"/>
                  </a:cubicBezTo>
                  <a:cubicBezTo>
                    <a:pt x="1781" y="282"/>
                    <a:pt x="1854" y="303"/>
                    <a:pt x="1896" y="360"/>
                  </a:cubicBezTo>
                  <a:cubicBezTo>
                    <a:pt x="1810" y="436"/>
                    <a:pt x="1810" y="436"/>
                    <a:pt x="1810" y="436"/>
                  </a:cubicBezTo>
                  <a:cubicBezTo>
                    <a:pt x="1786" y="402"/>
                    <a:pt x="1753" y="384"/>
                    <a:pt x="1710" y="384"/>
                  </a:cubicBezTo>
                  <a:cubicBezTo>
                    <a:pt x="1676" y="384"/>
                    <a:pt x="1635" y="400"/>
                    <a:pt x="1635" y="439"/>
                  </a:cubicBezTo>
                  <a:cubicBezTo>
                    <a:pt x="1635" y="530"/>
                    <a:pt x="1912" y="456"/>
                    <a:pt x="1912" y="655"/>
                  </a:cubicBezTo>
                  <a:close/>
                  <a:moveTo>
                    <a:pt x="1212" y="282"/>
                  </a:moveTo>
                  <a:cubicBezTo>
                    <a:pt x="1135" y="282"/>
                    <a:pt x="1081" y="311"/>
                    <a:pt x="1043" y="377"/>
                  </a:cubicBezTo>
                  <a:cubicBezTo>
                    <a:pt x="1017" y="313"/>
                    <a:pt x="962" y="282"/>
                    <a:pt x="883" y="282"/>
                  </a:cubicBezTo>
                  <a:cubicBezTo>
                    <a:pt x="798" y="282"/>
                    <a:pt x="749" y="326"/>
                    <a:pt x="726" y="374"/>
                  </a:cubicBezTo>
                  <a:cubicBezTo>
                    <a:pt x="724" y="374"/>
                    <a:pt x="724" y="374"/>
                    <a:pt x="724" y="374"/>
                  </a:cubicBezTo>
                  <a:cubicBezTo>
                    <a:pt x="724" y="294"/>
                    <a:pt x="724" y="294"/>
                    <a:pt x="724" y="294"/>
                  </a:cubicBezTo>
                  <a:cubicBezTo>
                    <a:pt x="602" y="294"/>
                    <a:pt x="602" y="294"/>
                    <a:pt x="602" y="294"/>
                  </a:cubicBezTo>
                  <a:cubicBezTo>
                    <a:pt x="602" y="807"/>
                    <a:pt x="602" y="807"/>
                    <a:pt x="602" y="807"/>
                  </a:cubicBezTo>
                  <a:cubicBezTo>
                    <a:pt x="730" y="807"/>
                    <a:pt x="730" y="807"/>
                    <a:pt x="730" y="807"/>
                  </a:cubicBezTo>
                  <a:cubicBezTo>
                    <a:pt x="730" y="527"/>
                    <a:pt x="730" y="527"/>
                    <a:pt x="730" y="527"/>
                  </a:cubicBezTo>
                  <a:cubicBezTo>
                    <a:pt x="730" y="459"/>
                    <a:pt x="764" y="397"/>
                    <a:pt x="848" y="397"/>
                  </a:cubicBezTo>
                  <a:cubicBezTo>
                    <a:pt x="910" y="397"/>
                    <a:pt x="935" y="439"/>
                    <a:pt x="935" y="502"/>
                  </a:cubicBezTo>
                  <a:cubicBezTo>
                    <a:pt x="935" y="807"/>
                    <a:pt x="935" y="807"/>
                    <a:pt x="935" y="807"/>
                  </a:cubicBezTo>
                  <a:cubicBezTo>
                    <a:pt x="1064" y="807"/>
                    <a:pt x="1064" y="807"/>
                    <a:pt x="1064" y="807"/>
                  </a:cubicBezTo>
                  <a:cubicBezTo>
                    <a:pt x="1064" y="529"/>
                    <a:pt x="1064" y="529"/>
                    <a:pt x="1064" y="529"/>
                  </a:cubicBezTo>
                  <a:cubicBezTo>
                    <a:pt x="1064" y="463"/>
                    <a:pt x="1094" y="397"/>
                    <a:pt x="1174" y="397"/>
                  </a:cubicBezTo>
                  <a:cubicBezTo>
                    <a:pt x="1249" y="397"/>
                    <a:pt x="1269" y="452"/>
                    <a:pt x="1269" y="517"/>
                  </a:cubicBezTo>
                  <a:cubicBezTo>
                    <a:pt x="1269" y="807"/>
                    <a:pt x="1269" y="807"/>
                    <a:pt x="1269" y="807"/>
                  </a:cubicBezTo>
                  <a:cubicBezTo>
                    <a:pt x="1397" y="807"/>
                    <a:pt x="1397" y="807"/>
                    <a:pt x="1397" y="807"/>
                  </a:cubicBezTo>
                  <a:cubicBezTo>
                    <a:pt x="1397" y="502"/>
                    <a:pt x="1397" y="502"/>
                    <a:pt x="1397" y="502"/>
                  </a:cubicBezTo>
                  <a:cubicBezTo>
                    <a:pt x="1397" y="379"/>
                    <a:pt x="1349" y="282"/>
                    <a:pt x="1212" y="282"/>
                  </a:cubicBezTo>
                  <a:close/>
                  <a:moveTo>
                    <a:pt x="2185" y="146"/>
                  </a:moveTo>
                  <a:cubicBezTo>
                    <a:pt x="2057" y="146"/>
                    <a:pt x="2057" y="146"/>
                    <a:pt x="2057" y="146"/>
                  </a:cubicBezTo>
                  <a:cubicBezTo>
                    <a:pt x="2057" y="294"/>
                    <a:pt x="2057" y="294"/>
                    <a:pt x="2057" y="294"/>
                  </a:cubicBezTo>
                  <a:cubicBezTo>
                    <a:pt x="1951" y="294"/>
                    <a:pt x="1951" y="294"/>
                    <a:pt x="1951" y="294"/>
                  </a:cubicBezTo>
                  <a:cubicBezTo>
                    <a:pt x="1951" y="403"/>
                    <a:pt x="1951" y="403"/>
                    <a:pt x="1951" y="403"/>
                  </a:cubicBezTo>
                  <a:cubicBezTo>
                    <a:pt x="2057" y="403"/>
                    <a:pt x="2057" y="403"/>
                    <a:pt x="2057" y="403"/>
                  </a:cubicBezTo>
                  <a:cubicBezTo>
                    <a:pt x="2057" y="638"/>
                    <a:pt x="2057" y="638"/>
                    <a:pt x="2057" y="638"/>
                  </a:cubicBezTo>
                  <a:cubicBezTo>
                    <a:pt x="2057" y="759"/>
                    <a:pt x="2089" y="820"/>
                    <a:pt x="2224" y="820"/>
                  </a:cubicBezTo>
                  <a:cubicBezTo>
                    <a:pt x="2254" y="820"/>
                    <a:pt x="2299" y="816"/>
                    <a:pt x="2326" y="803"/>
                  </a:cubicBezTo>
                  <a:cubicBezTo>
                    <a:pt x="2326" y="695"/>
                    <a:pt x="2326" y="695"/>
                    <a:pt x="2326" y="695"/>
                  </a:cubicBezTo>
                  <a:cubicBezTo>
                    <a:pt x="2310" y="707"/>
                    <a:pt x="2279" y="711"/>
                    <a:pt x="2256" y="711"/>
                  </a:cubicBezTo>
                  <a:cubicBezTo>
                    <a:pt x="2200" y="711"/>
                    <a:pt x="2185" y="679"/>
                    <a:pt x="2185" y="628"/>
                  </a:cubicBezTo>
                  <a:cubicBezTo>
                    <a:pt x="2185" y="403"/>
                    <a:pt x="2185" y="403"/>
                    <a:pt x="2185" y="403"/>
                  </a:cubicBezTo>
                  <a:cubicBezTo>
                    <a:pt x="2326" y="403"/>
                    <a:pt x="2326" y="403"/>
                    <a:pt x="2326" y="403"/>
                  </a:cubicBezTo>
                  <a:cubicBezTo>
                    <a:pt x="2326" y="294"/>
                    <a:pt x="2326" y="294"/>
                    <a:pt x="2326" y="294"/>
                  </a:cubicBezTo>
                  <a:cubicBezTo>
                    <a:pt x="2185" y="294"/>
                    <a:pt x="2185" y="294"/>
                    <a:pt x="2185" y="294"/>
                  </a:cubicBezTo>
                  <a:lnTo>
                    <a:pt x="2185" y="146"/>
                  </a:lnTo>
                  <a:close/>
                  <a:moveTo>
                    <a:pt x="470" y="512"/>
                  </a:moveTo>
                  <a:cubicBezTo>
                    <a:pt x="470" y="807"/>
                    <a:pt x="470" y="807"/>
                    <a:pt x="470" y="807"/>
                  </a:cubicBezTo>
                  <a:cubicBezTo>
                    <a:pt x="354" y="807"/>
                    <a:pt x="354" y="807"/>
                    <a:pt x="354" y="807"/>
                  </a:cubicBezTo>
                  <a:cubicBezTo>
                    <a:pt x="354" y="737"/>
                    <a:pt x="354" y="737"/>
                    <a:pt x="354" y="737"/>
                  </a:cubicBezTo>
                  <a:cubicBezTo>
                    <a:pt x="351" y="737"/>
                    <a:pt x="351" y="737"/>
                    <a:pt x="351" y="737"/>
                  </a:cubicBezTo>
                  <a:cubicBezTo>
                    <a:pt x="315" y="794"/>
                    <a:pt x="255" y="820"/>
                    <a:pt x="187" y="820"/>
                  </a:cubicBezTo>
                  <a:cubicBezTo>
                    <a:pt x="92" y="820"/>
                    <a:pt x="0" y="767"/>
                    <a:pt x="0" y="666"/>
                  </a:cubicBezTo>
                  <a:cubicBezTo>
                    <a:pt x="0" y="499"/>
                    <a:pt x="194" y="488"/>
                    <a:pt x="322" y="488"/>
                  </a:cubicBezTo>
                  <a:cubicBezTo>
                    <a:pt x="354" y="488"/>
                    <a:pt x="354" y="488"/>
                    <a:pt x="354" y="488"/>
                  </a:cubicBezTo>
                  <a:cubicBezTo>
                    <a:pt x="354" y="474"/>
                    <a:pt x="354" y="474"/>
                    <a:pt x="354" y="474"/>
                  </a:cubicBezTo>
                  <a:cubicBezTo>
                    <a:pt x="354" y="411"/>
                    <a:pt x="305" y="378"/>
                    <a:pt x="237" y="378"/>
                  </a:cubicBezTo>
                  <a:cubicBezTo>
                    <a:pt x="184" y="378"/>
                    <a:pt x="134" y="399"/>
                    <a:pt x="100" y="431"/>
                  </a:cubicBezTo>
                  <a:cubicBezTo>
                    <a:pt x="33" y="364"/>
                    <a:pt x="33" y="364"/>
                    <a:pt x="33" y="364"/>
                  </a:cubicBezTo>
                  <a:cubicBezTo>
                    <a:pt x="90" y="306"/>
                    <a:pt x="170" y="282"/>
                    <a:pt x="251" y="282"/>
                  </a:cubicBezTo>
                  <a:cubicBezTo>
                    <a:pt x="470" y="282"/>
                    <a:pt x="470" y="440"/>
                    <a:pt x="470" y="512"/>
                  </a:cubicBezTo>
                  <a:close/>
                  <a:moveTo>
                    <a:pt x="347" y="577"/>
                  </a:moveTo>
                  <a:cubicBezTo>
                    <a:pt x="320" y="577"/>
                    <a:pt x="320" y="577"/>
                    <a:pt x="320" y="577"/>
                  </a:cubicBezTo>
                  <a:cubicBezTo>
                    <a:pt x="250" y="577"/>
                    <a:pt x="128" y="583"/>
                    <a:pt x="128" y="656"/>
                  </a:cubicBezTo>
                  <a:cubicBezTo>
                    <a:pt x="128" y="703"/>
                    <a:pt x="176" y="724"/>
                    <a:pt x="218" y="724"/>
                  </a:cubicBezTo>
                  <a:cubicBezTo>
                    <a:pt x="305" y="724"/>
                    <a:pt x="347" y="678"/>
                    <a:pt x="347" y="606"/>
                  </a:cubicBezTo>
                  <a:lnTo>
                    <a:pt x="347" y="577"/>
                  </a:lnTo>
                  <a:close/>
                  <a:moveTo>
                    <a:pt x="2909" y="560"/>
                  </a:moveTo>
                  <a:cubicBezTo>
                    <a:pt x="2909" y="596"/>
                    <a:pt x="2909" y="596"/>
                    <a:pt x="2909" y="596"/>
                  </a:cubicBezTo>
                  <a:cubicBezTo>
                    <a:pt x="2518" y="596"/>
                    <a:pt x="2518" y="596"/>
                    <a:pt x="2518" y="596"/>
                  </a:cubicBezTo>
                  <a:cubicBezTo>
                    <a:pt x="2527" y="671"/>
                    <a:pt x="2584" y="717"/>
                    <a:pt x="2656" y="717"/>
                  </a:cubicBezTo>
                  <a:cubicBezTo>
                    <a:pt x="2720" y="717"/>
                    <a:pt x="2762" y="687"/>
                    <a:pt x="2794" y="648"/>
                  </a:cubicBezTo>
                  <a:cubicBezTo>
                    <a:pt x="2885" y="717"/>
                    <a:pt x="2885" y="717"/>
                    <a:pt x="2885" y="717"/>
                  </a:cubicBezTo>
                  <a:cubicBezTo>
                    <a:pt x="2826" y="791"/>
                    <a:pt x="2750" y="820"/>
                    <a:pt x="2669" y="820"/>
                  </a:cubicBezTo>
                  <a:cubicBezTo>
                    <a:pt x="2514" y="820"/>
                    <a:pt x="2390" y="712"/>
                    <a:pt x="2390" y="551"/>
                  </a:cubicBezTo>
                  <a:cubicBezTo>
                    <a:pt x="2390" y="389"/>
                    <a:pt x="2514" y="282"/>
                    <a:pt x="2669" y="282"/>
                  </a:cubicBezTo>
                  <a:cubicBezTo>
                    <a:pt x="2812" y="282"/>
                    <a:pt x="2909" y="382"/>
                    <a:pt x="2909" y="560"/>
                  </a:cubicBezTo>
                  <a:close/>
                  <a:moveTo>
                    <a:pt x="2781" y="499"/>
                  </a:moveTo>
                  <a:cubicBezTo>
                    <a:pt x="2780" y="425"/>
                    <a:pt x="2731" y="378"/>
                    <a:pt x="2651" y="378"/>
                  </a:cubicBezTo>
                  <a:cubicBezTo>
                    <a:pt x="2575" y="378"/>
                    <a:pt x="2528" y="426"/>
                    <a:pt x="2518" y="499"/>
                  </a:cubicBezTo>
                  <a:lnTo>
                    <a:pt x="2781" y="499"/>
                  </a:lnTo>
                  <a:close/>
                  <a:moveTo>
                    <a:pt x="5256" y="282"/>
                  </a:moveTo>
                  <a:cubicBezTo>
                    <a:pt x="5180" y="282"/>
                    <a:pt x="5125" y="311"/>
                    <a:pt x="5088" y="377"/>
                  </a:cubicBezTo>
                  <a:cubicBezTo>
                    <a:pt x="5061" y="313"/>
                    <a:pt x="5007" y="282"/>
                    <a:pt x="4928" y="282"/>
                  </a:cubicBezTo>
                  <a:cubicBezTo>
                    <a:pt x="4842" y="282"/>
                    <a:pt x="4793" y="326"/>
                    <a:pt x="4771" y="374"/>
                  </a:cubicBezTo>
                  <a:cubicBezTo>
                    <a:pt x="4768" y="374"/>
                    <a:pt x="4768" y="374"/>
                    <a:pt x="4768" y="374"/>
                  </a:cubicBezTo>
                  <a:cubicBezTo>
                    <a:pt x="4768" y="294"/>
                    <a:pt x="4768" y="294"/>
                    <a:pt x="4768" y="294"/>
                  </a:cubicBezTo>
                  <a:cubicBezTo>
                    <a:pt x="4647" y="294"/>
                    <a:pt x="4647" y="294"/>
                    <a:pt x="4647" y="294"/>
                  </a:cubicBezTo>
                  <a:cubicBezTo>
                    <a:pt x="4647" y="807"/>
                    <a:pt x="4647" y="807"/>
                    <a:pt x="4647" y="807"/>
                  </a:cubicBezTo>
                  <a:cubicBezTo>
                    <a:pt x="4775" y="807"/>
                    <a:pt x="4775" y="807"/>
                    <a:pt x="4775" y="807"/>
                  </a:cubicBezTo>
                  <a:cubicBezTo>
                    <a:pt x="4775" y="527"/>
                    <a:pt x="4775" y="527"/>
                    <a:pt x="4775" y="527"/>
                  </a:cubicBezTo>
                  <a:cubicBezTo>
                    <a:pt x="4775" y="459"/>
                    <a:pt x="4808" y="397"/>
                    <a:pt x="4892" y="397"/>
                  </a:cubicBezTo>
                  <a:cubicBezTo>
                    <a:pt x="4954" y="397"/>
                    <a:pt x="4980" y="439"/>
                    <a:pt x="4980" y="502"/>
                  </a:cubicBezTo>
                  <a:cubicBezTo>
                    <a:pt x="4980" y="807"/>
                    <a:pt x="4980" y="807"/>
                    <a:pt x="4980" y="807"/>
                  </a:cubicBezTo>
                  <a:cubicBezTo>
                    <a:pt x="5108" y="807"/>
                    <a:pt x="5108" y="807"/>
                    <a:pt x="5108" y="807"/>
                  </a:cubicBezTo>
                  <a:cubicBezTo>
                    <a:pt x="5108" y="529"/>
                    <a:pt x="5108" y="529"/>
                    <a:pt x="5108" y="529"/>
                  </a:cubicBezTo>
                  <a:cubicBezTo>
                    <a:pt x="5108" y="463"/>
                    <a:pt x="5138" y="397"/>
                    <a:pt x="5218" y="397"/>
                  </a:cubicBezTo>
                  <a:cubicBezTo>
                    <a:pt x="5294" y="397"/>
                    <a:pt x="5313" y="452"/>
                    <a:pt x="5313" y="517"/>
                  </a:cubicBezTo>
                  <a:cubicBezTo>
                    <a:pt x="5313" y="807"/>
                    <a:pt x="5313" y="807"/>
                    <a:pt x="5313" y="807"/>
                  </a:cubicBezTo>
                  <a:cubicBezTo>
                    <a:pt x="5441" y="807"/>
                    <a:pt x="5441" y="807"/>
                    <a:pt x="5441" y="807"/>
                  </a:cubicBezTo>
                  <a:cubicBezTo>
                    <a:pt x="5441" y="502"/>
                    <a:pt x="5441" y="502"/>
                    <a:pt x="5441" y="502"/>
                  </a:cubicBezTo>
                  <a:cubicBezTo>
                    <a:pt x="5441" y="379"/>
                    <a:pt x="5393" y="282"/>
                    <a:pt x="5256" y="282"/>
                  </a:cubicBezTo>
                  <a:close/>
                  <a:moveTo>
                    <a:pt x="4514" y="512"/>
                  </a:moveTo>
                  <a:cubicBezTo>
                    <a:pt x="4514" y="807"/>
                    <a:pt x="4514" y="807"/>
                    <a:pt x="4514" y="807"/>
                  </a:cubicBezTo>
                  <a:cubicBezTo>
                    <a:pt x="4399" y="807"/>
                    <a:pt x="4399" y="807"/>
                    <a:pt x="4399" y="807"/>
                  </a:cubicBezTo>
                  <a:cubicBezTo>
                    <a:pt x="4399" y="737"/>
                    <a:pt x="4399" y="737"/>
                    <a:pt x="4399" y="737"/>
                  </a:cubicBezTo>
                  <a:cubicBezTo>
                    <a:pt x="4396" y="737"/>
                    <a:pt x="4396" y="737"/>
                    <a:pt x="4396" y="737"/>
                  </a:cubicBezTo>
                  <a:cubicBezTo>
                    <a:pt x="4359" y="794"/>
                    <a:pt x="4300" y="820"/>
                    <a:pt x="4231" y="820"/>
                  </a:cubicBezTo>
                  <a:cubicBezTo>
                    <a:pt x="4136" y="820"/>
                    <a:pt x="4044" y="767"/>
                    <a:pt x="4044" y="666"/>
                  </a:cubicBezTo>
                  <a:cubicBezTo>
                    <a:pt x="4044" y="499"/>
                    <a:pt x="4239" y="488"/>
                    <a:pt x="4367" y="488"/>
                  </a:cubicBezTo>
                  <a:cubicBezTo>
                    <a:pt x="4399" y="488"/>
                    <a:pt x="4399" y="488"/>
                    <a:pt x="4399" y="488"/>
                  </a:cubicBezTo>
                  <a:cubicBezTo>
                    <a:pt x="4399" y="474"/>
                    <a:pt x="4399" y="474"/>
                    <a:pt x="4399" y="474"/>
                  </a:cubicBezTo>
                  <a:cubicBezTo>
                    <a:pt x="4399" y="411"/>
                    <a:pt x="4350" y="378"/>
                    <a:pt x="4281" y="378"/>
                  </a:cubicBezTo>
                  <a:cubicBezTo>
                    <a:pt x="4228" y="378"/>
                    <a:pt x="4179" y="399"/>
                    <a:pt x="4145" y="431"/>
                  </a:cubicBezTo>
                  <a:cubicBezTo>
                    <a:pt x="4077" y="364"/>
                    <a:pt x="4077" y="364"/>
                    <a:pt x="4077" y="364"/>
                  </a:cubicBezTo>
                  <a:cubicBezTo>
                    <a:pt x="4134" y="306"/>
                    <a:pt x="4214" y="282"/>
                    <a:pt x="4295" y="282"/>
                  </a:cubicBezTo>
                  <a:cubicBezTo>
                    <a:pt x="4514" y="282"/>
                    <a:pt x="4514" y="440"/>
                    <a:pt x="4514" y="512"/>
                  </a:cubicBezTo>
                  <a:close/>
                  <a:moveTo>
                    <a:pt x="4391" y="577"/>
                  </a:moveTo>
                  <a:cubicBezTo>
                    <a:pt x="4365" y="577"/>
                    <a:pt x="4365" y="577"/>
                    <a:pt x="4365" y="577"/>
                  </a:cubicBezTo>
                  <a:cubicBezTo>
                    <a:pt x="4294" y="577"/>
                    <a:pt x="4173" y="583"/>
                    <a:pt x="4173" y="656"/>
                  </a:cubicBezTo>
                  <a:cubicBezTo>
                    <a:pt x="4173" y="703"/>
                    <a:pt x="4221" y="724"/>
                    <a:pt x="4262" y="724"/>
                  </a:cubicBezTo>
                  <a:cubicBezTo>
                    <a:pt x="4350" y="724"/>
                    <a:pt x="4391" y="678"/>
                    <a:pt x="4391" y="606"/>
                  </a:cubicBezTo>
                  <a:lnTo>
                    <a:pt x="4391" y="577"/>
                  </a:lnTo>
                  <a:close/>
                  <a:moveTo>
                    <a:pt x="3150" y="376"/>
                  </a:moveTo>
                  <a:cubicBezTo>
                    <a:pt x="3148" y="376"/>
                    <a:pt x="3148" y="376"/>
                    <a:pt x="3148" y="376"/>
                  </a:cubicBezTo>
                  <a:cubicBezTo>
                    <a:pt x="3148" y="294"/>
                    <a:pt x="3148" y="294"/>
                    <a:pt x="3148" y="294"/>
                  </a:cubicBezTo>
                  <a:cubicBezTo>
                    <a:pt x="3020" y="294"/>
                    <a:pt x="3020" y="294"/>
                    <a:pt x="3020" y="294"/>
                  </a:cubicBezTo>
                  <a:cubicBezTo>
                    <a:pt x="3020" y="807"/>
                    <a:pt x="3020" y="807"/>
                    <a:pt x="3020" y="807"/>
                  </a:cubicBezTo>
                  <a:cubicBezTo>
                    <a:pt x="3148" y="807"/>
                    <a:pt x="3148" y="807"/>
                    <a:pt x="3148" y="807"/>
                  </a:cubicBezTo>
                  <a:cubicBezTo>
                    <a:pt x="3148" y="533"/>
                    <a:pt x="3148" y="533"/>
                    <a:pt x="3148" y="533"/>
                  </a:cubicBezTo>
                  <a:cubicBezTo>
                    <a:pt x="3148" y="505"/>
                    <a:pt x="3165" y="403"/>
                    <a:pt x="3286" y="403"/>
                  </a:cubicBezTo>
                  <a:cubicBezTo>
                    <a:pt x="3306" y="403"/>
                    <a:pt x="3327" y="408"/>
                    <a:pt x="3348" y="413"/>
                  </a:cubicBezTo>
                  <a:cubicBezTo>
                    <a:pt x="3348" y="289"/>
                    <a:pt x="3348" y="289"/>
                    <a:pt x="3348" y="289"/>
                  </a:cubicBezTo>
                  <a:cubicBezTo>
                    <a:pt x="3333" y="285"/>
                    <a:pt x="3318" y="282"/>
                    <a:pt x="3302" y="282"/>
                  </a:cubicBezTo>
                  <a:cubicBezTo>
                    <a:pt x="3235" y="282"/>
                    <a:pt x="3178" y="317"/>
                    <a:pt x="3150" y="376"/>
                  </a:cubicBezTo>
                  <a:close/>
                  <a:moveTo>
                    <a:pt x="3805" y="0"/>
                  </a:moveTo>
                  <a:cubicBezTo>
                    <a:pt x="3933" y="0"/>
                    <a:pt x="3933" y="0"/>
                    <a:pt x="3933" y="0"/>
                  </a:cubicBezTo>
                  <a:cubicBezTo>
                    <a:pt x="3933" y="807"/>
                    <a:pt x="3933" y="807"/>
                    <a:pt x="3933" y="807"/>
                  </a:cubicBezTo>
                  <a:cubicBezTo>
                    <a:pt x="3812" y="807"/>
                    <a:pt x="3812" y="807"/>
                    <a:pt x="3812" y="807"/>
                  </a:cubicBezTo>
                  <a:cubicBezTo>
                    <a:pt x="3812" y="730"/>
                    <a:pt x="3812" y="730"/>
                    <a:pt x="3812" y="730"/>
                  </a:cubicBezTo>
                  <a:cubicBezTo>
                    <a:pt x="3809" y="730"/>
                    <a:pt x="3809" y="730"/>
                    <a:pt x="3809" y="730"/>
                  </a:cubicBezTo>
                  <a:cubicBezTo>
                    <a:pt x="3772" y="792"/>
                    <a:pt x="3705" y="820"/>
                    <a:pt x="3633" y="820"/>
                  </a:cubicBezTo>
                  <a:cubicBezTo>
                    <a:pt x="3475" y="820"/>
                    <a:pt x="3380" y="702"/>
                    <a:pt x="3380" y="551"/>
                  </a:cubicBezTo>
                  <a:cubicBezTo>
                    <a:pt x="3380" y="399"/>
                    <a:pt x="3482" y="282"/>
                    <a:pt x="3628" y="282"/>
                  </a:cubicBezTo>
                  <a:cubicBezTo>
                    <a:pt x="3724" y="282"/>
                    <a:pt x="3775" y="326"/>
                    <a:pt x="3802" y="360"/>
                  </a:cubicBezTo>
                  <a:cubicBezTo>
                    <a:pt x="3805" y="360"/>
                    <a:pt x="3805" y="360"/>
                    <a:pt x="3805" y="360"/>
                  </a:cubicBezTo>
                  <a:lnTo>
                    <a:pt x="3805" y="0"/>
                  </a:lnTo>
                  <a:close/>
                  <a:moveTo>
                    <a:pt x="3809" y="551"/>
                  </a:moveTo>
                  <a:cubicBezTo>
                    <a:pt x="3809" y="471"/>
                    <a:pt x="3753" y="397"/>
                    <a:pt x="3659" y="397"/>
                  </a:cubicBezTo>
                  <a:cubicBezTo>
                    <a:pt x="3565" y="397"/>
                    <a:pt x="3508" y="471"/>
                    <a:pt x="3508" y="551"/>
                  </a:cubicBezTo>
                  <a:cubicBezTo>
                    <a:pt x="3508" y="631"/>
                    <a:pt x="3565" y="704"/>
                    <a:pt x="3659" y="704"/>
                  </a:cubicBezTo>
                  <a:cubicBezTo>
                    <a:pt x="3753" y="704"/>
                    <a:pt x="3809" y="631"/>
                    <a:pt x="3809" y="551"/>
                  </a:cubicBezTo>
                  <a:close/>
                </a:path>
              </a:pathLst>
            </a:custGeom>
            <a:solidFill>
              <a:schemeClr val="accent1"/>
            </a:solidFill>
            <a:ln w="12700">
              <a:solidFill>
                <a:srgbClr val="EC0000"/>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2" name="Freeform 6"/>
            <p:cNvSpPr>
              <a:spLocks noSelect="1"/>
            </p:cNvSpPr>
            <p:nvPr userDrawn="1"/>
          </p:nvSpPr>
          <p:spPr bwMode="gray">
            <a:xfrm>
              <a:off x="614" y="232"/>
              <a:ext cx="1020" cy="419"/>
            </a:xfrm>
            <a:custGeom>
              <a:avLst/>
              <a:gdLst>
                <a:gd name="T0" fmla="*/ 1242 w 5100"/>
                <a:gd name="T1" fmla="*/ 1312 h 2093"/>
                <a:gd name="T2" fmla="*/ 1412 w 5100"/>
                <a:gd name="T3" fmla="*/ 1769 h 2093"/>
                <a:gd name="T4" fmla="*/ 1252 w 5100"/>
                <a:gd name="T5" fmla="*/ 1978 h 2093"/>
                <a:gd name="T6" fmla="*/ 1253 w 5100"/>
                <a:gd name="T7" fmla="*/ 2093 h 2093"/>
                <a:gd name="T8" fmla="*/ 1420 w 5100"/>
                <a:gd name="T9" fmla="*/ 1324 h 2093"/>
                <a:gd name="T10" fmla="*/ 1117 w 5100"/>
                <a:gd name="T11" fmla="*/ 1580 h 2093"/>
                <a:gd name="T12" fmla="*/ 1268 w 5100"/>
                <a:gd name="T13" fmla="*/ 1728 h 2093"/>
                <a:gd name="T14" fmla="*/ 655 w 5100"/>
                <a:gd name="T15" fmla="*/ 1850 h 2093"/>
                <a:gd name="T16" fmla="*/ 642 w 5100"/>
                <a:gd name="T17" fmla="*/ 1747 h 2093"/>
                <a:gd name="T18" fmla="*/ 895 w 5100"/>
                <a:gd name="T19" fmla="*/ 1590 h 2093"/>
                <a:gd name="T20" fmla="*/ 637 w 5100"/>
                <a:gd name="T21" fmla="*/ 1408 h 2093"/>
                <a:gd name="T22" fmla="*/ 287 w 5100"/>
                <a:gd name="T23" fmla="*/ 1312 h 2093"/>
                <a:gd name="T24" fmla="*/ 271 w 5100"/>
                <a:gd name="T25" fmla="*/ 1433 h 2093"/>
                <a:gd name="T26" fmla="*/ 5 w 5100"/>
                <a:gd name="T27" fmla="*/ 1837 h 2093"/>
                <a:gd name="T28" fmla="*/ 133 w 5100"/>
                <a:gd name="T29" fmla="*/ 1406 h 2093"/>
                <a:gd name="T30" fmla="*/ 1689 w 5100"/>
                <a:gd name="T31" fmla="*/ 1324 h 2093"/>
                <a:gd name="T32" fmla="*/ 1689 w 5100"/>
                <a:gd name="T33" fmla="*/ 1837 h 2093"/>
                <a:gd name="T34" fmla="*/ 1752 w 5100"/>
                <a:gd name="T35" fmla="*/ 1227 h 2093"/>
                <a:gd name="T36" fmla="*/ 1836 w 5100"/>
                <a:gd name="T37" fmla="*/ 1150 h 2093"/>
                <a:gd name="T38" fmla="*/ 2218 w 5100"/>
                <a:gd name="T39" fmla="*/ 1850 h 2093"/>
                <a:gd name="T40" fmla="*/ 2218 w 5100"/>
                <a:gd name="T41" fmla="*/ 1734 h 2093"/>
                <a:gd name="T42" fmla="*/ 2369 w 5100"/>
                <a:gd name="T43" fmla="*/ 1581 h 2093"/>
                <a:gd name="T44" fmla="*/ 333 w 5100"/>
                <a:gd name="T45" fmla="*/ 502 h 2093"/>
                <a:gd name="T46" fmla="*/ 128 w 5100"/>
                <a:gd name="T47" fmla="*/ 808 h 2093"/>
                <a:gd name="T48" fmla="*/ 122 w 5100"/>
                <a:gd name="T49" fmla="*/ 295 h 2093"/>
                <a:gd name="T50" fmla="*/ 281 w 5100"/>
                <a:gd name="T51" fmla="*/ 282 h 2093"/>
                <a:gd name="T52" fmla="*/ 794 w 5100"/>
                <a:gd name="T53" fmla="*/ 502 h 2093"/>
                <a:gd name="T54" fmla="*/ 666 w 5100"/>
                <a:gd name="T55" fmla="*/ 517 h 2093"/>
                <a:gd name="T56" fmla="*/ 461 w 5100"/>
                <a:gd name="T57" fmla="*/ 808 h 2093"/>
                <a:gd name="T58" fmla="*/ 3642 w 5100"/>
                <a:gd name="T59" fmla="*/ 551 h 2093"/>
                <a:gd name="T60" fmla="*/ 3920 w 5100"/>
                <a:gd name="T61" fmla="*/ 282 h 2093"/>
                <a:gd name="T62" fmla="*/ 3920 w 5100"/>
                <a:gd name="T63" fmla="*/ 397 h 2093"/>
                <a:gd name="T64" fmla="*/ 2596 w 5100"/>
                <a:gd name="T65" fmla="*/ 282 h 2093"/>
                <a:gd name="T66" fmla="*/ 2875 w 5100"/>
                <a:gd name="T67" fmla="*/ 551 h 2093"/>
                <a:gd name="T68" fmla="*/ 2446 w 5100"/>
                <a:gd name="T69" fmla="*/ 551 h 2093"/>
                <a:gd name="T70" fmla="*/ 2596 w 5100"/>
                <a:gd name="T71" fmla="*/ 705 h 2093"/>
                <a:gd name="T72" fmla="*/ 1952 w 5100"/>
                <a:gd name="T73" fmla="*/ 295 h 2093"/>
                <a:gd name="T74" fmla="*/ 2082 w 5100"/>
                <a:gd name="T75" fmla="*/ 376 h 2093"/>
                <a:gd name="T76" fmla="*/ 2280 w 5100"/>
                <a:gd name="T77" fmla="*/ 413 h 2093"/>
                <a:gd name="T78" fmla="*/ 2080 w 5100"/>
                <a:gd name="T79" fmla="*/ 808 h 2093"/>
                <a:gd name="T80" fmla="*/ 1312 w 5100"/>
                <a:gd name="T81" fmla="*/ 648 h 2093"/>
                <a:gd name="T82" fmla="*/ 1428 w 5100"/>
                <a:gd name="T83" fmla="*/ 596 h 2093"/>
                <a:gd name="T84" fmla="*/ 909 w 5100"/>
                <a:gd name="T85" fmla="*/ 551 h 2093"/>
                <a:gd name="T86" fmla="*/ 1299 w 5100"/>
                <a:gd name="T87" fmla="*/ 500 h 2093"/>
                <a:gd name="T88" fmla="*/ 1711 w 5100"/>
                <a:gd name="T89" fmla="*/ 295 h 2093"/>
                <a:gd name="T90" fmla="*/ 1711 w 5100"/>
                <a:gd name="T91" fmla="*/ 404 h 2093"/>
                <a:gd name="T92" fmla="*/ 1852 w 5100"/>
                <a:gd name="T93" fmla="*/ 695 h 2093"/>
                <a:gd name="T94" fmla="*/ 1583 w 5100"/>
                <a:gd name="T95" fmla="*/ 639 h 2093"/>
                <a:gd name="T96" fmla="*/ 1477 w 5100"/>
                <a:gd name="T97" fmla="*/ 295 h 2093"/>
                <a:gd name="T98" fmla="*/ 1711 w 5100"/>
                <a:gd name="T99" fmla="*/ 147 h 2093"/>
                <a:gd name="T100" fmla="*/ 4293 w 5100"/>
                <a:gd name="T101" fmla="*/ 551 h 2093"/>
                <a:gd name="T102" fmla="*/ 4572 w 5100"/>
                <a:gd name="T103" fmla="*/ 282 h 2093"/>
                <a:gd name="T104" fmla="*/ 4572 w 5100"/>
                <a:gd name="T105" fmla="*/ 397 h 2093"/>
                <a:gd name="T106" fmla="*/ 3295 w 5100"/>
                <a:gd name="T107" fmla="*/ 282 h 2093"/>
                <a:gd name="T108" fmla="*/ 3116 w 5100"/>
                <a:gd name="T109" fmla="*/ 295 h 2093"/>
                <a:gd name="T110" fmla="*/ 3123 w 5100"/>
                <a:gd name="T111" fmla="*/ 1051 h 2093"/>
                <a:gd name="T112" fmla="*/ 3300 w 5100"/>
                <a:gd name="T113" fmla="*/ 820 h 2093"/>
                <a:gd name="T114" fmla="*/ 3269 w 5100"/>
                <a:gd name="T115" fmla="*/ 705 h 2093"/>
                <a:gd name="T116" fmla="*/ 3420 w 5100"/>
                <a:gd name="T117" fmla="*/ 551 h 2093"/>
                <a:gd name="T118" fmla="*/ 5100 w 5100"/>
                <a:gd name="T119" fmla="*/ 808 h 2093"/>
                <a:gd name="T120" fmla="*/ 5100 w 5100"/>
                <a:gd name="T121" fmla="*/ 0 h 2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00" h="2093">
                  <a:moveTo>
                    <a:pt x="1420" y="1401"/>
                  </a:moveTo>
                  <a:cubicBezTo>
                    <a:pt x="1418" y="1401"/>
                    <a:pt x="1418" y="1401"/>
                    <a:pt x="1418" y="1401"/>
                  </a:cubicBezTo>
                  <a:cubicBezTo>
                    <a:pt x="1381" y="1339"/>
                    <a:pt x="1314" y="1312"/>
                    <a:pt x="1242" y="1312"/>
                  </a:cubicBezTo>
                  <a:cubicBezTo>
                    <a:pt x="1084" y="1312"/>
                    <a:pt x="989" y="1429"/>
                    <a:pt x="989" y="1581"/>
                  </a:cubicBezTo>
                  <a:cubicBezTo>
                    <a:pt x="989" y="1726"/>
                    <a:pt x="1090" y="1843"/>
                    <a:pt x="1244" y="1843"/>
                  </a:cubicBezTo>
                  <a:cubicBezTo>
                    <a:pt x="1308" y="1843"/>
                    <a:pt x="1374" y="1819"/>
                    <a:pt x="1412" y="1769"/>
                  </a:cubicBezTo>
                  <a:cubicBezTo>
                    <a:pt x="1414" y="1769"/>
                    <a:pt x="1414" y="1769"/>
                    <a:pt x="1414" y="1769"/>
                  </a:cubicBezTo>
                  <a:cubicBezTo>
                    <a:pt x="1414" y="1806"/>
                    <a:pt x="1414" y="1806"/>
                    <a:pt x="1414" y="1806"/>
                  </a:cubicBezTo>
                  <a:cubicBezTo>
                    <a:pt x="1414" y="1907"/>
                    <a:pt x="1375" y="1978"/>
                    <a:pt x="1252" y="1978"/>
                  </a:cubicBezTo>
                  <a:cubicBezTo>
                    <a:pt x="1180" y="1978"/>
                    <a:pt x="1127" y="1951"/>
                    <a:pt x="1075" y="1904"/>
                  </a:cubicBezTo>
                  <a:cubicBezTo>
                    <a:pt x="999" y="2009"/>
                    <a:pt x="999" y="2009"/>
                    <a:pt x="999" y="2009"/>
                  </a:cubicBezTo>
                  <a:cubicBezTo>
                    <a:pt x="1071" y="2073"/>
                    <a:pt x="1158" y="2093"/>
                    <a:pt x="1253" y="2093"/>
                  </a:cubicBezTo>
                  <a:cubicBezTo>
                    <a:pt x="1452" y="2093"/>
                    <a:pt x="1542" y="1976"/>
                    <a:pt x="1542" y="1791"/>
                  </a:cubicBezTo>
                  <a:cubicBezTo>
                    <a:pt x="1542" y="1324"/>
                    <a:pt x="1542" y="1324"/>
                    <a:pt x="1542" y="1324"/>
                  </a:cubicBezTo>
                  <a:cubicBezTo>
                    <a:pt x="1420" y="1324"/>
                    <a:pt x="1420" y="1324"/>
                    <a:pt x="1420" y="1324"/>
                  </a:cubicBezTo>
                  <a:lnTo>
                    <a:pt x="1420" y="1401"/>
                  </a:lnTo>
                  <a:close/>
                  <a:moveTo>
                    <a:pt x="1268" y="1728"/>
                  </a:moveTo>
                  <a:cubicBezTo>
                    <a:pt x="1181" y="1728"/>
                    <a:pt x="1117" y="1661"/>
                    <a:pt x="1117" y="1580"/>
                  </a:cubicBezTo>
                  <a:cubicBezTo>
                    <a:pt x="1117" y="1489"/>
                    <a:pt x="1179" y="1427"/>
                    <a:pt x="1269" y="1427"/>
                  </a:cubicBezTo>
                  <a:cubicBezTo>
                    <a:pt x="1362" y="1427"/>
                    <a:pt x="1420" y="1489"/>
                    <a:pt x="1420" y="1577"/>
                  </a:cubicBezTo>
                  <a:cubicBezTo>
                    <a:pt x="1420" y="1663"/>
                    <a:pt x="1363" y="1728"/>
                    <a:pt x="1268" y="1728"/>
                  </a:cubicBezTo>
                  <a:close/>
                  <a:moveTo>
                    <a:pt x="655" y="1312"/>
                  </a:moveTo>
                  <a:cubicBezTo>
                    <a:pt x="500" y="1312"/>
                    <a:pt x="376" y="1419"/>
                    <a:pt x="376" y="1581"/>
                  </a:cubicBezTo>
                  <a:cubicBezTo>
                    <a:pt x="376" y="1742"/>
                    <a:pt x="500" y="1850"/>
                    <a:pt x="655" y="1850"/>
                  </a:cubicBezTo>
                  <a:cubicBezTo>
                    <a:pt x="736" y="1850"/>
                    <a:pt x="812" y="1821"/>
                    <a:pt x="871" y="1747"/>
                  </a:cubicBezTo>
                  <a:cubicBezTo>
                    <a:pt x="780" y="1678"/>
                    <a:pt x="780" y="1678"/>
                    <a:pt x="780" y="1678"/>
                  </a:cubicBezTo>
                  <a:cubicBezTo>
                    <a:pt x="748" y="1717"/>
                    <a:pt x="706" y="1747"/>
                    <a:pt x="642" y="1747"/>
                  </a:cubicBezTo>
                  <a:cubicBezTo>
                    <a:pt x="570" y="1747"/>
                    <a:pt x="513" y="1701"/>
                    <a:pt x="504" y="1626"/>
                  </a:cubicBezTo>
                  <a:cubicBezTo>
                    <a:pt x="895" y="1626"/>
                    <a:pt x="895" y="1626"/>
                    <a:pt x="895" y="1626"/>
                  </a:cubicBezTo>
                  <a:cubicBezTo>
                    <a:pt x="895" y="1590"/>
                    <a:pt x="895" y="1590"/>
                    <a:pt x="895" y="1590"/>
                  </a:cubicBezTo>
                  <a:cubicBezTo>
                    <a:pt x="895" y="1412"/>
                    <a:pt x="798" y="1312"/>
                    <a:pt x="655" y="1312"/>
                  </a:cubicBezTo>
                  <a:close/>
                  <a:moveTo>
                    <a:pt x="504" y="1529"/>
                  </a:moveTo>
                  <a:cubicBezTo>
                    <a:pt x="514" y="1456"/>
                    <a:pt x="561" y="1408"/>
                    <a:pt x="637" y="1408"/>
                  </a:cubicBezTo>
                  <a:cubicBezTo>
                    <a:pt x="717" y="1408"/>
                    <a:pt x="766" y="1455"/>
                    <a:pt x="767" y="1529"/>
                  </a:cubicBezTo>
                  <a:lnTo>
                    <a:pt x="504" y="1529"/>
                  </a:lnTo>
                  <a:close/>
                  <a:moveTo>
                    <a:pt x="287" y="1312"/>
                  </a:moveTo>
                  <a:cubicBezTo>
                    <a:pt x="303" y="1312"/>
                    <a:pt x="318" y="1315"/>
                    <a:pt x="333" y="1319"/>
                  </a:cubicBezTo>
                  <a:cubicBezTo>
                    <a:pt x="333" y="1443"/>
                    <a:pt x="333" y="1443"/>
                    <a:pt x="333" y="1443"/>
                  </a:cubicBezTo>
                  <a:cubicBezTo>
                    <a:pt x="312" y="1438"/>
                    <a:pt x="291" y="1433"/>
                    <a:pt x="271" y="1433"/>
                  </a:cubicBezTo>
                  <a:cubicBezTo>
                    <a:pt x="150" y="1433"/>
                    <a:pt x="133" y="1535"/>
                    <a:pt x="133" y="1563"/>
                  </a:cubicBezTo>
                  <a:cubicBezTo>
                    <a:pt x="133" y="1837"/>
                    <a:pt x="133" y="1837"/>
                    <a:pt x="133" y="1837"/>
                  </a:cubicBezTo>
                  <a:cubicBezTo>
                    <a:pt x="5" y="1837"/>
                    <a:pt x="5" y="1837"/>
                    <a:pt x="5" y="1837"/>
                  </a:cubicBezTo>
                  <a:cubicBezTo>
                    <a:pt x="5" y="1324"/>
                    <a:pt x="5" y="1324"/>
                    <a:pt x="5" y="1324"/>
                  </a:cubicBezTo>
                  <a:cubicBezTo>
                    <a:pt x="133" y="1324"/>
                    <a:pt x="133" y="1324"/>
                    <a:pt x="133" y="1324"/>
                  </a:cubicBezTo>
                  <a:cubicBezTo>
                    <a:pt x="133" y="1406"/>
                    <a:pt x="133" y="1406"/>
                    <a:pt x="133" y="1406"/>
                  </a:cubicBezTo>
                  <a:cubicBezTo>
                    <a:pt x="135" y="1406"/>
                    <a:pt x="135" y="1406"/>
                    <a:pt x="135" y="1406"/>
                  </a:cubicBezTo>
                  <a:cubicBezTo>
                    <a:pt x="163" y="1347"/>
                    <a:pt x="220" y="1312"/>
                    <a:pt x="287" y="1312"/>
                  </a:cubicBezTo>
                  <a:close/>
                  <a:moveTo>
                    <a:pt x="1689" y="1324"/>
                  </a:moveTo>
                  <a:cubicBezTo>
                    <a:pt x="1818" y="1324"/>
                    <a:pt x="1818" y="1324"/>
                    <a:pt x="1818" y="1324"/>
                  </a:cubicBezTo>
                  <a:cubicBezTo>
                    <a:pt x="1818" y="1837"/>
                    <a:pt x="1818" y="1837"/>
                    <a:pt x="1818" y="1837"/>
                  </a:cubicBezTo>
                  <a:cubicBezTo>
                    <a:pt x="1689" y="1837"/>
                    <a:pt x="1689" y="1837"/>
                    <a:pt x="1689" y="1837"/>
                  </a:cubicBezTo>
                  <a:lnTo>
                    <a:pt x="1689" y="1324"/>
                  </a:lnTo>
                  <a:close/>
                  <a:moveTo>
                    <a:pt x="1836" y="1150"/>
                  </a:moveTo>
                  <a:cubicBezTo>
                    <a:pt x="1836" y="1194"/>
                    <a:pt x="1799" y="1227"/>
                    <a:pt x="1752" y="1227"/>
                  </a:cubicBezTo>
                  <a:cubicBezTo>
                    <a:pt x="1705" y="1227"/>
                    <a:pt x="1671" y="1191"/>
                    <a:pt x="1671" y="1150"/>
                  </a:cubicBezTo>
                  <a:cubicBezTo>
                    <a:pt x="1671" y="1110"/>
                    <a:pt x="1705" y="1073"/>
                    <a:pt x="1752" y="1073"/>
                  </a:cubicBezTo>
                  <a:cubicBezTo>
                    <a:pt x="1799" y="1073"/>
                    <a:pt x="1836" y="1107"/>
                    <a:pt x="1836" y="1150"/>
                  </a:cubicBezTo>
                  <a:close/>
                  <a:moveTo>
                    <a:pt x="2218" y="1312"/>
                  </a:moveTo>
                  <a:cubicBezTo>
                    <a:pt x="2063" y="1312"/>
                    <a:pt x="1939" y="1419"/>
                    <a:pt x="1939" y="1581"/>
                  </a:cubicBezTo>
                  <a:cubicBezTo>
                    <a:pt x="1939" y="1742"/>
                    <a:pt x="2063" y="1850"/>
                    <a:pt x="2218" y="1850"/>
                  </a:cubicBezTo>
                  <a:cubicBezTo>
                    <a:pt x="2373" y="1850"/>
                    <a:pt x="2497" y="1742"/>
                    <a:pt x="2497" y="1581"/>
                  </a:cubicBezTo>
                  <a:cubicBezTo>
                    <a:pt x="2497" y="1419"/>
                    <a:pt x="2373" y="1312"/>
                    <a:pt x="2218" y="1312"/>
                  </a:cubicBezTo>
                  <a:close/>
                  <a:moveTo>
                    <a:pt x="2218" y="1734"/>
                  </a:moveTo>
                  <a:cubicBezTo>
                    <a:pt x="2124" y="1734"/>
                    <a:pt x="2068" y="1661"/>
                    <a:pt x="2068" y="1581"/>
                  </a:cubicBezTo>
                  <a:cubicBezTo>
                    <a:pt x="2068" y="1501"/>
                    <a:pt x="2124" y="1427"/>
                    <a:pt x="2218" y="1427"/>
                  </a:cubicBezTo>
                  <a:cubicBezTo>
                    <a:pt x="2312" y="1427"/>
                    <a:pt x="2369" y="1501"/>
                    <a:pt x="2369" y="1581"/>
                  </a:cubicBezTo>
                  <a:cubicBezTo>
                    <a:pt x="2369" y="1661"/>
                    <a:pt x="2312" y="1734"/>
                    <a:pt x="2218" y="1734"/>
                  </a:cubicBezTo>
                  <a:close/>
                  <a:moveTo>
                    <a:pt x="333" y="808"/>
                  </a:moveTo>
                  <a:cubicBezTo>
                    <a:pt x="333" y="502"/>
                    <a:pt x="333" y="502"/>
                    <a:pt x="333" y="502"/>
                  </a:cubicBezTo>
                  <a:cubicBezTo>
                    <a:pt x="333" y="439"/>
                    <a:pt x="307" y="397"/>
                    <a:pt x="245" y="397"/>
                  </a:cubicBezTo>
                  <a:cubicBezTo>
                    <a:pt x="161" y="397"/>
                    <a:pt x="128" y="459"/>
                    <a:pt x="128" y="528"/>
                  </a:cubicBezTo>
                  <a:cubicBezTo>
                    <a:pt x="128" y="808"/>
                    <a:pt x="128" y="808"/>
                    <a:pt x="128" y="808"/>
                  </a:cubicBezTo>
                  <a:cubicBezTo>
                    <a:pt x="0" y="808"/>
                    <a:pt x="0" y="808"/>
                    <a:pt x="0" y="808"/>
                  </a:cubicBezTo>
                  <a:cubicBezTo>
                    <a:pt x="0" y="295"/>
                    <a:pt x="0" y="295"/>
                    <a:pt x="0" y="295"/>
                  </a:cubicBezTo>
                  <a:cubicBezTo>
                    <a:pt x="122" y="295"/>
                    <a:pt x="122" y="295"/>
                    <a:pt x="122" y="295"/>
                  </a:cubicBezTo>
                  <a:cubicBezTo>
                    <a:pt x="122" y="375"/>
                    <a:pt x="122" y="375"/>
                    <a:pt x="122" y="375"/>
                  </a:cubicBezTo>
                  <a:cubicBezTo>
                    <a:pt x="124" y="375"/>
                    <a:pt x="124" y="375"/>
                    <a:pt x="124" y="375"/>
                  </a:cubicBezTo>
                  <a:cubicBezTo>
                    <a:pt x="146" y="327"/>
                    <a:pt x="195" y="282"/>
                    <a:pt x="281" y="282"/>
                  </a:cubicBezTo>
                  <a:cubicBezTo>
                    <a:pt x="360" y="282"/>
                    <a:pt x="414" y="313"/>
                    <a:pt x="441" y="377"/>
                  </a:cubicBezTo>
                  <a:cubicBezTo>
                    <a:pt x="478" y="312"/>
                    <a:pt x="533" y="282"/>
                    <a:pt x="610" y="282"/>
                  </a:cubicBezTo>
                  <a:cubicBezTo>
                    <a:pt x="746" y="282"/>
                    <a:pt x="794" y="379"/>
                    <a:pt x="794" y="502"/>
                  </a:cubicBezTo>
                  <a:cubicBezTo>
                    <a:pt x="794" y="808"/>
                    <a:pt x="794" y="808"/>
                    <a:pt x="794" y="808"/>
                  </a:cubicBezTo>
                  <a:cubicBezTo>
                    <a:pt x="666" y="808"/>
                    <a:pt x="666" y="808"/>
                    <a:pt x="666" y="808"/>
                  </a:cubicBezTo>
                  <a:cubicBezTo>
                    <a:pt x="666" y="517"/>
                    <a:pt x="666" y="517"/>
                    <a:pt x="666" y="517"/>
                  </a:cubicBezTo>
                  <a:cubicBezTo>
                    <a:pt x="666" y="453"/>
                    <a:pt x="647" y="397"/>
                    <a:pt x="571" y="397"/>
                  </a:cubicBezTo>
                  <a:cubicBezTo>
                    <a:pt x="491" y="397"/>
                    <a:pt x="461" y="464"/>
                    <a:pt x="461" y="530"/>
                  </a:cubicBezTo>
                  <a:cubicBezTo>
                    <a:pt x="461" y="808"/>
                    <a:pt x="461" y="808"/>
                    <a:pt x="461" y="808"/>
                  </a:cubicBezTo>
                  <a:lnTo>
                    <a:pt x="333" y="808"/>
                  </a:lnTo>
                  <a:close/>
                  <a:moveTo>
                    <a:pt x="3920" y="282"/>
                  </a:moveTo>
                  <a:cubicBezTo>
                    <a:pt x="3766" y="282"/>
                    <a:pt x="3642" y="390"/>
                    <a:pt x="3642" y="551"/>
                  </a:cubicBezTo>
                  <a:cubicBezTo>
                    <a:pt x="3642" y="713"/>
                    <a:pt x="3766" y="820"/>
                    <a:pt x="3920" y="820"/>
                  </a:cubicBezTo>
                  <a:cubicBezTo>
                    <a:pt x="4075" y="820"/>
                    <a:pt x="4199" y="713"/>
                    <a:pt x="4199" y="551"/>
                  </a:cubicBezTo>
                  <a:cubicBezTo>
                    <a:pt x="4199" y="390"/>
                    <a:pt x="4075" y="282"/>
                    <a:pt x="3920" y="282"/>
                  </a:cubicBezTo>
                  <a:close/>
                  <a:moveTo>
                    <a:pt x="3920" y="705"/>
                  </a:moveTo>
                  <a:cubicBezTo>
                    <a:pt x="3826" y="705"/>
                    <a:pt x="3770" y="631"/>
                    <a:pt x="3770" y="551"/>
                  </a:cubicBezTo>
                  <a:cubicBezTo>
                    <a:pt x="3770" y="471"/>
                    <a:pt x="3826" y="397"/>
                    <a:pt x="3920" y="397"/>
                  </a:cubicBezTo>
                  <a:cubicBezTo>
                    <a:pt x="4014" y="397"/>
                    <a:pt x="4071" y="471"/>
                    <a:pt x="4071" y="551"/>
                  </a:cubicBezTo>
                  <a:cubicBezTo>
                    <a:pt x="4071" y="631"/>
                    <a:pt x="4014" y="705"/>
                    <a:pt x="3920" y="705"/>
                  </a:cubicBezTo>
                  <a:close/>
                  <a:moveTo>
                    <a:pt x="2596" y="282"/>
                  </a:moveTo>
                  <a:cubicBezTo>
                    <a:pt x="2441" y="282"/>
                    <a:pt x="2317" y="390"/>
                    <a:pt x="2317" y="551"/>
                  </a:cubicBezTo>
                  <a:cubicBezTo>
                    <a:pt x="2317" y="713"/>
                    <a:pt x="2441" y="820"/>
                    <a:pt x="2596" y="820"/>
                  </a:cubicBezTo>
                  <a:cubicBezTo>
                    <a:pt x="2751" y="820"/>
                    <a:pt x="2875" y="713"/>
                    <a:pt x="2875" y="551"/>
                  </a:cubicBezTo>
                  <a:cubicBezTo>
                    <a:pt x="2875" y="390"/>
                    <a:pt x="2751" y="282"/>
                    <a:pt x="2596" y="282"/>
                  </a:cubicBezTo>
                  <a:close/>
                  <a:moveTo>
                    <a:pt x="2596" y="705"/>
                  </a:moveTo>
                  <a:cubicBezTo>
                    <a:pt x="2502" y="705"/>
                    <a:pt x="2446" y="631"/>
                    <a:pt x="2446" y="551"/>
                  </a:cubicBezTo>
                  <a:cubicBezTo>
                    <a:pt x="2446" y="471"/>
                    <a:pt x="2502" y="397"/>
                    <a:pt x="2596" y="397"/>
                  </a:cubicBezTo>
                  <a:cubicBezTo>
                    <a:pt x="2690" y="397"/>
                    <a:pt x="2747" y="471"/>
                    <a:pt x="2747" y="551"/>
                  </a:cubicBezTo>
                  <a:cubicBezTo>
                    <a:pt x="2747" y="631"/>
                    <a:pt x="2690" y="705"/>
                    <a:pt x="2596" y="705"/>
                  </a:cubicBezTo>
                  <a:close/>
                  <a:moveTo>
                    <a:pt x="2080" y="808"/>
                  </a:moveTo>
                  <a:cubicBezTo>
                    <a:pt x="1952" y="808"/>
                    <a:pt x="1952" y="808"/>
                    <a:pt x="1952" y="808"/>
                  </a:cubicBezTo>
                  <a:cubicBezTo>
                    <a:pt x="1952" y="295"/>
                    <a:pt x="1952" y="295"/>
                    <a:pt x="1952" y="295"/>
                  </a:cubicBezTo>
                  <a:cubicBezTo>
                    <a:pt x="2080" y="295"/>
                    <a:pt x="2080" y="295"/>
                    <a:pt x="2080" y="295"/>
                  </a:cubicBezTo>
                  <a:cubicBezTo>
                    <a:pt x="2080" y="376"/>
                    <a:pt x="2080" y="376"/>
                    <a:pt x="2080" y="376"/>
                  </a:cubicBezTo>
                  <a:cubicBezTo>
                    <a:pt x="2082" y="376"/>
                    <a:pt x="2082" y="376"/>
                    <a:pt x="2082" y="376"/>
                  </a:cubicBezTo>
                  <a:cubicBezTo>
                    <a:pt x="2110" y="317"/>
                    <a:pt x="2167" y="282"/>
                    <a:pt x="2234" y="282"/>
                  </a:cubicBezTo>
                  <a:cubicBezTo>
                    <a:pt x="2250" y="282"/>
                    <a:pt x="2265" y="285"/>
                    <a:pt x="2280" y="290"/>
                  </a:cubicBezTo>
                  <a:cubicBezTo>
                    <a:pt x="2280" y="413"/>
                    <a:pt x="2280" y="413"/>
                    <a:pt x="2280" y="413"/>
                  </a:cubicBezTo>
                  <a:cubicBezTo>
                    <a:pt x="2258" y="408"/>
                    <a:pt x="2238" y="404"/>
                    <a:pt x="2218" y="404"/>
                  </a:cubicBezTo>
                  <a:cubicBezTo>
                    <a:pt x="2097" y="404"/>
                    <a:pt x="2080" y="505"/>
                    <a:pt x="2080" y="533"/>
                  </a:cubicBezTo>
                  <a:lnTo>
                    <a:pt x="2080" y="808"/>
                  </a:lnTo>
                  <a:close/>
                  <a:moveTo>
                    <a:pt x="1187" y="820"/>
                  </a:moveTo>
                  <a:cubicBezTo>
                    <a:pt x="1269" y="820"/>
                    <a:pt x="1344" y="792"/>
                    <a:pt x="1404" y="718"/>
                  </a:cubicBezTo>
                  <a:cubicBezTo>
                    <a:pt x="1312" y="648"/>
                    <a:pt x="1312" y="648"/>
                    <a:pt x="1312" y="648"/>
                  </a:cubicBezTo>
                  <a:cubicBezTo>
                    <a:pt x="1280" y="688"/>
                    <a:pt x="1239" y="718"/>
                    <a:pt x="1175" y="718"/>
                  </a:cubicBezTo>
                  <a:cubicBezTo>
                    <a:pt x="1103" y="718"/>
                    <a:pt x="1045" y="672"/>
                    <a:pt x="1037" y="596"/>
                  </a:cubicBezTo>
                  <a:cubicBezTo>
                    <a:pt x="1428" y="596"/>
                    <a:pt x="1428" y="596"/>
                    <a:pt x="1428" y="596"/>
                  </a:cubicBezTo>
                  <a:cubicBezTo>
                    <a:pt x="1428" y="561"/>
                    <a:pt x="1428" y="561"/>
                    <a:pt x="1428" y="561"/>
                  </a:cubicBezTo>
                  <a:cubicBezTo>
                    <a:pt x="1428" y="383"/>
                    <a:pt x="1330" y="282"/>
                    <a:pt x="1187" y="282"/>
                  </a:cubicBezTo>
                  <a:cubicBezTo>
                    <a:pt x="1033" y="282"/>
                    <a:pt x="909" y="390"/>
                    <a:pt x="909" y="551"/>
                  </a:cubicBezTo>
                  <a:cubicBezTo>
                    <a:pt x="909" y="713"/>
                    <a:pt x="1033" y="820"/>
                    <a:pt x="1187" y="820"/>
                  </a:cubicBezTo>
                  <a:close/>
                  <a:moveTo>
                    <a:pt x="1169" y="378"/>
                  </a:moveTo>
                  <a:cubicBezTo>
                    <a:pt x="1249" y="378"/>
                    <a:pt x="1298" y="425"/>
                    <a:pt x="1299" y="500"/>
                  </a:cubicBezTo>
                  <a:cubicBezTo>
                    <a:pt x="1037" y="500"/>
                    <a:pt x="1037" y="500"/>
                    <a:pt x="1037" y="500"/>
                  </a:cubicBezTo>
                  <a:cubicBezTo>
                    <a:pt x="1046" y="426"/>
                    <a:pt x="1093" y="378"/>
                    <a:pt x="1169" y="378"/>
                  </a:cubicBezTo>
                  <a:close/>
                  <a:moveTo>
                    <a:pt x="1711" y="295"/>
                  </a:moveTo>
                  <a:cubicBezTo>
                    <a:pt x="1852" y="295"/>
                    <a:pt x="1852" y="295"/>
                    <a:pt x="1852" y="295"/>
                  </a:cubicBezTo>
                  <a:cubicBezTo>
                    <a:pt x="1852" y="404"/>
                    <a:pt x="1852" y="404"/>
                    <a:pt x="1852" y="404"/>
                  </a:cubicBezTo>
                  <a:cubicBezTo>
                    <a:pt x="1711" y="404"/>
                    <a:pt x="1711" y="404"/>
                    <a:pt x="1711" y="404"/>
                  </a:cubicBezTo>
                  <a:cubicBezTo>
                    <a:pt x="1711" y="628"/>
                    <a:pt x="1711" y="628"/>
                    <a:pt x="1711" y="628"/>
                  </a:cubicBezTo>
                  <a:cubicBezTo>
                    <a:pt x="1711" y="679"/>
                    <a:pt x="1726" y="711"/>
                    <a:pt x="1782" y="711"/>
                  </a:cubicBezTo>
                  <a:cubicBezTo>
                    <a:pt x="1805" y="711"/>
                    <a:pt x="1836" y="707"/>
                    <a:pt x="1852" y="695"/>
                  </a:cubicBezTo>
                  <a:cubicBezTo>
                    <a:pt x="1852" y="803"/>
                    <a:pt x="1852" y="803"/>
                    <a:pt x="1852" y="803"/>
                  </a:cubicBezTo>
                  <a:cubicBezTo>
                    <a:pt x="1825" y="816"/>
                    <a:pt x="1780" y="820"/>
                    <a:pt x="1750" y="820"/>
                  </a:cubicBezTo>
                  <a:cubicBezTo>
                    <a:pt x="1615" y="820"/>
                    <a:pt x="1583" y="759"/>
                    <a:pt x="1583" y="639"/>
                  </a:cubicBezTo>
                  <a:cubicBezTo>
                    <a:pt x="1583" y="404"/>
                    <a:pt x="1583" y="404"/>
                    <a:pt x="1583" y="404"/>
                  </a:cubicBezTo>
                  <a:cubicBezTo>
                    <a:pt x="1477" y="404"/>
                    <a:pt x="1477" y="404"/>
                    <a:pt x="1477" y="404"/>
                  </a:cubicBezTo>
                  <a:cubicBezTo>
                    <a:pt x="1477" y="295"/>
                    <a:pt x="1477" y="295"/>
                    <a:pt x="1477" y="295"/>
                  </a:cubicBezTo>
                  <a:cubicBezTo>
                    <a:pt x="1583" y="295"/>
                    <a:pt x="1583" y="295"/>
                    <a:pt x="1583" y="295"/>
                  </a:cubicBezTo>
                  <a:cubicBezTo>
                    <a:pt x="1583" y="147"/>
                    <a:pt x="1583" y="147"/>
                    <a:pt x="1583" y="147"/>
                  </a:cubicBezTo>
                  <a:cubicBezTo>
                    <a:pt x="1711" y="147"/>
                    <a:pt x="1711" y="147"/>
                    <a:pt x="1711" y="147"/>
                  </a:cubicBezTo>
                  <a:lnTo>
                    <a:pt x="1711" y="295"/>
                  </a:lnTo>
                  <a:close/>
                  <a:moveTo>
                    <a:pt x="4572" y="282"/>
                  </a:moveTo>
                  <a:cubicBezTo>
                    <a:pt x="4417" y="282"/>
                    <a:pt x="4293" y="390"/>
                    <a:pt x="4293" y="551"/>
                  </a:cubicBezTo>
                  <a:cubicBezTo>
                    <a:pt x="4293" y="713"/>
                    <a:pt x="4417" y="820"/>
                    <a:pt x="4572" y="820"/>
                  </a:cubicBezTo>
                  <a:cubicBezTo>
                    <a:pt x="4727" y="820"/>
                    <a:pt x="4851" y="713"/>
                    <a:pt x="4851" y="551"/>
                  </a:cubicBezTo>
                  <a:cubicBezTo>
                    <a:pt x="4851" y="390"/>
                    <a:pt x="4727" y="282"/>
                    <a:pt x="4572" y="282"/>
                  </a:cubicBezTo>
                  <a:close/>
                  <a:moveTo>
                    <a:pt x="4572" y="705"/>
                  </a:moveTo>
                  <a:cubicBezTo>
                    <a:pt x="4478" y="705"/>
                    <a:pt x="4421" y="631"/>
                    <a:pt x="4421" y="551"/>
                  </a:cubicBezTo>
                  <a:cubicBezTo>
                    <a:pt x="4421" y="471"/>
                    <a:pt x="4478" y="397"/>
                    <a:pt x="4572" y="397"/>
                  </a:cubicBezTo>
                  <a:cubicBezTo>
                    <a:pt x="4666" y="397"/>
                    <a:pt x="4722" y="471"/>
                    <a:pt x="4722" y="551"/>
                  </a:cubicBezTo>
                  <a:cubicBezTo>
                    <a:pt x="4722" y="631"/>
                    <a:pt x="4666" y="705"/>
                    <a:pt x="4572" y="705"/>
                  </a:cubicBezTo>
                  <a:close/>
                  <a:moveTo>
                    <a:pt x="3295" y="282"/>
                  </a:moveTo>
                  <a:cubicBezTo>
                    <a:pt x="3223" y="282"/>
                    <a:pt x="3156" y="310"/>
                    <a:pt x="3118" y="372"/>
                  </a:cubicBezTo>
                  <a:cubicBezTo>
                    <a:pt x="3116" y="372"/>
                    <a:pt x="3116" y="372"/>
                    <a:pt x="3116" y="372"/>
                  </a:cubicBezTo>
                  <a:cubicBezTo>
                    <a:pt x="3116" y="295"/>
                    <a:pt x="3116" y="295"/>
                    <a:pt x="3116" y="295"/>
                  </a:cubicBezTo>
                  <a:cubicBezTo>
                    <a:pt x="2994" y="295"/>
                    <a:pt x="2994" y="295"/>
                    <a:pt x="2994" y="295"/>
                  </a:cubicBezTo>
                  <a:cubicBezTo>
                    <a:pt x="2994" y="1051"/>
                    <a:pt x="2994" y="1051"/>
                    <a:pt x="2994" y="1051"/>
                  </a:cubicBezTo>
                  <a:cubicBezTo>
                    <a:pt x="3123" y="1051"/>
                    <a:pt x="3123" y="1051"/>
                    <a:pt x="3123" y="1051"/>
                  </a:cubicBezTo>
                  <a:cubicBezTo>
                    <a:pt x="3123" y="742"/>
                    <a:pt x="3123" y="742"/>
                    <a:pt x="3123" y="742"/>
                  </a:cubicBezTo>
                  <a:cubicBezTo>
                    <a:pt x="3126" y="742"/>
                    <a:pt x="3126" y="742"/>
                    <a:pt x="3126" y="742"/>
                  </a:cubicBezTo>
                  <a:cubicBezTo>
                    <a:pt x="3153" y="776"/>
                    <a:pt x="3204" y="820"/>
                    <a:pt x="3300" y="820"/>
                  </a:cubicBezTo>
                  <a:cubicBezTo>
                    <a:pt x="3446" y="820"/>
                    <a:pt x="3548" y="703"/>
                    <a:pt x="3548" y="551"/>
                  </a:cubicBezTo>
                  <a:cubicBezTo>
                    <a:pt x="3548" y="400"/>
                    <a:pt x="3453" y="282"/>
                    <a:pt x="3295" y="282"/>
                  </a:cubicBezTo>
                  <a:close/>
                  <a:moveTo>
                    <a:pt x="3269" y="705"/>
                  </a:moveTo>
                  <a:cubicBezTo>
                    <a:pt x="3175" y="705"/>
                    <a:pt x="3118" y="631"/>
                    <a:pt x="3118" y="551"/>
                  </a:cubicBezTo>
                  <a:cubicBezTo>
                    <a:pt x="3118" y="471"/>
                    <a:pt x="3175" y="397"/>
                    <a:pt x="3269" y="397"/>
                  </a:cubicBezTo>
                  <a:cubicBezTo>
                    <a:pt x="3363" y="397"/>
                    <a:pt x="3420" y="471"/>
                    <a:pt x="3420" y="551"/>
                  </a:cubicBezTo>
                  <a:cubicBezTo>
                    <a:pt x="3420" y="631"/>
                    <a:pt x="3363" y="705"/>
                    <a:pt x="3269" y="705"/>
                  </a:cubicBezTo>
                  <a:close/>
                  <a:moveTo>
                    <a:pt x="5100" y="0"/>
                  </a:moveTo>
                  <a:cubicBezTo>
                    <a:pt x="5100" y="808"/>
                    <a:pt x="5100" y="808"/>
                    <a:pt x="5100" y="808"/>
                  </a:cubicBezTo>
                  <a:cubicBezTo>
                    <a:pt x="4972" y="808"/>
                    <a:pt x="4972" y="808"/>
                    <a:pt x="4972" y="808"/>
                  </a:cubicBezTo>
                  <a:cubicBezTo>
                    <a:pt x="4972" y="0"/>
                    <a:pt x="4972" y="0"/>
                    <a:pt x="4972" y="0"/>
                  </a:cubicBezTo>
                  <a:lnTo>
                    <a:pt x="5100" y="0"/>
                  </a:lnTo>
                  <a:close/>
                </a:path>
              </a:pathLst>
            </a:custGeom>
            <a:solidFill>
              <a:srgbClr val="000000"/>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87" name="Tijdelijke aanduiding voor afbeelding 86"/>
          <p:cNvSpPr>
            <a:spLocks noGrp="1" noSelect="1"/>
          </p:cNvSpPr>
          <p:nvPr>
            <p:ph type="pic" sz="quarter" idx="12" hasCustomPrompt="1"/>
          </p:nvPr>
        </p:nvSpPr>
        <p:spPr bwMode="gray">
          <a:xfrm>
            <a:off x="694804" y="2"/>
            <a:ext cx="11483996" cy="6857998"/>
          </a:xfrm>
          <a:custGeom>
            <a:avLst/>
            <a:gdLst>
              <a:gd name="connsiteX0" fmla="*/ 1307630 w 11483996"/>
              <a:gd name="connsiteY0" fmla="*/ 876788 h 6857998"/>
              <a:gd name="connsiteX1" fmla="*/ 1316212 w 11483996"/>
              <a:gd name="connsiteY1" fmla="*/ 876788 h 6857998"/>
              <a:gd name="connsiteX2" fmla="*/ 1316212 w 11483996"/>
              <a:gd name="connsiteY2" fmla="*/ 885838 h 6857998"/>
              <a:gd name="connsiteX3" fmla="*/ 1274901 w 11483996"/>
              <a:gd name="connsiteY3" fmla="*/ 922826 h 6857998"/>
              <a:gd name="connsiteX4" fmla="*/ 1246363 w 11483996"/>
              <a:gd name="connsiteY4" fmla="*/ 901578 h 6857998"/>
              <a:gd name="connsiteX5" fmla="*/ 1307630 w 11483996"/>
              <a:gd name="connsiteY5" fmla="*/ 876788 h 6857998"/>
              <a:gd name="connsiteX6" fmla="*/ 2592117 w 11483996"/>
              <a:gd name="connsiteY6" fmla="*/ 876788 h 6857998"/>
              <a:gd name="connsiteX7" fmla="*/ 2600499 w 11483996"/>
              <a:gd name="connsiteY7" fmla="*/ 876788 h 6857998"/>
              <a:gd name="connsiteX8" fmla="*/ 2600499 w 11483996"/>
              <a:gd name="connsiteY8" fmla="*/ 885838 h 6857998"/>
              <a:gd name="connsiteX9" fmla="*/ 2559387 w 11483996"/>
              <a:gd name="connsiteY9" fmla="*/ 922826 h 6857998"/>
              <a:gd name="connsiteX10" fmla="*/ 2530649 w 11483996"/>
              <a:gd name="connsiteY10" fmla="*/ 901578 h 6857998"/>
              <a:gd name="connsiteX11" fmla="*/ 2592117 w 11483996"/>
              <a:gd name="connsiteY11" fmla="*/ 876788 h 6857998"/>
              <a:gd name="connsiteX12" fmla="*/ 2367136 w 11483996"/>
              <a:gd name="connsiteY12" fmla="*/ 819638 h 6857998"/>
              <a:gd name="connsiteX13" fmla="*/ 2414762 w 11483996"/>
              <a:gd name="connsiteY13" fmla="*/ 868057 h 6857998"/>
              <a:gd name="connsiteX14" fmla="*/ 2367136 w 11483996"/>
              <a:gd name="connsiteY14" fmla="*/ 916476 h 6857998"/>
              <a:gd name="connsiteX15" fmla="*/ 2319512 w 11483996"/>
              <a:gd name="connsiteY15" fmla="*/ 868057 h 6857998"/>
              <a:gd name="connsiteX16" fmla="*/ 2367136 w 11483996"/>
              <a:gd name="connsiteY16" fmla="*/ 819638 h 6857998"/>
              <a:gd name="connsiteX17" fmla="*/ 780430 w 11483996"/>
              <a:gd name="connsiteY17" fmla="*/ 819637 h 6857998"/>
              <a:gd name="connsiteX18" fmla="*/ 828849 w 11483996"/>
              <a:gd name="connsiteY18" fmla="*/ 867262 h 6857998"/>
              <a:gd name="connsiteX19" fmla="*/ 780032 w 11483996"/>
              <a:gd name="connsiteY19" fmla="*/ 914887 h 6857998"/>
              <a:gd name="connsiteX20" fmla="*/ 732011 w 11483996"/>
              <a:gd name="connsiteY20" fmla="*/ 867855 h 6857998"/>
              <a:gd name="connsiteX21" fmla="*/ 780430 w 11483996"/>
              <a:gd name="connsiteY21" fmla="*/ 819637 h 6857998"/>
              <a:gd name="connsiteX22" fmla="*/ 1082053 w 11483996"/>
              <a:gd name="connsiteY22" fmla="*/ 819635 h 6857998"/>
              <a:gd name="connsiteX23" fmla="*/ 1130472 w 11483996"/>
              <a:gd name="connsiteY23" fmla="*/ 868054 h 6857998"/>
              <a:gd name="connsiteX24" fmla="*/ 1082053 w 11483996"/>
              <a:gd name="connsiteY24" fmla="*/ 916473 h 6857998"/>
              <a:gd name="connsiteX25" fmla="*/ 1033634 w 11483996"/>
              <a:gd name="connsiteY25" fmla="*/ 868054 h 6857998"/>
              <a:gd name="connsiteX26" fmla="*/ 1082053 w 11483996"/>
              <a:gd name="connsiteY26" fmla="*/ 819635 h 6857998"/>
              <a:gd name="connsiteX27" fmla="*/ 2047557 w 11483996"/>
              <a:gd name="connsiteY27" fmla="*/ 813288 h 6857998"/>
              <a:gd name="connsiteX28" fmla="*/ 2089326 w 11483996"/>
              <a:gd name="connsiteY28" fmla="*/ 851388 h 6857998"/>
              <a:gd name="connsiteX29" fmla="*/ 2005188 w 11483996"/>
              <a:gd name="connsiteY29" fmla="*/ 851388 h 6857998"/>
              <a:gd name="connsiteX30" fmla="*/ 2047557 w 11483996"/>
              <a:gd name="connsiteY30" fmla="*/ 813288 h 6857998"/>
              <a:gd name="connsiteX31" fmla="*/ 579905 w 11483996"/>
              <a:gd name="connsiteY31" fmla="*/ 813287 h 6857998"/>
              <a:gd name="connsiteX32" fmla="*/ 620886 w 11483996"/>
              <a:gd name="connsiteY32" fmla="*/ 851387 h 6857998"/>
              <a:gd name="connsiteX33" fmla="*/ 538336 w 11483996"/>
              <a:gd name="connsiteY33" fmla="*/ 851387 h 6857998"/>
              <a:gd name="connsiteX34" fmla="*/ 579905 w 11483996"/>
              <a:gd name="connsiteY34" fmla="*/ 813287 h 6857998"/>
              <a:gd name="connsiteX35" fmla="*/ 914573 w 11483996"/>
              <a:gd name="connsiteY35" fmla="*/ 786299 h 6857998"/>
              <a:gd name="connsiteX36" fmla="*/ 914573 w 11483996"/>
              <a:gd name="connsiteY36" fmla="*/ 949812 h 6857998"/>
              <a:gd name="connsiteX37" fmla="*/ 954260 w 11483996"/>
              <a:gd name="connsiteY37" fmla="*/ 949812 h 6857998"/>
              <a:gd name="connsiteX38" fmla="*/ 954260 w 11483996"/>
              <a:gd name="connsiteY38" fmla="*/ 786299 h 6857998"/>
              <a:gd name="connsiteX39" fmla="*/ 1750185 w 11483996"/>
              <a:gd name="connsiteY39" fmla="*/ 783125 h 6857998"/>
              <a:gd name="connsiteX40" fmla="*/ 1684895 w 11483996"/>
              <a:gd name="connsiteY40" fmla="*/ 835209 h 6857998"/>
              <a:gd name="connsiteX41" fmla="*/ 1772543 w 11483996"/>
              <a:gd name="connsiteY41" fmla="*/ 904061 h 6857998"/>
              <a:gd name="connsiteX42" fmla="*/ 1745436 w 11483996"/>
              <a:gd name="connsiteY42" fmla="*/ 922606 h 6857998"/>
              <a:gd name="connsiteX43" fmla="*/ 1706856 w 11483996"/>
              <a:gd name="connsiteY43" fmla="*/ 902680 h 6857998"/>
              <a:gd name="connsiteX44" fmla="*/ 1679750 w 11483996"/>
              <a:gd name="connsiteY44" fmla="*/ 927933 h 6857998"/>
              <a:gd name="connsiteX45" fmla="*/ 1743063 w 11483996"/>
              <a:gd name="connsiteY45" fmla="*/ 952988 h 6857998"/>
              <a:gd name="connsiteX46" fmla="*/ 1813102 w 11483996"/>
              <a:gd name="connsiteY46" fmla="*/ 901102 h 6857998"/>
              <a:gd name="connsiteX47" fmla="*/ 1725454 w 11483996"/>
              <a:gd name="connsiteY47" fmla="*/ 832644 h 6857998"/>
              <a:gd name="connsiteX48" fmla="*/ 1749196 w 11483996"/>
              <a:gd name="connsiteY48" fmla="*/ 815480 h 6857998"/>
              <a:gd name="connsiteX49" fmla="*/ 1780852 w 11483996"/>
              <a:gd name="connsiteY49" fmla="*/ 831855 h 6857998"/>
              <a:gd name="connsiteX50" fmla="*/ 1807956 w 11483996"/>
              <a:gd name="connsiteY50" fmla="*/ 807589 h 6857998"/>
              <a:gd name="connsiteX51" fmla="*/ 1750185 w 11483996"/>
              <a:gd name="connsiteY51" fmla="*/ 783125 h 6857998"/>
              <a:gd name="connsiteX52" fmla="*/ 1286248 w 11483996"/>
              <a:gd name="connsiteY52" fmla="*/ 783125 h 6857998"/>
              <a:gd name="connsiteX53" fmla="*/ 1217191 w 11483996"/>
              <a:gd name="connsiteY53" fmla="*/ 808969 h 6857998"/>
              <a:gd name="connsiteX54" fmla="*/ 1238425 w 11483996"/>
              <a:gd name="connsiteY54" fmla="*/ 830276 h 6857998"/>
              <a:gd name="connsiteX55" fmla="*/ 1281882 w 11483996"/>
              <a:gd name="connsiteY55" fmla="*/ 813310 h 6857998"/>
              <a:gd name="connsiteX56" fmla="*/ 1319188 w 11483996"/>
              <a:gd name="connsiteY56" fmla="*/ 843692 h 6857998"/>
              <a:gd name="connsiteX57" fmla="*/ 1319188 w 11483996"/>
              <a:gd name="connsiteY57" fmla="*/ 848032 h 6857998"/>
              <a:gd name="connsiteX58" fmla="*/ 1309068 w 11483996"/>
              <a:gd name="connsiteY58" fmla="*/ 848032 h 6857998"/>
              <a:gd name="connsiteX59" fmla="*/ 1206675 w 11483996"/>
              <a:gd name="connsiteY59" fmla="*/ 904456 h 6857998"/>
              <a:gd name="connsiteX60" fmla="*/ 1266007 w 11483996"/>
              <a:gd name="connsiteY60" fmla="*/ 952988 h 6857998"/>
              <a:gd name="connsiteX61" fmla="*/ 1318196 w 11483996"/>
              <a:gd name="connsiteY61" fmla="*/ 926749 h 6857998"/>
              <a:gd name="connsiteX62" fmla="*/ 1319188 w 11483996"/>
              <a:gd name="connsiteY62" fmla="*/ 926749 h 6857998"/>
              <a:gd name="connsiteX63" fmla="*/ 1319188 w 11483996"/>
              <a:gd name="connsiteY63" fmla="*/ 948845 h 6857998"/>
              <a:gd name="connsiteX64" fmla="*/ 1355899 w 11483996"/>
              <a:gd name="connsiteY64" fmla="*/ 948845 h 6857998"/>
              <a:gd name="connsiteX65" fmla="*/ 1355899 w 11483996"/>
              <a:gd name="connsiteY65" fmla="*/ 855923 h 6857998"/>
              <a:gd name="connsiteX66" fmla="*/ 1286248 w 11483996"/>
              <a:gd name="connsiteY66" fmla="*/ 783125 h 6857998"/>
              <a:gd name="connsiteX67" fmla="*/ 1486343 w 11483996"/>
              <a:gd name="connsiteY67" fmla="*/ 783125 h 6857998"/>
              <a:gd name="connsiteX68" fmla="*/ 1436495 w 11483996"/>
              <a:gd name="connsiteY68" fmla="*/ 812494 h 6857998"/>
              <a:gd name="connsiteX69" fmla="*/ 1435703 w 11483996"/>
              <a:gd name="connsiteY69" fmla="*/ 812494 h 6857998"/>
              <a:gd name="connsiteX70" fmla="*/ 1435703 w 11483996"/>
              <a:gd name="connsiteY70" fmla="*/ 787094 h 6857998"/>
              <a:gd name="connsiteX71" fmla="*/ 1397174 w 11483996"/>
              <a:gd name="connsiteY71" fmla="*/ 787094 h 6857998"/>
              <a:gd name="connsiteX72" fmla="*/ 1397174 w 11483996"/>
              <a:gd name="connsiteY72" fmla="*/ 949813 h 6857998"/>
              <a:gd name="connsiteX73" fmla="*/ 1437885 w 11483996"/>
              <a:gd name="connsiteY73" fmla="*/ 949813 h 6857998"/>
              <a:gd name="connsiteX74" fmla="*/ 1437885 w 11483996"/>
              <a:gd name="connsiteY74" fmla="*/ 861111 h 6857998"/>
              <a:gd name="connsiteX75" fmla="*/ 1475222 w 11483996"/>
              <a:gd name="connsiteY75" fmla="*/ 819638 h 6857998"/>
              <a:gd name="connsiteX76" fmla="*/ 1503025 w 11483996"/>
              <a:gd name="connsiteY76" fmla="*/ 852975 h 6857998"/>
              <a:gd name="connsiteX77" fmla="*/ 1503025 w 11483996"/>
              <a:gd name="connsiteY77" fmla="*/ 949813 h 6857998"/>
              <a:gd name="connsiteX78" fmla="*/ 1543737 w 11483996"/>
              <a:gd name="connsiteY78" fmla="*/ 949813 h 6857998"/>
              <a:gd name="connsiteX79" fmla="*/ 1543737 w 11483996"/>
              <a:gd name="connsiteY79" fmla="*/ 861706 h 6857998"/>
              <a:gd name="connsiteX80" fmla="*/ 1578689 w 11483996"/>
              <a:gd name="connsiteY80" fmla="*/ 819638 h 6857998"/>
              <a:gd name="connsiteX81" fmla="*/ 1608877 w 11483996"/>
              <a:gd name="connsiteY81" fmla="*/ 857738 h 6857998"/>
              <a:gd name="connsiteX82" fmla="*/ 1608877 w 11483996"/>
              <a:gd name="connsiteY82" fmla="*/ 949813 h 6857998"/>
              <a:gd name="connsiteX83" fmla="*/ 1649588 w 11483996"/>
              <a:gd name="connsiteY83" fmla="*/ 949813 h 6857998"/>
              <a:gd name="connsiteX84" fmla="*/ 1649588 w 11483996"/>
              <a:gd name="connsiteY84" fmla="*/ 852975 h 6857998"/>
              <a:gd name="connsiteX85" fmla="*/ 1590804 w 11483996"/>
              <a:gd name="connsiteY85" fmla="*/ 783125 h 6857998"/>
              <a:gd name="connsiteX86" fmla="*/ 1537183 w 11483996"/>
              <a:gd name="connsiteY86" fmla="*/ 813288 h 6857998"/>
              <a:gd name="connsiteX87" fmla="*/ 1486343 w 11483996"/>
              <a:gd name="connsiteY87" fmla="*/ 783125 h 6857998"/>
              <a:gd name="connsiteX88" fmla="*/ 2052522 w 11483996"/>
              <a:gd name="connsiteY88" fmla="*/ 783125 h 6857998"/>
              <a:gd name="connsiteX89" fmla="*/ 1963912 w 11483996"/>
              <a:gd name="connsiteY89" fmla="*/ 867958 h 6857998"/>
              <a:gd name="connsiteX90" fmla="*/ 2052522 w 11483996"/>
              <a:gd name="connsiteY90" fmla="*/ 952988 h 6857998"/>
              <a:gd name="connsiteX91" fmla="*/ 2121462 w 11483996"/>
              <a:gd name="connsiteY91" fmla="*/ 920633 h 6857998"/>
              <a:gd name="connsiteX92" fmla="*/ 2092258 w 11483996"/>
              <a:gd name="connsiteY92" fmla="*/ 898734 h 6857998"/>
              <a:gd name="connsiteX93" fmla="*/ 2048548 w 11483996"/>
              <a:gd name="connsiteY93" fmla="*/ 920633 h 6857998"/>
              <a:gd name="connsiteX94" fmla="*/ 2004641 w 11483996"/>
              <a:gd name="connsiteY94" fmla="*/ 882162 h 6857998"/>
              <a:gd name="connsiteX95" fmla="*/ 2129011 w 11483996"/>
              <a:gd name="connsiteY95" fmla="*/ 882162 h 6857998"/>
              <a:gd name="connsiteX96" fmla="*/ 2129011 w 11483996"/>
              <a:gd name="connsiteY96" fmla="*/ 871114 h 6857998"/>
              <a:gd name="connsiteX97" fmla="*/ 2052522 w 11483996"/>
              <a:gd name="connsiteY97" fmla="*/ 783125 h 6857998"/>
              <a:gd name="connsiteX98" fmla="*/ 2569146 w 11483996"/>
              <a:gd name="connsiteY98" fmla="*/ 783125 h 6857998"/>
              <a:gd name="connsiteX99" fmla="*/ 2499891 w 11483996"/>
              <a:gd name="connsiteY99" fmla="*/ 808969 h 6857998"/>
              <a:gd name="connsiteX100" fmla="*/ 2521323 w 11483996"/>
              <a:gd name="connsiteY100" fmla="*/ 830276 h 6857998"/>
              <a:gd name="connsiteX101" fmla="*/ 2564582 w 11483996"/>
              <a:gd name="connsiteY101" fmla="*/ 813310 h 6857998"/>
              <a:gd name="connsiteX102" fmla="*/ 2601888 w 11483996"/>
              <a:gd name="connsiteY102" fmla="*/ 843692 h 6857998"/>
              <a:gd name="connsiteX103" fmla="*/ 2601888 w 11483996"/>
              <a:gd name="connsiteY103" fmla="*/ 848032 h 6857998"/>
              <a:gd name="connsiteX104" fmla="*/ 2591768 w 11483996"/>
              <a:gd name="connsiteY104" fmla="*/ 848032 h 6857998"/>
              <a:gd name="connsiteX105" fmla="*/ 2489374 w 11483996"/>
              <a:gd name="connsiteY105" fmla="*/ 904456 h 6857998"/>
              <a:gd name="connsiteX106" fmla="*/ 2548707 w 11483996"/>
              <a:gd name="connsiteY106" fmla="*/ 952988 h 6857998"/>
              <a:gd name="connsiteX107" fmla="*/ 2600896 w 11483996"/>
              <a:gd name="connsiteY107" fmla="*/ 926749 h 6857998"/>
              <a:gd name="connsiteX108" fmla="*/ 2601888 w 11483996"/>
              <a:gd name="connsiteY108" fmla="*/ 926749 h 6857998"/>
              <a:gd name="connsiteX109" fmla="*/ 2601888 w 11483996"/>
              <a:gd name="connsiteY109" fmla="*/ 948845 h 6857998"/>
              <a:gd name="connsiteX110" fmla="*/ 2638599 w 11483996"/>
              <a:gd name="connsiteY110" fmla="*/ 948845 h 6857998"/>
              <a:gd name="connsiteX111" fmla="*/ 2638599 w 11483996"/>
              <a:gd name="connsiteY111" fmla="*/ 855923 h 6857998"/>
              <a:gd name="connsiteX112" fmla="*/ 2569146 w 11483996"/>
              <a:gd name="connsiteY112" fmla="*/ 783125 h 6857998"/>
              <a:gd name="connsiteX113" fmla="*/ 2254116 w 11483996"/>
              <a:gd name="connsiteY113" fmla="*/ 783125 h 6857998"/>
              <a:gd name="connsiteX114" fmla="*/ 2205527 w 11483996"/>
              <a:gd name="connsiteY114" fmla="*/ 812890 h 6857998"/>
              <a:gd name="connsiteX115" fmla="*/ 2204928 w 11483996"/>
              <a:gd name="connsiteY115" fmla="*/ 812890 h 6857998"/>
              <a:gd name="connsiteX116" fmla="*/ 2204928 w 11483996"/>
              <a:gd name="connsiteY116" fmla="*/ 787093 h 6857998"/>
              <a:gd name="connsiteX117" fmla="*/ 2163937 w 11483996"/>
              <a:gd name="connsiteY117" fmla="*/ 787093 h 6857998"/>
              <a:gd name="connsiteX118" fmla="*/ 2163937 w 11483996"/>
              <a:gd name="connsiteY118" fmla="*/ 949813 h 6857998"/>
              <a:gd name="connsiteX119" fmla="*/ 2204928 w 11483996"/>
              <a:gd name="connsiteY119" fmla="*/ 949813 h 6857998"/>
              <a:gd name="connsiteX120" fmla="*/ 2204928 w 11483996"/>
              <a:gd name="connsiteY120" fmla="*/ 862698 h 6857998"/>
              <a:gd name="connsiteX121" fmla="*/ 2248917 w 11483996"/>
              <a:gd name="connsiteY121" fmla="*/ 821622 h 6857998"/>
              <a:gd name="connsiteX122" fmla="*/ 2268713 w 11483996"/>
              <a:gd name="connsiteY122" fmla="*/ 824797 h 6857998"/>
              <a:gd name="connsiteX123" fmla="*/ 2268713 w 11483996"/>
              <a:gd name="connsiteY123" fmla="*/ 785307 h 6857998"/>
              <a:gd name="connsiteX124" fmla="*/ 2254116 w 11483996"/>
              <a:gd name="connsiteY124" fmla="*/ 783125 h 6857998"/>
              <a:gd name="connsiteX125" fmla="*/ 2770070 w 11483996"/>
              <a:gd name="connsiteY125" fmla="*/ 783125 h 6857998"/>
              <a:gd name="connsiteX126" fmla="*/ 2720536 w 11483996"/>
              <a:gd name="connsiteY126" fmla="*/ 812493 h 6857998"/>
              <a:gd name="connsiteX127" fmla="*/ 2719944 w 11483996"/>
              <a:gd name="connsiteY127" fmla="*/ 812493 h 6857998"/>
              <a:gd name="connsiteX128" fmla="*/ 2719944 w 11483996"/>
              <a:gd name="connsiteY128" fmla="*/ 787093 h 6857998"/>
              <a:gd name="connsiteX129" fmla="*/ 2681461 w 11483996"/>
              <a:gd name="connsiteY129" fmla="*/ 787093 h 6857998"/>
              <a:gd name="connsiteX130" fmla="*/ 2681461 w 11483996"/>
              <a:gd name="connsiteY130" fmla="*/ 949812 h 6857998"/>
              <a:gd name="connsiteX131" fmla="*/ 2721918 w 11483996"/>
              <a:gd name="connsiteY131" fmla="*/ 949812 h 6857998"/>
              <a:gd name="connsiteX132" fmla="*/ 2721918 w 11483996"/>
              <a:gd name="connsiteY132" fmla="*/ 861111 h 6857998"/>
              <a:gd name="connsiteX133" fmla="*/ 2759018 w 11483996"/>
              <a:gd name="connsiteY133" fmla="*/ 819637 h 6857998"/>
              <a:gd name="connsiteX134" fmla="*/ 2786646 w 11483996"/>
              <a:gd name="connsiteY134" fmla="*/ 852975 h 6857998"/>
              <a:gd name="connsiteX135" fmla="*/ 2786646 w 11483996"/>
              <a:gd name="connsiteY135" fmla="*/ 949812 h 6857998"/>
              <a:gd name="connsiteX136" fmla="*/ 2827102 w 11483996"/>
              <a:gd name="connsiteY136" fmla="*/ 949812 h 6857998"/>
              <a:gd name="connsiteX137" fmla="*/ 2827102 w 11483996"/>
              <a:gd name="connsiteY137" fmla="*/ 861706 h 6857998"/>
              <a:gd name="connsiteX138" fmla="*/ 2861835 w 11483996"/>
              <a:gd name="connsiteY138" fmla="*/ 819637 h 6857998"/>
              <a:gd name="connsiteX139" fmla="*/ 2891831 w 11483996"/>
              <a:gd name="connsiteY139" fmla="*/ 857737 h 6857998"/>
              <a:gd name="connsiteX140" fmla="*/ 2891831 w 11483996"/>
              <a:gd name="connsiteY140" fmla="*/ 949812 h 6857998"/>
              <a:gd name="connsiteX141" fmla="*/ 2932286 w 11483996"/>
              <a:gd name="connsiteY141" fmla="*/ 949812 h 6857998"/>
              <a:gd name="connsiteX142" fmla="*/ 2932286 w 11483996"/>
              <a:gd name="connsiteY142" fmla="*/ 852975 h 6857998"/>
              <a:gd name="connsiteX143" fmla="*/ 2874070 w 11483996"/>
              <a:gd name="connsiteY143" fmla="*/ 783125 h 6857998"/>
              <a:gd name="connsiteX144" fmla="*/ 2820787 w 11483996"/>
              <a:gd name="connsiteY144" fmla="*/ 813287 h 6857998"/>
              <a:gd name="connsiteX145" fmla="*/ 2770070 w 11483996"/>
              <a:gd name="connsiteY145" fmla="*/ 783125 h 6857998"/>
              <a:gd name="connsiteX146" fmla="*/ 585671 w 11483996"/>
              <a:gd name="connsiteY146" fmla="*/ 783124 h 6857998"/>
              <a:gd name="connsiteX147" fmla="*/ 497061 w 11483996"/>
              <a:gd name="connsiteY147" fmla="*/ 867957 h 6857998"/>
              <a:gd name="connsiteX148" fmla="*/ 585671 w 11483996"/>
              <a:gd name="connsiteY148" fmla="*/ 952987 h 6857998"/>
              <a:gd name="connsiteX149" fmla="*/ 654611 w 11483996"/>
              <a:gd name="connsiteY149" fmla="*/ 920632 h 6857998"/>
              <a:gd name="connsiteX150" fmla="*/ 625406 w 11483996"/>
              <a:gd name="connsiteY150" fmla="*/ 898733 h 6857998"/>
              <a:gd name="connsiteX151" fmla="*/ 581697 w 11483996"/>
              <a:gd name="connsiteY151" fmla="*/ 920632 h 6857998"/>
              <a:gd name="connsiteX152" fmla="*/ 537790 w 11483996"/>
              <a:gd name="connsiteY152" fmla="*/ 882161 h 6857998"/>
              <a:gd name="connsiteX153" fmla="*/ 662161 w 11483996"/>
              <a:gd name="connsiteY153" fmla="*/ 882161 h 6857998"/>
              <a:gd name="connsiteX154" fmla="*/ 662161 w 11483996"/>
              <a:gd name="connsiteY154" fmla="*/ 871113 h 6857998"/>
              <a:gd name="connsiteX155" fmla="*/ 585671 w 11483996"/>
              <a:gd name="connsiteY155" fmla="*/ 783124 h 6857998"/>
              <a:gd name="connsiteX156" fmla="*/ 772236 w 11483996"/>
              <a:gd name="connsiteY156" fmla="*/ 783124 h 6857998"/>
              <a:gd name="connsiteX157" fmla="*/ 692323 w 11483996"/>
              <a:gd name="connsiteY157" fmla="*/ 868248 h 6857998"/>
              <a:gd name="connsiteX158" fmla="*/ 773025 w 11483996"/>
              <a:gd name="connsiteY158" fmla="*/ 951589 h 6857998"/>
              <a:gd name="connsiteX159" fmla="*/ 825906 w 11483996"/>
              <a:gd name="connsiteY159" fmla="*/ 927834 h 6857998"/>
              <a:gd name="connsiteX160" fmla="*/ 826498 w 11483996"/>
              <a:gd name="connsiteY160" fmla="*/ 927834 h 6857998"/>
              <a:gd name="connsiteX161" fmla="*/ 826498 w 11483996"/>
              <a:gd name="connsiteY161" fmla="*/ 939712 h 6857998"/>
              <a:gd name="connsiteX162" fmla="*/ 775393 w 11483996"/>
              <a:gd name="connsiteY162" fmla="*/ 994151 h 6857998"/>
              <a:gd name="connsiteX163" fmla="*/ 719553 w 11483996"/>
              <a:gd name="connsiteY163" fmla="*/ 970792 h 6857998"/>
              <a:gd name="connsiteX164" fmla="*/ 695283 w 11483996"/>
              <a:gd name="connsiteY164" fmla="*/ 1004049 h 6857998"/>
              <a:gd name="connsiteX165" fmla="*/ 775591 w 11483996"/>
              <a:gd name="connsiteY165" fmla="*/ 1030774 h 6857998"/>
              <a:gd name="connsiteX166" fmla="*/ 866948 w 11483996"/>
              <a:gd name="connsiteY166" fmla="*/ 934961 h 6857998"/>
              <a:gd name="connsiteX167" fmla="*/ 866948 w 11483996"/>
              <a:gd name="connsiteY167" fmla="*/ 787083 h 6857998"/>
              <a:gd name="connsiteX168" fmla="*/ 828669 w 11483996"/>
              <a:gd name="connsiteY168" fmla="*/ 787083 h 6857998"/>
              <a:gd name="connsiteX169" fmla="*/ 828669 w 11483996"/>
              <a:gd name="connsiteY169" fmla="*/ 811433 h 6857998"/>
              <a:gd name="connsiteX170" fmla="*/ 827879 w 11483996"/>
              <a:gd name="connsiteY170" fmla="*/ 811433 h 6857998"/>
              <a:gd name="connsiteX171" fmla="*/ 772236 w 11483996"/>
              <a:gd name="connsiteY171" fmla="*/ 783124 h 6857998"/>
              <a:gd name="connsiteX172" fmla="*/ 469764 w 11483996"/>
              <a:gd name="connsiteY172" fmla="*/ 783124 h 6857998"/>
              <a:gd name="connsiteX173" fmla="*/ 421176 w 11483996"/>
              <a:gd name="connsiteY173" fmla="*/ 812890 h 6857998"/>
              <a:gd name="connsiteX174" fmla="*/ 420576 w 11483996"/>
              <a:gd name="connsiteY174" fmla="*/ 812890 h 6857998"/>
              <a:gd name="connsiteX175" fmla="*/ 420576 w 11483996"/>
              <a:gd name="connsiteY175" fmla="*/ 787093 h 6857998"/>
              <a:gd name="connsiteX176" fmla="*/ 379586 w 11483996"/>
              <a:gd name="connsiteY176" fmla="*/ 787093 h 6857998"/>
              <a:gd name="connsiteX177" fmla="*/ 379586 w 11483996"/>
              <a:gd name="connsiteY177" fmla="*/ 949812 h 6857998"/>
              <a:gd name="connsiteX178" fmla="*/ 420576 w 11483996"/>
              <a:gd name="connsiteY178" fmla="*/ 949812 h 6857998"/>
              <a:gd name="connsiteX179" fmla="*/ 420576 w 11483996"/>
              <a:gd name="connsiteY179" fmla="*/ 862698 h 6857998"/>
              <a:gd name="connsiteX180" fmla="*/ 464566 w 11483996"/>
              <a:gd name="connsiteY180" fmla="*/ 821621 h 6857998"/>
              <a:gd name="connsiteX181" fmla="*/ 484361 w 11483996"/>
              <a:gd name="connsiteY181" fmla="*/ 824796 h 6857998"/>
              <a:gd name="connsiteX182" fmla="*/ 484361 w 11483996"/>
              <a:gd name="connsiteY182" fmla="*/ 785307 h 6857998"/>
              <a:gd name="connsiteX183" fmla="*/ 469764 w 11483996"/>
              <a:gd name="connsiteY183" fmla="*/ 783124 h 6857998"/>
              <a:gd name="connsiteX184" fmla="*/ 1082053 w 11483996"/>
              <a:gd name="connsiteY184" fmla="*/ 783122 h 6857998"/>
              <a:gd name="connsiteX185" fmla="*/ 993946 w 11483996"/>
              <a:gd name="connsiteY185" fmla="*/ 868054 h 6857998"/>
              <a:gd name="connsiteX186" fmla="*/ 1082053 w 11483996"/>
              <a:gd name="connsiteY186" fmla="*/ 952986 h 6857998"/>
              <a:gd name="connsiteX187" fmla="*/ 1170160 w 11483996"/>
              <a:gd name="connsiteY187" fmla="*/ 868054 h 6857998"/>
              <a:gd name="connsiteX188" fmla="*/ 1082053 w 11483996"/>
              <a:gd name="connsiteY188" fmla="*/ 783122 h 6857998"/>
              <a:gd name="connsiteX189" fmla="*/ 1859337 w 11483996"/>
              <a:gd name="connsiteY189" fmla="*/ 740263 h 6857998"/>
              <a:gd name="connsiteX190" fmla="*/ 1859337 w 11483996"/>
              <a:gd name="connsiteY190" fmla="*/ 787031 h 6857998"/>
              <a:gd name="connsiteX191" fmla="*/ 1825802 w 11483996"/>
              <a:gd name="connsiteY191" fmla="*/ 787031 h 6857998"/>
              <a:gd name="connsiteX192" fmla="*/ 1825802 w 11483996"/>
              <a:gd name="connsiteY192" fmla="*/ 821367 h 6857998"/>
              <a:gd name="connsiteX193" fmla="*/ 1859337 w 11483996"/>
              <a:gd name="connsiteY193" fmla="*/ 821367 h 6857998"/>
              <a:gd name="connsiteX194" fmla="*/ 1859337 w 11483996"/>
              <a:gd name="connsiteY194" fmla="*/ 895564 h 6857998"/>
              <a:gd name="connsiteX195" fmla="*/ 1912716 w 11483996"/>
              <a:gd name="connsiteY195" fmla="*/ 952988 h 6857998"/>
              <a:gd name="connsiteX196" fmla="*/ 1944864 w 11483996"/>
              <a:gd name="connsiteY196" fmla="*/ 947660 h 6857998"/>
              <a:gd name="connsiteX197" fmla="*/ 1944864 w 11483996"/>
              <a:gd name="connsiteY197" fmla="*/ 913522 h 6857998"/>
              <a:gd name="connsiteX198" fmla="*/ 1922835 w 11483996"/>
              <a:gd name="connsiteY198" fmla="*/ 918652 h 6857998"/>
              <a:gd name="connsiteX199" fmla="*/ 1900017 w 11483996"/>
              <a:gd name="connsiteY199" fmla="*/ 892210 h 6857998"/>
              <a:gd name="connsiteX200" fmla="*/ 1900017 w 11483996"/>
              <a:gd name="connsiteY200" fmla="*/ 821367 h 6857998"/>
              <a:gd name="connsiteX201" fmla="*/ 1944864 w 11483996"/>
              <a:gd name="connsiteY201" fmla="*/ 821367 h 6857998"/>
              <a:gd name="connsiteX202" fmla="*/ 1944864 w 11483996"/>
              <a:gd name="connsiteY202" fmla="*/ 787031 h 6857998"/>
              <a:gd name="connsiteX203" fmla="*/ 1900017 w 11483996"/>
              <a:gd name="connsiteY203" fmla="*/ 787031 h 6857998"/>
              <a:gd name="connsiteX204" fmla="*/ 1900017 w 11483996"/>
              <a:gd name="connsiteY204" fmla="*/ 740263 h 6857998"/>
              <a:gd name="connsiteX205" fmla="*/ 1859337 w 11483996"/>
              <a:gd name="connsiteY205" fmla="*/ 740263 h 6857998"/>
              <a:gd name="connsiteX206" fmla="*/ 934117 w 11483996"/>
              <a:gd name="connsiteY206" fmla="*/ 706923 h 6857998"/>
              <a:gd name="connsiteX207" fmla="*/ 908221 w 11483996"/>
              <a:gd name="connsiteY207" fmla="*/ 731430 h 6857998"/>
              <a:gd name="connsiteX208" fmla="*/ 934117 w 11483996"/>
              <a:gd name="connsiteY208" fmla="*/ 756136 h 6857998"/>
              <a:gd name="connsiteX209" fmla="*/ 960609 w 11483996"/>
              <a:gd name="connsiteY209" fmla="*/ 731430 h 6857998"/>
              <a:gd name="connsiteX210" fmla="*/ 934117 w 11483996"/>
              <a:gd name="connsiteY210" fmla="*/ 706923 h 6857998"/>
              <a:gd name="connsiteX211" fmla="*/ 2413632 w 11483996"/>
              <a:gd name="connsiteY211" fmla="*/ 692638 h 6857998"/>
              <a:gd name="connsiteX212" fmla="*/ 2413632 w 11483996"/>
              <a:gd name="connsiteY212" fmla="*/ 806851 h 6857998"/>
              <a:gd name="connsiteX213" fmla="*/ 2412637 w 11483996"/>
              <a:gd name="connsiteY213" fmla="*/ 806851 h 6857998"/>
              <a:gd name="connsiteX214" fmla="*/ 2357085 w 11483996"/>
              <a:gd name="connsiteY214" fmla="*/ 782263 h 6857998"/>
              <a:gd name="connsiteX215" fmla="*/ 2278236 w 11483996"/>
              <a:gd name="connsiteY215" fmla="*/ 867527 h 6857998"/>
              <a:gd name="connsiteX216" fmla="*/ 2358877 w 11483996"/>
              <a:gd name="connsiteY216" fmla="*/ 952988 h 6857998"/>
              <a:gd name="connsiteX217" fmla="*/ 2415026 w 11483996"/>
              <a:gd name="connsiteY217" fmla="*/ 924435 h 6857998"/>
              <a:gd name="connsiteX218" fmla="*/ 2415624 w 11483996"/>
              <a:gd name="connsiteY218" fmla="*/ 924435 h 6857998"/>
              <a:gd name="connsiteX219" fmla="*/ 2415624 w 11483996"/>
              <a:gd name="connsiteY219" fmla="*/ 948824 h 6857998"/>
              <a:gd name="connsiteX220" fmla="*/ 2454450 w 11483996"/>
              <a:gd name="connsiteY220" fmla="*/ 948824 h 6857998"/>
              <a:gd name="connsiteX221" fmla="*/ 2454450 w 11483996"/>
              <a:gd name="connsiteY221" fmla="*/ 692638 h 6857998"/>
              <a:gd name="connsiteX222" fmla="*/ 2413632 w 11483996"/>
              <a:gd name="connsiteY222" fmla="*/ 692638 h 6857998"/>
              <a:gd name="connsiteX223" fmla="*/ 1201910 w 11483996"/>
              <a:gd name="connsiteY223" fmla="*/ 492612 h 6857998"/>
              <a:gd name="connsiteX224" fmla="*/ 1249535 w 11483996"/>
              <a:gd name="connsiteY224" fmla="*/ 541825 h 6857998"/>
              <a:gd name="connsiteX225" fmla="*/ 1201910 w 11483996"/>
              <a:gd name="connsiteY225" fmla="*/ 591038 h 6857998"/>
              <a:gd name="connsiteX226" fmla="*/ 1154285 w 11483996"/>
              <a:gd name="connsiteY226" fmla="*/ 541825 h 6857998"/>
              <a:gd name="connsiteX227" fmla="*/ 1201910 w 11483996"/>
              <a:gd name="connsiteY227" fmla="*/ 492612 h 6857998"/>
              <a:gd name="connsiteX228" fmla="*/ 1622596 w 11483996"/>
              <a:gd name="connsiteY228" fmla="*/ 492612 h 6857998"/>
              <a:gd name="connsiteX229" fmla="*/ 1670221 w 11483996"/>
              <a:gd name="connsiteY229" fmla="*/ 541825 h 6857998"/>
              <a:gd name="connsiteX230" fmla="*/ 1622596 w 11483996"/>
              <a:gd name="connsiteY230" fmla="*/ 591038 h 6857998"/>
              <a:gd name="connsiteX231" fmla="*/ 1574971 w 11483996"/>
              <a:gd name="connsiteY231" fmla="*/ 541825 h 6857998"/>
              <a:gd name="connsiteX232" fmla="*/ 1622596 w 11483996"/>
              <a:gd name="connsiteY232" fmla="*/ 492612 h 6857998"/>
              <a:gd name="connsiteX233" fmla="*/ 1828973 w 11483996"/>
              <a:gd name="connsiteY233" fmla="*/ 492612 h 6857998"/>
              <a:gd name="connsiteX234" fmla="*/ 1876597 w 11483996"/>
              <a:gd name="connsiteY234" fmla="*/ 541825 h 6857998"/>
              <a:gd name="connsiteX235" fmla="*/ 1828973 w 11483996"/>
              <a:gd name="connsiteY235" fmla="*/ 591038 h 6857998"/>
              <a:gd name="connsiteX236" fmla="*/ 1781347 w 11483996"/>
              <a:gd name="connsiteY236" fmla="*/ 541825 h 6857998"/>
              <a:gd name="connsiteX237" fmla="*/ 1828973 w 11483996"/>
              <a:gd name="connsiteY237" fmla="*/ 492612 h 6857998"/>
              <a:gd name="connsiteX238" fmla="*/ 1416222 w 11483996"/>
              <a:gd name="connsiteY238" fmla="*/ 492611 h 6857998"/>
              <a:gd name="connsiteX239" fmla="*/ 1463847 w 11483996"/>
              <a:gd name="connsiteY239" fmla="*/ 541824 h 6857998"/>
              <a:gd name="connsiteX240" fmla="*/ 1416222 w 11483996"/>
              <a:gd name="connsiteY240" fmla="*/ 591037 h 6857998"/>
              <a:gd name="connsiteX241" fmla="*/ 1368596 w 11483996"/>
              <a:gd name="connsiteY241" fmla="*/ 541824 h 6857998"/>
              <a:gd name="connsiteX242" fmla="*/ 1416222 w 11483996"/>
              <a:gd name="connsiteY242" fmla="*/ 492611 h 6857998"/>
              <a:gd name="connsiteX243" fmla="*/ 749081 w 11483996"/>
              <a:gd name="connsiteY243" fmla="*/ 486262 h 6857998"/>
              <a:gd name="connsiteX244" fmla="*/ 790749 w 11483996"/>
              <a:gd name="connsiteY244" fmla="*/ 525950 h 6857998"/>
              <a:gd name="connsiteX245" fmla="*/ 706611 w 11483996"/>
              <a:gd name="connsiteY245" fmla="*/ 525950 h 6857998"/>
              <a:gd name="connsiteX246" fmla="*/ 749081 w 11483996"/>
              <a:gd name="connsiteY246" fmla="*/ 486262 h 6857998"/>
              <a:gd name="connsiteX247" fmla="*/ 754787 w 11483996"/>
              <a:gd name="connsiteY247" fmla="*/ 456099 h 6857998"/>
              <a:gd name="connsiteX248" fmla="*/ 666923 w 11483996"/>
              <a:gd name="connsiteY248" fmla="*/ 541924 h 6857998"/>
              <a:gd name="connsiteX249" fmla="*/ 754787 w 11483996"/>
              <a:gd name="connsiteY249" fmla="*/ 627549 h 6857998"/>
              <a:gd name="connsiteX250" fmla="*/ 823147 w 11483996"/>
              <a:gd name="connsiteY250" fmla="*/ 594892 h 6857998"/>
              <a:gd name="connsiteX251" fmla="*/ 794187 w 11483996"/>
              <a:gd name="connsiteY251" fmla="*/ 572789 h 6857998"/>
              <a:gd name="connsiteX252" fmla="*/ 750650 w 11483996"/>
              <a:gd name="connsiteY252" fmla="*/ 594892 h 6857998"/>
              <a:gd name="connsiteX253" fmla="*/ 707309 w 11483996"/>
              <a:gd name="connsiteY253" fmla="*/ 556261 h 6857998"/>
              <a:gd name="connsiteX254" fmla="*/ 830436 w 11483996"/>
              <a:gd name="connsiteY254" fmla="*/ 556261 h 6857998"/>
              <a:gd name="connsiteX255" fmla="*/ 830436 w 11483996"/>
              <a:gd name="connsiteY255" fmla="*/ 544911 h 6857998"/>
              <a:gd name="connsiteX256" fmla="*/ 754787 w 11483996"/>
              <a:gd name="connsiteY256" fmla="*/ 456099 h 6857998"/>
              <a:gd name="connsiteX257" fmla="*/ 467295 w 11483996"/>
              <a:gd name="connsiteY257" fmla="*/ 456099 h 6857998"/>
              <a:gd name="connsiteX258" fmla="*/ 417289 w 11483996"/>
              <a:gd name="connsiteY258" fmla="*/ 485631 h 6857998"/>
              <a:gd name="connsiteX259" fmla="*/ 416693 w 11483996"/>
              <a:gd name="connsiteY259" fmla="*/ 485631 h 6857998"/>
              <a:gd name="connsiteX260" fmla="*/ 416693 w 11483996"/>
              <a:gd name="connsiteY260" fmla="*/ 460261 h 6857998"/>
              <a:gd name="connsiteX261" fmla="*/ 377998 w 11483996"/>
              <a:gd name="connsiteY261" fmla="*/ 460261 h 6857998"/>
              <a:gd name="connsiteX262" fmla="*/ 377998 w 11483996"/>
              <a:gd name="connsiteY262" fmla="*/ 622787 h 6857998"/>
              <a:gd name="connsiteX263" fmla="*/ 418678 w 11483996"/>
              <a:gd name="connsiteY263" fmla="*/ 622787 h 6857998"/>
              <a:gd name="connsiteX264" fmla="*/ 418678 w 11483996"/>
              <a:gd name="connsiteY264" fmla="*/ 533992 h 6857998"/>
              <a:gd name="connsiteX265" fmla="*/ 455984 w 11483996"/>
              <a:gd name="connsiteY265" fmla="*/ 492767 h 6857998"/>
              <a:gd name="connsiteX266" fmla="*/ 483765 w 11483996"/>
              <a:gd name="connsiteY266" fmla="*/ 525866 h 6857998"/>
              <a:gd name="connsiteX267" fmla="*/ 483765 w 11483996"/>
              <a:gd name="connsiteY267" fmla="*/ 622787 h 6857998"/>
              <a:gd name="connsiteX268" fmla="*/ 524643 w 11483996"/>
              <a:gd name="connsiteY268" fmla="*/ 622787 h 6857998"/>
              <a:gd name="connsiteX269" fmla="*/ 524643 w 11483996"/>
              <a:gd name="connsiteY269" fmla="*/ 534785 h 6857998"/>
              <a:gd name="connsiteX270" fmla="*/ 559568 w 11483996"/>
              <a:gd name="connsiteY270" fmla="*/ 492767 h 6857998"/>
              <a:gd name="connsiteX271" fmla="*/ 589731 w 11483996"/>
              <a:gd name="connsiteY271" fmla="*/ 530623 h 6857998"/>
              <a:gd name="connsiteX272" fmla="*/ 589731 w 11483996"/>
              <a:gd name="connsiteY272" fmla="*/ 622787 h 6857998"/>
              <a:gd name="connsiteX273" fmla="*/ 630411 w 11483996"/>
              <a:gd name="connsiteY273" fmla="*/ 622787 h 6857998"/>
              <a:gd name="connsiteX274" fmla="*/ 630411 w 11483996"/>
              <a:gd name="connsiteY274" fmla="*/ 525866 h 6857998"/>
              <a:gd name="connsiteX275" fmla="*/ 571673 w 11483996"/>
              <a:gd name="connsiteY275" fmla="*/ 456099 h 6857998"/>
              <a:gd name="connsiteX276" fmla="*/ 518095 w 11483996"/>
              <a:gd name="connsiteY276" fmla="*/ 486226 h 6857998"/>
              <a:gd name="connsiteX277" fmla="*/ 467295 w 11483996"/>
              <a:gd name="connsiteY277" fmla="*/ 456099 h 6857998"/>
              <a:gd name="connsiteX278" fmla="*/ 1087129 w 11483996"/>
              <a:gd name="connsiteY278" fmla="*/ 456099 h 6857998"/>
              <a:gd name="connsiteX279" fmla="*/ 1038833 w 11483996"/>
              <a:gd name="connsiteY279" fmla="*/ 485829 h 6857998"/>
              <a:gd name="connsiteX280" fmla="*/ 1038035 w 11483996"/>
              <a:gd name="connsiteY280" fmla="*/ 485829 h 6857998"/>
              <a:gd name="connsiteX281" fmla="*/ 1038035 w 11483996"/>
              <a:gd name="connsiteY281" fmla="*/ 460261 h 6857998"/>
              <a:gd name="connsiteX282" fmla="*/ 997122 w 11483996"/>
              <a:gd name="connsiteY282" fmla="*/ 460261 h 6857998"/>
              <a:gd name="connsiteX283" fmla="*/ 997122 w 11483996"/>
              <a:gd name="connsiteY283" fmla="*/ 622787 h 6857998"/>
              <a:gd name="connsiteX284" fmla="*/ 1038035 w 11483996"/>
              <a:gd name="connsiteY284" fmla="*/ 622787 h 6857998"/>
              <a:gd name="connsiteX285" fmla="*/ 1038035 w 11483996"/>
              <a:gd name="connsiteY285" fmla="*/ 535776 h 6857998"/>
              <a:gd name="connsiteX286" fmla="*/ 1082140 w 11483996"/>
              <a:gd name="connsiteY286" fmla="*/ 494748 h 6857998"/>
              <a:gd name="connsiteX287" fmla="*/ 1101897 w 11483996"/>
              <a:gd name="connsiteY287" fmla="*/ 497721 h 6857998"/>
              <a:gd name="connsiteX288" fmla="*/ 1101897 w 11483996"/>
              <a:gd name="connsiteY288" fmla="*/ 458477 h 6857998"/>
              <a:gd name="connsiteX289" fmla="*/ 1087129 w 11483996"/>
              <a:gd name="connsiteY289" fmla="*/ 456099 h 6857998"/>
              <a:gd name="connsiteX290" fmla="*/ 1201910 w 11483996"/>
              <a:gd name="connsiteY290" fmla="*/ 456099 h 6857998"/>
              <a:gd name="connsiteX291" fmla="*/ 1113010 w 11483996"/>
              <a:gd name="connsiteY291" fmla="*/ 541824 h 6857998"/>
              <a:gd name="connsiteX292" fmla="*/ 1201910 w 11483996"/>
              <a:gd name="connsiteY292" fmla="*/ 627549 h 6857998"/>
              <a:gd name="connsiteX293" fmla="*/ 1290810 w 11483996"/>
              <a:gd name="connsiteY293" fmla="*/ 541824 h 6857998"/>
              <a:gd name="connsiteX294" fmla="*/ 1201910 w 11483996"/>
              <a:gd name="connsiteY294" fmla="*/ 456099 h 6857998"/>
              <a:gd name="connsiteX295" fmla="*/ 1621804 w 11483996"/>
              <a:gd name="connsiteY295" fmla="*/ 456099 h 6857998"/>
              <a:gd name="connsiteX296" fmla="*/ 1533696 w 11483996"/>
              <a:gd name="connsiteY296" fmla="*/ 541824 h 6857998"/>
              <a:gd name="connsiteX297" fmla="*/ 1621804 w 11483996"/>
              <a:gd name="connsiteY297" fmla="*/ 627549 h 6857998"/>
              <a:gd name="connsiteX298" fmla="*/ 1709911 w 11483996"/>
              <a:gd name="connsiteY298" fmla="*/ 541824 h 6857998"/>
              <a:gd name="connsiteX299" fmla="*/ 1621804 w 11483996"/>
              <a:gd name="connsiteY299" fmla="*/ 456099 h 6857998"/>
              <a:gd name="connsiteX300" fmla="*/ 1828973 w 11483996"/>
              <a:gd name="connsiteY300" fmla="*/ 456099 h 6857998"/>
              <a:gd name="connsiteX301" fmla="*/ 1740072 w 11483996"/>
              <a:gd name="connsiteY301" fmla="*/ 541824 h 6857998"/>
              <a:gd name="connsiteX302" fmla="*/ 1828973 w 11483996"/>
              <a:gd name="connsiteY302" fmla="*/ 627549 h 6857998"/>
              <a:gd name="connsiteX303" fmla="*/ 1917873 w 11483996"/>
              <a:gd name="connsiteY303" fmla="*/ 541824 h 6857998"/>
              <a:gd name="connsiteX304" fmla="*/ 1828973 w 11483996"/>
              <a:gd name="connsiteY304" fmla="*/ 456099 h 6857998"/>
              <a:gd name="connsiteX305" fmla="*/ 1423621 w 11483996"/>
              <a:gd name="connsiteY305" fmla="*/ 456098 h 6857998"/>
              <a:gd name="connsiteX306" fmla="*/ 1367979 w 11483996"/>
              <a:gd name="connsiteY306" fmla="*/ 484696 h 6857998"/>
              <a:gd name="connsiteX307" fmla="*/ 1367189 w 11483996"/>
              <a:gd name="connsiteY307" fmla="*/ 484696 h 6857998"/>
              <a:gd name="connsiteX308" fmla="*/ 1367189 w 11483996"/>
              <a:gd name="connsiteY308" fmla="*/ 460269 h 6857998"/>
              <a:gd name="connsiteX309" fmla="*/ 1328909 w 11483996"/>
              <a:gd name="connsiteY309" fmla="*/ 460269 h 6857998"/>
              <a:gd name="connsiteX310" fmla="*/ 1328909 w 11483996"/>
              <a:gd name="connsiteY310" fmla="*/ 700573 h 6857998"/>
              <a:gd name="connsiteX311" fmla="*/ 1369359 w 11483996"/>
              <a:gd name="connsiteY311" fmla="*/ 700573 h 6857998"/>
              <a:gd name="connsiteX312" fmla="*/ 1369359 w 11483996"/>
              <a:gd name="connsiteY312" fmla="*/ 602465 h 6857998"/>
              <a:gd name="connsiteX313" fmla="*/ 1370347 w 11483996"/>
              <a:gd name="connsiteY313" fmla="*/ 602465 h 6857998"/>
              <a:gd name="connsiteX314" fmla="*/ 1425199 w 11483996"/>
              <a:gd name="connsiteY314" fmla="*/ 627092 h 6857998"/>
              <a:gd name="connsiteX315" fmla="*/ 1503535 w 11483996"/>
              <a:gd name="connsiteY315" fmla="*/ 541694 h 6857998"/>
              <a:gd name="connsiteX316" fmla="*/ 1423621 w 11483996"/>
              <a:gd name="connsiteY316" fmla="*/ 456098 h 6857998"/>
              <a:gd name="connsiteX317" fmla="*/ 879845 w 11483996"/>
              <a:gd name="connsiteY317" fmla="*/ 413236 h 6857998"/>
              <a:gd name="connsiteX318" fmla="*/ 879845 w 11483996"/>
              <a:gd name="connsiteY318" fmla="*/ 460552 h 6857998"/>
              <a:gd name="connsiteX319" fmla="*/ 846309 w 11483996"/>
              <a:gd name="connsiteY319" fmla="*/ 460552 h 6857998"/>
              <a:gd name="connsiteX320" fmla="*/ 846309 w 11483996"/>
              <a:gd name="connsiteY320" fmla="*/ 495144 h 6857998"/>
              <a:gd name="connsiteX321" fmla="*/ 879845 w 11483996"/>
              <a:gd name="connsiteY321" fmla="*/ 495144 h 6857998"/>
              <a:gd name="connsiteX322" fmla="*/ 879845 w 11483996"/>
              <a:gd name="connsiteY322" fmla="*/ 569895 h 6857998"/>
              <a:gd name="connsiteX323" fmla="*/ 933027 w 11483996"/>
              <a:gd name="connsiteY323" fmla="*/ 627549 h 6857998"/>
              <a:gd name="connsiteX324" fmla="*/ 965372 w 11483996"/>
              <a:gd name="connsiteY324" fmla="*/ 622182 h 6857998"/>
              <a:gd name="connsiteX325" fmla="*/ 965372 w 11483996"/>
              <a:gd name="connsiteY325" fmla="*/ 587987 h 6857998"/>
              <a:gd name="connsiteX326" fmla="*/ 943346 w 11483996"/>
              <a:gd name="connsiteY326" fmla="*/ 592957 h 6857998"/>
              <a:gd name="connsiteX327" fmla="*/ 920525 w 11483996"/>
              <a:gd name="connsiteY327" fmla="*/ 566516 h 6857998"/>
              <a:gd name="connsiteX328" fmla="*/ 920525 w 11483996"/>
              <a:gd name="connsiteY328" fmla="*/ 495144 h 6857998"/>
              <a:gd name="connsiteX329" fmla="*/ 965372 w 11483996"/>
              <a:gd name="connsiteY329" fmla="*/ 495144 h 6857998"/>
              <a:gd name="connsiteX330" fmla="*/ 965372 w 11483996"/>
              <a:gd name="connsiteY330" fmla="*/ 460552 h 6857998"/>
              <a:gd name="connsiteX331" fmla="*/ 920525 w 11483996"/>
              <a:gd name="connsiteY331" fmla="*/ 460552 h 6857998"/>
              <a:gd name="connsiteX332" fmla="*/ 920525 w 11483996"/>
              <a:gd name="connsiteY332" fmla="*/ 413236 h 6857998"/>
              <a:gd name="connsiteX333" fmla="*/ 879845 w 11483996"/>
              <a:gd name="connsiteY333" fmla="*/ 413236 h 6857998"/>
              <a:gd name="connsiteX334" fmla="*/ 1955972 w 11483996"/>
              <a:gd name="connsiteY334" fmla="*/ 367199 h 6857998"/>
              <a:gd name="connsiteX335" fmla="*/ 1955972 w 11483996"/>
              <a:gd name="connsiteY335" fmla="*/ 622786 h 6857998"/>
              <a:gd name="connsiteX336" fmla="*/ 1997247 w 11483996"/>
              <a:gd name="connsiteY336" fmla="*/ 622786 h 6857998"/>
              <a:gd name="connsiteX337" fmla="*/ 1997247 w 11483996"/>
              <a:gd name="connsiteY337" fmla="*/ 367199 h 6857998"/>
              <a:gd name="connsiteX338" fmla="*/ 0 w 11483996"/>
              <a:gd name="connsiteY338" fmla="*/ 0 h 6857998"/>
              <a:gd name="connsiteX339" fmla="*/ 11483996 w 11483996"/>
              <a:gd name="connsiteY339" fmla="*/ 0 h 6857998"/>
              <a:gd name="connsiteX340" fmla="*/ 11483996 w 11483996"/>
              <a:gd name="connsiteY340" fmla="*/ 6857998 h 6857998"/>
              <a:gd name="connsiteX341" fmla="*/ 0 w 11483996"/>
              <a:gd name="connsiteY341"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1483996" h="6857998">
                <a:moveTo>
                  <a:pt x="1307630" y="876788"/>
                </a:moveTo>
                <a:cubicBezTo>
                  <a:pt x="1307630" y="876788"/>
                  <a:pt x="1307630" y="876788"/>
                  <a:pt x="1316212" y="876788"/>
                </a:cubicBezTo>
                <a:cubicBezTo>
                  <a:pt x="1316212" y="876788"/>
                  <a:pt x="1316212" y="876788"/>
                  <a:pt x="1316212" y="885838"/>
                </a:cubicBezTo>
                <a:cubicBezTo>
                  <a:pt x="1316212" y="908464"/>
                  <a:pt x="1302841" y="922826"/>
                  <a:pt x="1274901" y="922826"/>
                </a:cubicBezTo>
                <a:cubicBezTo>
                  <a:pt x="1261729" y="922826"/>
                  <a:pt x="1246363" y="916530"/>
                  <a:pt x="1246363" y="901578"/>
                </a:cubicBezTo>
                <a:cubicBezTo>
                  <a:pt x="1246363" y="878362"/>
                  <a:pt x="1285279" y="876788"/>
                  <a:pt x="1307630" y="876788"/>
                </a:cubicBezTo>
                <a:close/>
                <a:moveTo>
                  <a:pt x="2592117" y="876788"/>
                </a:moveTo>
                <a:lnTo>
                  <a:pt x="2600499" y="876788"/>
                </a:lnTo>
                <a:cubicBezTo>
                  <a:pt x="2600499" y="876788"/>
                  <a:pt x="2600499" y="876788"/>
                  <a:pt x="2600499" y="885838"/>
                </a:cubicBezTo>
                <a:cubicBezTo>
                  <a:pt x="2600499" y="908464"/>
                  <a:pt x="2587327" y="922826"/>
                  <a:pt x="2559387" y="922826"/>
                </a:cubicBezTo>
                <a:cubicBezTo>
                  <a:pt x="2546016" y="922826"/>
                  <a:pt x="2530649" y="916530"/>
                  <a:pt x="2530649" y="901578"/>
                </a:cubicBezTo>
                <a:cubicBezTo>
                  <a:pt x="2530649" y="878362"/>
                  <a:pt x="2569566" y="876788"/>
                  <a:pt x="2592117" y="876788"/>
                </a:cubicBezTo>
                <a:close/>
                <a:moveTo>
                  <a:pt x="2367136" y="819638"/>
                </a:moveTo>
                <a:cubicBezTo>
                  <a:pt x="2393439" y="819638"/>
                  <a:pt x="2414762" y="841316"/>
                  <a:pt x="2414762" y="868057"/>
                </a:cubicBezTo>
                <a:cubicBezTo>
                  <a:pt x="2414762" y="894798"/>
                  <a:pt x="2393439" y="916476"/>
                  <a:pt x="2367136" y="916476"/>
                </a:cubicBezTo>
                <a:cubicBezTo>
                  <a:pt x="2340834" y="916476"/>
                  <a:pt x="2319512" y="894798"/>
                  <a:pt x="2319512" y="868057"/>
                </a:cubicBezTo>
                <a:cubicBezTo>
                  <a:pt x="2319512" y="841316"/>
                  <a:pt x="2340834" y="819638"/>
                  <a:pt x="2367136" y="819638"/>
                </a:cubicBezTo>
                <a:close/>
                <a:moveTo>
                  <a:pt x="780430" y="819637"/>
                </a:moveTo>
                <a:cubicBezTo>
                  <a:pt x="810119" y="819637"/>
                  <a:pt x="828849" y="839201"/>
                  <a:pt x="828849" y="867262"/>
                </a:cubicBezTo>
                <a:cubicBezTo>
                  <a:pt x="828849" y="894335"/>
                  <a:pt x="810318" y="914887"/>
                  <a:pt x="780032" y="914887"/>
                </a:cubicBezTo>
                <a:cubicBezTo>
                  <a:pt x="752534" y="914887"/>
                  <a:pt x="732011" y="893545"/>
                  <a:pt x="732011" y="867855"/>
                </a:cubicBezTo>
                <a:cubicBezTo>
                  <a:pt x="732011" y="839201"/>
                  <a:pt x="751737" y="819637"/>
                  <a:pt x="780430" y="819637"/>
                </a:cubicBezTo>
                <a:close/>
                <a:moveTo>
                  <a:pt x="1082053" y="819635"/>
                </a:moveTo>
                <a:cubicBezTo>
                  <a:pt x="1108794" y="819635"/>
                  <a:pt x="1130472" y="841313"/>
                  <a:pt x="1130472" y="868054"/>
                </a:cubicBezTo>
                <a:cubicBezTo>
                  <a:pt x="1130472" y="894795"/>
                  <a:pt x="1108794" y="916473"/>
                  <a:pt x="1082053" y="916473"/>
                </a:cubicBezTo>
                <a:cubicBezTo>
                  <a:pt x="1055312" y="916473"/>
                  <a:pt x="1033634" y="894795"/>
                  <a:pt x="1033634" y="868054"/>
                </a:cubicBezTo>
                <a:cubicBezTo>
                  <a:pt x="1033634" y="841313"/>
                  <a:pt x="1055312" y="819635"/>
                  <a:pt x="1082053" y="819635"/>
                </a:cubicBezTo>
                <a:close/>
                <a:moveTo>
                  <a:pt x="2047557" y="813288"/>
                </a:moveTo>
                <a:cubicBezTo>
                  <a:pt x="2073338" y="813288"/>
                  <a:pt x="2088925" y="828137"/>
                  <a:pt x="2089326" y="851388"/>
                </a:cubicBezTo>
                <a:cubicBezTo>
                  <a:pt x="2089326" y="851388"/>
                  <a:pt x="2089326" y="851388"/>
                  <a:pt x="2005188" y="851388"/>
                </a:cubicBezTo>
                <a:cubicBezTo>
                  <a:pt x="2008386" y="828333"/>
                  <a:pt x="2023375" y="813288"/>
                  <a:pt x="2047557" y="813288"/>
                </a:cubicBezTo>
                <a:close/>
                <a:moveTo>
                  <a:pt x="579905" y="813287"/>
                </a:moveTo>
                <a:cubicBezTo>
                  <a:pt x="605004" y="813287"/>
                  <a:pt x="620494" y="828136"/>
                  <a:pt x="620886" y="851387"/>
                </a:cubicBezTo>
                <a:cubicBezTo>
                  <a:pt x="620886" y="851387"/>
                  <a:pt x="620886" y="851387"/>
                  <a:pt x="538336" y="851387"/>
                </a:cubicBezTo>
                <a:cubicBezTo>
                  <a:pt x="541473" y="828332"/>
                  <a:pt x="556179" y="813287"/>
                  <a:pt x="579905" y="813287"/>
                </a:cubicBezTo>
                <a:close/>
                <a:moveTo>
                  <a:pt x="914573" y="786299"/>
                </a:moveTo>
                <a:lnTo>
                  <a:pt x="914573" y="949812"/>
                </a:lnTo>
                <a:lnTo>
                  <a:pt x="954260" y="949812"/>
                </a:lnTo>
                <a:lnTo>
                  <a:pt x="954260" y="786299"/>
                </a:lnTo>
                <a:close/>
                <a:moveTo>
                  <a:pt x="1750185" y="783125"/>
                </a:moveTo>
                <a:cubicBezTo>
                  <a:pt x="1717342" y="783125"/>
                  <a:pt x="1684895" y="799303"/>
                  <a:pt x="1684895" y="835209"/>
                </a:cubicBezTo>
                <a:cubicBezTo>
                  <a:pt x="1684895" y="896959"/>
                  <a:pt x="1772543" y="870720"/>
                  <a:pt x="1772543" y="904061"/>
                </a:cubicBezTo>
                <a:cubicBezTo>
                  <a:pt x="1772543" y="916885"/>
                  <a:pt x="1757306" y="922606"/>
                  <a:pt x="1745436" y="922606"/>
                </a:cubicBezTo>
                <a:cubicBezTo>
                  <a:pt x="1728224" y="922606"/>
                  <a:pt x="1717342" y="914123"/>
                  <a:pt x="1706856" y="902680"/>
                </a:cubicBezTo>
                <a:cubicBezTo>
                  <a:pt x="1679750" y="927933"/>
                  <a:pt x="1679750" y="927933"/>
                  <a:pt x="1679750" y="927933"/>
                </a:cubicBezTo>
                <a:cubicBezTo>
                  <a:pt x="1696370" y="946478"/>
                  <a:pt x="1718133" y="952988"/>
                  <a:pt x="1743063" y="952988"/>
                </a:cubicBezTo>
                <a:cubicBezTo>
                  <a:pt x="1776301" y="952988"/>
                  <a:pt x="1813102" y="939375"/>
                  <a:pt x="1813102" y="901102"/>
                </a:cubicBezTo>
                <a:cubicBezTo>
                  <a:pt x="1813102" y="837971"/>
                  <a:pt x="1725454" y="861645"/>
                  <a:pt x="1725454" y="832644"/>
                </a:cubicBezTo>
                <a:cubicBezTo>
                  <a:pt x="1725454" y="820412"/>
                  <a:pt x="1738314" y="815480"/>
                  <a:pt x="1749196" y="815480"/>
                </a:cubicBezTo>
                <a:cubicBezTo>
                  <a:pt x="1763046" y="815480"/>
                  <a:pt x="1773136" y="821201"/>
                  <a:pt x="1780852" y="831855"/>
                </a:cubicBezTo>
                <a:cubicBezTo>
                  <a:pt x="1807956" y="807589"/>
                  <a:pt x="1807956" y="807589"/>
                  <a:pt x="1807956" y="807589"/>
                </a:cubicBezTo>
                <a:cubicBezTo>
                  <a:pt x="1794700" y="789833"/>
                  <a:pt x="1771750" y="783125"/>
                  <a:pt x="1750185" y="783125"/>
                </a:cubicBezTo>
                <a:close/>
                <a:moveTo>
                  <a:pt x="1286248" y="783125"/>
                </a:moveTo>
                <a:cubicBezTo>
                  <a:pt x="1260451" y="783125"/>
                  <a:pt x="1235051" y="790819"/>
                  <a:pt x="1217191" y="808969"/>
                </a:cubicBezTo>
                <a:cubicBezTo>
                  <a:pt x="1238425" y="830276"/>
                  <a:pt x="1238425" y="830276"/>
                  <a:pt x="1238425" y="830276"/>
                </a:cubicBezTo>
                <a:cubicBezTo>
                  <a:pt x="1249339" y="820215"/>
                  <a:pt x="1265015" y="813310"/>
                  <a:pt x="1281882" y="813310"/>
                </a:cubicBezTo>
                <a:cubicBezTo>
                  <a:pt x="1303512" y="813310"/>
                  <a:pt x="1319188" y="823766"/>
                  <a:pt x="1319188" y="843692"/>
                </a:cubicBezTo>
                <a:cubicBezTo>
                  <a:pt x="1319188" y="848032"/>
                  <a:pt x="1319188" y="848032"/>
                  <a:pt x="1319188" y="848032"/>
                </a:cubicBezTo>
                <a:cubicBezTo>
                  <a:pt x="1309068" y="848032"/>
                  <a:pt x="1309068" y="848032"/>
                  <a:pt x="1309068" y="848032"/>
                </a:cubicBezTo>
                <a:cubicBezTo>
                  <a:pt x="1268389" y="848032"/>
                  <a:pt x="1206675" y="851780"/>
                  <a:pt x="1206675" y="904456"/>
                </a:cubicBezTo>
                <a:cubicBezTo>
                  <a:pt x="1206675" y="936416"/>
                  <a:pt x="1235844" y="952988"/>
                  <a:pt x="1266007" y="952988"/>
                </a:cubicBezTo>
                <a:cubicBezTo>
                  <a:pt x="1287637" y="952988"/>
                  <a:pt x="1306687" y="944899"/>
                  <a:pt x="1318196" y="926749"/>
                </a:cubicBezTo>
                <a:cubicBezTo>
                  <a:pt x="1319188" y="926749"/>
                  <a:pt x="1319188" y="926749"/>
                  <a:pt x="1319188" y="926749"/>
                </a:cubicBezTo>
                <a:cubicBezTo>
                  <a:pt x="1319188" y="948845"/>
                  <a:pt x="1319188" y="948845"/>
                  <a:pt x="1319188" y="948845"/>
                </a:cubicBezTo>
                <a:cubicBezTo>
                  <a:pt x="1355899" y="948845"/>
                  <a:pt x="1355899" y="948845"/>
                  <a:pt x="1355899" y="948845"/>
                </a:cubicBezTo>
                <a:cubicBezTo>
                  <a:pt x="1355899" y="855923"/>
                  <a:pt x="1355899" y="855923"/>
                  <a:pt x="1355899" y="855923"/>
                </a:cubicBezTo>
                <a:cubicBezTo>
                  <a:pt x="1355899" y="832841"/>
                  <a:pt x="1355899" y="783125"/>
                  <a:pt x="1286248" y="783125"/>
                </a:cubicBezTo>
                <a:close/>
                <a:moveTo>
                  <a:pt x="1486343" y="783125"/>
                </a:moveTo>
                <a:cubicBezTo>
                  <a:pt x="1459137" y="783125"/>
                  <a:pt x="1443646" y="797214"/>
                  <a:pt x="1436495" y="812494"/>
                </a:cubicBezTo>
                <a:cubicBezTo>
                  <a:pt x="1435703" y="812494"/>
                  <a:pt x="1435703" y="812494"/>
                  <a:pt x="1435703" y="812494"/>
                </a:cubicBezTo>
                <a:cubicBezTo>
                  <a:pt x="1435703" y="787094"/>
                  <a:pt x="1435703" y="787094"/>
                  <a:pt x="1435703" y="787094"/>
                </a:cubicBezTo>
                <a:cubicBezTo>
                  <a:pt x="1397174" y="787094"/>
                  <a:pt x="1397174" y="787094"/>
                  <a:pt x="1397174" y="787094"/>
                </a:cubicBezTo>
                <a:cubicBezTo>
                  <a:pt x="1397174" y="949813"/>
                  <a:pt x="1397174" y="949813"/>
                  <a:pt x="1397174" y="949813"/>
                </a:cubicBezTo>
                <a:cubicBezTo>
                  <a:pt x="1437885" y="949813"/>
                  <a:pt x="1437885" y="949813"/>
                  <a:pt x="1437885" y="949813"/>
                </a:cubicBezTo>
                <a:cubicBezTo>
                  <a:pt x="1437885" y="861111"/>
                  <a:pt x="1437885" y="861111"/>
                  <a:pt x="1437885" y="861111"/>
                </a:cubicBezTo>
                <a:cubicBezTo>
                  <a:pt x="1437885" y="839283"/>
                  <a:pt x="1448412" y="819638"/>
                  <a:pt x="1475222" y="819638"/>
                </a:cubicBezTo>
                <a:cubicBezTo>
                  <a:pt x="1494883" y="819638"/>
                  <a:pt x="1503025" y="832933"/>
                  <a:pt x="1503025" y="852975"/>
                </a:cubicBezTo>
                <a:cubicBezTo>
                  <a:pt x="1503025" y="949813"/>
                  <a:pt x="1503025" y="949813"/>
                  <a:pt x="1503025" y="949813"/>
                </a:cubicBezTo>
                <a:cubicBezTo>
                  <a:pt x="1543737" y="949813"/>
                  <a:pt x="1543737" y="949813"/>
                  <a:pt x="1543737" y="949813"/>
                </a:cubicBezTo>
                <a:cubicBezTo>
                  <a:pt x="1543737" y="861706"/>
                  <a:pt x="1543737" y="861706"/>
                  <a:pt x="1543737" y="861706"/>
                </a:cubicBezTo>
                <a:cubicBezTo>
                  <a:pt x="1543737" y="840672"/>
                  <a:pt x="1553269" y="819638"/>
                  <a:pt x="1578689" y="819638"/>
                </a:cubicBezTo>
                <a:cubicBezTo>
                  <a:pt x="1602719" y="819638"/>
                  <a:pt x="1608877" y="837299"/>
                  <a:pt x="1608877" y="857738"/>
                </a:cubicBezTo>
                <a:cubicBezTo>
                  <a:pt x="1608877" y="949813"/>
                  <a:pt x="1608877" y="949813"/>
                  <a:pt x="1608877" y="949813"/>
                </a:cubicBezTo>
                <a:cubicBezTo>
                  <a:pt x="1649588" y="949813"/>
                  <a:pt x="1649588" y="949813"/>
                  <a:pt x="1649588" y="949813"/>
                </a:cubicBezTo>
                <a:cubicBezTo>
                  <a:pt x="1649588" y="852975"/>
                  <a:pt x="1649588" y="852975"/>
                  <a:pt x="1649588" y="852975"/>
                </a:cubicBezTo>
                <a:cubicBezTo>
                  <a:pt x="1649588" y="813883"/>
                  <a:pt x="1634296" y="783125"/>
                  <a:pt x="1590804" y="783125"/>
                </a:cubicBezTo>
                <a:cubicBezTo>
                  <a:pt x="1566376" y="783125"/>
                  <a:pt x="1549099" y="792451"/>
                  <a:pt x="1537183" y="813288"/>
                </a:cubicBezTo>
                <a:cubicBezTo>
                  <a:pt x="1528842" y="792848"/>
                  <a:pt x="1511366" y="783125"/>
                  <a:pt x="1486343" y="783125"/>
                </a:cubicBezTo>
                <a:close/>
                <a:moveTo>
                  <a:pt x="2052522" y="783125"/>
                </a:moveTo>
                <a:cubicBezTo>
                  <a:pt x="2003449" y="783125"/>
                  <a:pt x="1963912" y="817058"/>
                  <a:pt x="1963912" y="867958"/>
                </a:cubicBezTo>
                <a:cubicBezTo>
                  <a:pt x="1963912" y="918858"/>
                  <a:pt x="2003449" y="952988"/>
                  <a:pt x="2052522" y="952988"/>
                </a:cubicBezTo>
                <a:cubicBezTo>
                  <a:pt x="2078351" y="952988"/>
                  <a:pt x="2102588" y="943913"/>
                  <a:pt x="2121462" y="920633"/>
                </a:cubicBezTo>
                <a:cubicBezTo>
                  <a:pt x="2092258" y="898734"/>
                  <a:pt x="2092258" y="898734"/>
                  <a:pt x="2092258" y="898734"/>
                </a:cubicBezTo>
                <a:cubicBezTo>
                  <a:pt x="2082126" y="911163"/>
                  <a:pt x="2069013" y="920633"/>
                  <a:pt x="2048548" y="920633"/>
                </a:cubicBezTo>
                <a:cubicBezTo>
                  <a:pt x="2025701" y="920633"/>
                  <a:pt x="2007423" y="906034"/>
                  <a:pt x="2004641" y="882162"/>
                </a:cubicBezTo>
                <a:cubicBezTo>
                  <a:pt x="2129011" y="882162"/>
                  <a:pt x="2129011" y="882162"/>
                  <a:pt x="2129011" y="882162"/>
                </a:cubicBezTo>
                <a:cubicBezTo>
                  <a:pt x="2129011" y="871114"/>
                  <a:pt x="2129011" y="871114"/>
                  <a:pt x="2129011" y="871114"/>
                </a:cubicBezTo>
                <a:cubicBezTo>
                  <a:pt x="2129011" y="814691"/>
                  <a:pt x="2098217" y="783125"/>
                  <a:pt x="2052522" y="783125"/>
                </a:cubicBezTo>
                <a:close/>
                <a:moveTo>
                  <a:pt x="2569146" y="783125"/>
                </a:moveTo>
                <a:cubicBezTo>
                  <a:pt x="2543349" y="783125"/>
                  <a:pt x="2517949" y="790819"/>
                  <a:pt x="2499891" y="808969"/>
                </a:cubicBezTo>
                <a:cubicBezTo>
                  <a:pt x="2521323" y="830276"/>
                  <a:pt x="2521323" y="830276"/>
                  <a:pt x="2521323" y="830276"/>
                </a:cubicBezTo>
                <a:cubicBezTo>
                  <a:pt x="2532038" y="820215"/>
                  <a:pt x="2547715" y="813310"/>
                  <a:pt x="2564582" y="813310"/>
                </a:cubicBezTo>
                <a:cubicBezTo>
                  <a:pt x="2586410" y="813310"/>
                  <a:pt x="2601888" y="823766"/>
                  <a:pt x="2601888" y="843692"/>
                </a:cubicBezTo>
                <a:cubicBezTo>
                  <a:pt x="2601888" y="848032"/>
                  <a:pt x="2601888" y="848032"/>
                  <a:pt x="2601888" y="848032"/>
                </a:cubicBezTo>
                <a:cubicBezTo>
                  <a:pt x="2591768" y="848032"/>
                  <a:pt x="2591768" y="848032"/>
                  <a:pt x="2591768" y="848032"/>
                </a:cubicBezTo>
                <a:cubicBezTo>
                  <a:pt x="2551088" y="848032"/>
                  <a:pt x="2489374" y="851780"/>
                  <a:pt x="2489374" y="904456"/>
                </a:cubicBezTo>
                <a:cubicBezTo>
                  <a:pt x="2489374" y="936416"/>
                  <a:pt x="2518544" y="952988"/>
                  <a:pt x="2548707" y="952988"/>
                </a:cubicBezTo>
                <a:cubicBezTo>
                  <a:pt x="2570337" y="952988"/>
                  <a:pt x="2589387" y="944899"/>
                  <a:pt x="2600896" y="926749"/>
                </a:cubicBezTo>
                <a:cubicBezTo>
                  <a:pt x="2601888" y="926749"/>
                  <a:pt x="2601888" y="926749"/>
                  <a:pt x="2601888" y="926749"/>
                </a:cubicBezTo>
                <a:cubicBezTo>
                  <a:pt x="2601888" y="948845"/>
                  <a:pt x="2601888" y="948845"/>
                  <a:pt x="2601888" y="948845"/>
                </a:cubicBezTo>
                <a:cubicBezTo>
                  <a:pt x="2638599" y="948845"/>
                  <a:pt x="2638599" y="948845"/>
                  <a:pt x="2638599" y="948845"/>
                </a:cubicBezTo>
                <a:cubicBezTo>
                  <a:pt x="2638599" y="855923"/>
                  <a:pt x="2638599" y="855923"/>
                  <a:pt x="2638599" y="855923"/>
                </a:cubicBezTo>
                <a:cubicBezTo>
                  <a:pt x="2638599" y="832841"/>
                  <a:pt x="2638599" y="783125"/>
                  <a:pt x="2569146" y="783125"/>
                </a:cubicBezTo>
                <a:close/>
                <a:moveTo>
                  <a:pt x="2254116" y="783125"/>
                </a:moveTo>
                <a:cubicBezTo>
                  <a:pt x="2232521" y="783125"/>
                  <a:pt x="2214525" y="794237"/>
                  <a:pt x="2205527" y="812890"/>
                </a:cubicBezTo>
                <a:cubicBezTo>
                  <a:pt x="2204928" y="812890"/>
                  <a:pt x="2204928" y="812890"/>
                  <a:pt x="2204928" y="812890"/>
                </a:cubicBezTo>
                <a:cubicBezTo>
                  <a:pt x="2204928" y="787093"/>
                  <a:pt x="2204928" y="787093"/>
                  <a:pt x="2204928" y="787093"/>
                </a:cubicBezTo>
                <a:cubicBezTo>
                  <a:pt x="2163937" y="787093"/>
                  <a:pt x="2163937" y="787093"/>
                  <a:pt x="2163937" y="787093"/>
                </a:cubicBezTo>
                <a:cubicBezTo>
                  <a:pt x="2163937" y="949813"/>
                  <a:pt x="2163937" y="949813"/>
                  <a:pt x="2163937" y="949813"/>
                </a:cubicBezTo>
                <a:cubicBezTo>
                  <a:pt x="2204928" y="949813"/>
                  <a:pt x="2204928" y="949813"/>
                  <a:pt x="2204928" y="949813"/>
                </a:cubicBezTo>
                <a:cubicBezTo>
                  <a:pt x="2204928" y="862698"/>
                  <a:pt x="2204928" y="862698"/>
                  <a:pt x="2204928" y="862698"/>
                </a:cubicBezTo>
                <a:cubicBezTo>
                  <a:pt x="2204928" y="853967"/>
                  <a:pt x="2210326" y="821622"/>
                  <a:pt x="2248917" y="821622"/>
                </a:cubicBezTo>
                <a:cubicBezTo>
                  <a:pt x="2255515" y="821622"/>
                  <a:pt x="2261913" y="823011"/>
                  <a:pt x="2268713" y="824797"/>
                </a:cubicBezTo>
                <a:cubicBezTo>
                  <a:pt x="2268713" y="785307"/>
                  <a:pt x="2268713" y="785307"/>
                  <a:pt x="2268713" y="785307"/>
                </a:cubicBezTo>
                <a:cubicBezTo>
                  <a:pt x="2263913" y="784117"/>
                  <a:pt x="2259315" y="783125"/>
                  <a:pt x="2254116" y="783125"/>
                </a:cubicBezTo>
                <a:close/>
                <a:moveTo>
                  <a:pt x="2770070" y="783125"/>
                </a:moveTo>
                <a:cubicBezTo>
                  <a:pt x="2743230" y="783125"/>
                  <a:pt x="2727640" y="797214"/>
                  <a:pt x="2720536" y="812493"/>
                </a:cubicBezTo>
                <a:cubicBezTo>
                  <a:pt x="2719944" y="812493"/>
                  <a:pt x="2719944" y="812493"/>
                  <a:pt x="2719944" y="812493"/>
                </a:cubicBezTo>
                <a:cubicBezTo>
                  <a:pt x="2719944" y="787093"/>
                  <a:pt x="2719944" y="787093"/>
                  <a:pt x="2719944" y="787093"/>
                </a:cubicBezTo>
                <a:cubicBezTo>
                  <a:pt x="2681461" y="787093"/>
                  <a:pt x="2681461" y="787093"/>
                  <a:pt x="2681461" y="787093"/>
                </a:cubicBezTo>
                <a:cubicBezTo>
                  <a:pt x="2681461" y="949812"/>
                  <a:pt x="2681461" y="949812"/>
                  <a:pt x="2681461" y="949812"/>
                </a:cubicBezTo>
                <a:cubicBezTo>
                  <a:pt x="2721918" y="949812"/>
                  <a:pt x="2721918" y="949812"/>
                  <a:pt x="2721918" y="949812"/>
                </a:cubicBezTo>
                <a:cubicBezTo>
                  <a:pt x="2721918" y="861111"/>
                  <a:pt x="2721918" y="861111"/>
                  <a:pt x="2721918" y="861111"/>
                </a:cubicBezTo>
                <a:cubicBezTo>
                  <a:pt x="2721918" y="839282"/>
                  <a:pt x="2732377" y="819637"/>
                  <a:pt x="2759018" y="819637"/>
                </a:cubicBezTo>
                <a:cubicBezTo>
                  <a:pt x="2778555" y="819637"/>
                  <a:pt x="2786646" y="832932"/>
                  <a:pt x="2786646" y="852975"/>
                </a:cubicBezTo>
                <a:cubicBezTo>
                  <a:pt x="2786646" y="949812"/>
                  <a:pt x="2786646" y="949812"/>
                  <a:pt x="2786646" y="949812"/>
                </a:cubicBezTo>
                <a:cubicBezTo>
                  <a:pt x="2827102" y="949812"/>
                  <a:pt x="2827102" y="949812"/>
                  <a:pt x="2827102" y="949812"/>
                </a:cubicBezTo>
                <a:cubicBezTo>
                  <a:pt x="2827102" y="861706"/>
                  <a:pt x="2827102" y="861706"/>
                  <a:pt x="2827102" y="861706"/>
                </a:cubicBezTo>
                <a:cubicBezTo>
                  <a:pt x="2827102" y="840672"/>
                  <a:pt x="2836574" y="819637"/>
                  <a:pt x="2861835" y="819637"/>
                </a:cubicBezTo>
                <a:cubicBezTo>
                  <a:pt x="2885911" y="819637"/>
                  <a:pt x="2891831" y="837298"/>
                  <a:pt x="2891831" y="857737"/>
                </a:cubicBezTo>
                <a:cubicBezTo>
                  <a:pt x="2891831" y="949812"/>
                  <a:pt x="2891831" y="949812"/>
                  <a:pt x="2891831" y="949812"/>
                </a:cubicBezTo>
                <a:cubicBezTo>
                  <a:pt x="2932286" y="949812"/>
                  <a:pt x="2932286" y="949812"/>
                  <a:pt x="2932286" y="949812"/>
                </a:cubicBezTo>
                <a:cubicBezTo>
                  <a:pt x="2932286" y="852975"/>
                  <a:pt x="2932286" y="852975"/>
                  <a:pt x="2932286" y="852975"/>
                </a:cubicBezTo>
                <a:cubicBezTo>
                  <a:pt x="2932286" y="813882"/>
                  <a:pt x="2917288" y="783125"/>
                  <a:pt x="2874070" y="783125"/>
                </a:cubicBezTo>
                <a:cubicBezTo>
                  <a:pt x="2849796" y="783125"/>
                  <a:pt x="2832628" y="792451"/>
                  <a:pt x="2820787" y="813287"/>
                </a:cubicBezTo>
                <a:cubicBezTo>
                  <a:pt x="2812301" y="792848"/>
                  <a:pt x="2795132" y="783125"/>
                  <a:pt x="2770070" y="783125"/>
                </a:cubicBezTo>
                <a:close/>
                <a:moveTo>
                  <a:pt x="585671" y="783124"/>
                </a:moveTo>
                <a:cubicBezTo>
                  <a:pt x="536399" y="783124"/>
                  <a:pt x="497061" y="817057"/>
                  <a:pt x="497061" y="867957"/>
                </a:cubicBezTo>
                <a:cubicBezTo>
                  <a:pt x="497061" y="918857"/>
                  <a:pt x="536399" y="952987"/>
                  <a:pt x="585671" y="952987"/>
                </a:cubicBezTo>
                <a:cubicBezTo>
                  <a:pt x="611499" y="952987"/>
                  <a:pt x="635538" y="943912"/>
                  <a:pt x="654611" y="920632"/>
                </a:cubicBezTo>
                <a:cubicBezTo>
                  <a:pt x="625406" y="898733"/>
                  <a:pt x="625406" y="898733"/>
                  <a:pt x="625406" y="898733"/>
                </a:cubicBezTo>
                <a:cubicBezTo>
                  <a:pt x="615273" y="911162"/>
                  <a:pt x="601962" y="920632"/>
                  <a:pt x="581697" y="920632"/>
                </a:cubicBezTo>
                <a:cubicBezTo>
                  <a:pt x="558849" y="920632"/>
                  <a:pt x="540571" y="906033"/>
                  <a:pt x="537790" y="882161"/>
                </a:cubicBezTo>
                <a:cubicBezTo>
                  <a:pt x="662161" y="882161"/>
                  <a:pt x="662161" y="882161"/>
                  <a:pt x="662161" y="882161"/>
                </a:cubicBezTo>
                <a:cubicBezTo>
                  <a:pt x="662161" y="871113"/>
                  <a:pt x="662161" y="871113"/>
                  <a:pt x="662161" y="871113"/>
                </a:cubicBezTo>
                <a:cubicBezTo>
                  <a:pt x="662161" y="814690"/>
                  <a:pt x="631168" y="783124"/>
                  <a:pt x="585671" y="783124"/>
                </a:cubicBezTo>
                <a:close/>
                <a:moveTo>
                  <a:pt x="772236" y="783124"/>
                </a:moveTo>
                <a:cubicBezTo>
                  <a:pt x="722315" y="783124"/>
                  <a:pt x="692323" y="820341"/>
                  <a:pt x="692323" y="868248"/>
                </a:cubicBezTo>
                <a:cubicBezTo>
                  <a:pt x="692323" y="914373"/>
                  <a:pt x="724288" y="951589"/>
                  <a:pt x="773025" y="951589"/>
                </a:cubicBezTo>
                <a:cubicBezTo>
                  <a:pt x="793152" y="951589"/>
                  <a:pt x="814067" y="943671"/>
                  <a:pt x="825906" y="927834"/>
                </a:cubicBezTo>
                <a:cubicBezTo>
                  <a:pt x="826498" y="927834"/>
                  <a:pt x="826498" y="927834"/>
                  <a:pt x="826498" y="927834"/>
                </a:cubicBezTo>
                <a:cubicBezTo>
                  <a:pt x="826498" y="939712"/>
                  <a:pt x="826498" y="939712"/>
                  <a:pt x="826498" y="939712"/>
                </a:cubicBezTo>
                <a:cubicBezTo>
                  <a:pt x="826498" y="971781"/>
                  <a:pt x="814462" y="994151"/>
                  <a:pt x="775393" y="994151"/>
                </a:cubicBezTo>
                <a:cubicBezTo>
                  <a:pt x="752702" y="994151"/>
                  <a:pt x="735930" y="985639"/>
                  <a:pt x="719553" y="970792"/>
                </a:cubicBezTo>
                <a:cubicBezTo>
                  <a:pt x="695283" y="1004049"/>
                  <a:pt x="695283" y="1004049"/>
                  <a:pt x="695283" y="1004049"/>
                </a:cubicBezTo>
                <a:cubicBezTo>
                  <a:pt x="718369" y="1024241"/>
                  <a:pt x="745598" y="1030774"/>
                  <a:pt x="775591" y="1030774"/>
                </a:cubicBezTo>
                <a:cubicBezTo>
                  <a:pt x="838732" y="1030774"/>
                  <a:pt x="866948" y="993557"/>
                  <a:pt x="866948" y="934961"/>
                </a:cubicBezTo>
                <a:cubicBezTo>
                  <a:pt x="866948" y="787083"/>
                  <a:pt x="866948" y="787083"/>
                  <a:pt x="866948" y="787083"/>
                </a:cubicBezTo>
                <a:cubicBezTo>
                  <a:pt x="828669" y="787083"/>
                  <a:pt x="828669" y="787083"/>
                  <a:pt x="828669" y="787083"/>
                </a:cubicBezTo>
                <a:lnTo>
                  <a:pt x="828669" y="811433"/>
                </a:lnTo>
                <a:cubicBezTo>
                  <a:pt x="827879" y="811433"/>
                  <a:pt x="827879" y="811433"/>
                  <a:pt x="827879" y="811433"/>
                </a:cubicBezTo>
                <a:cubicBezTo>
                  <a:pt x="816040" y="791834"/>
                  <a:pt x="794928" y="783124"/>
                  <a:pt x="772236" y="783124"/>
                </a:cubicBezTo>
                <a:close/>
                <a:moveTo>
                  <a:pt x="469764" y="783124"/>
                </a:moveTo>
                <a:cubicBezTo>
                  <a:pt x="448170" y="783124"/>
                  <a:pt x="430174" y="794237"/>
                  <a:pt x="421176" y="812890"/>
                </a:cubicBezTo>
                <a:cubicBezTo>
                  <a:pt x="420576" y="812890"/>
                  <a:pt x="420576" y="812890"/>
                  <a:pt x="420576" y="812890"/>
                </a:cubicBezTo>
                <a:cubicBezTo>
                  <a:pt x="420576" y="787093"/>
                  <a:pt x="420576" y="787093"/>
                  <a:pt x="420576" y="787093"/>
                </a:cubicBezTo>
                <a:cubicBezTo>
                  <a:pt x="379586" y="787093"/>
                  <a:pt x="379586" y="787093"/>
                  <a:pt x="379586" y="787093"/>
                </a:cubicBezTo>
                <a:cubicBezTo>
                  <a:pt x="379586" y="949812"/>
                  <a:pt x="379586" y="949812"/>
                  <a:pt x="379586" y="949812"/>
                </a:cubicBezTo>
                <a:cubicBezTo>
                  <a:pt x="420576" y="949812"/>
                  <a:pt x="420576" y="949812"/>
                  <a:pt x="420576" y="949812"/>
                </a:cubicBezTo>
                <a:cubicBezTo>
                  <a:pt x="420576" y="862698"/>
                  <a:pt x="420576" y="862698"/>
                  <a:pt x="420576" y="862698"/>
                </a:cubicBezTo>
                <a:cubicBezTo>
                  <a:pt x="420576" y="853966"/>
                  <a:pt x="425975" y="821621"/>
                  <a:pt x="464566" y="821621"/>
                </a:cubicBezTo>
                <a:cubicBezTo>
                  <a:pt x="471164" y="821621"/>
                  <a:pt x="477563" y="823010"/>
                  <a:pt x="484361" y="824796"/>
                </a:cubicBezTo>
                <a:cubicBezTo>
                  <a:pt x="484361" y="785307"/>
                  <a:pt x="484361" y="785307"/>
                  <a:pt x="484361" y="785307"/>
                </a:cubicBezTo>
                <a:cubicBezTo>
                  <a:pt x="479762" y="784116"/>
                  <a:pt x="474963" y="783124"/>
                  <a:pt x="469764" y="783124"/>
                </a:cubicBezTo>
                <a:close/>
                <a:moveTo>
                  <a:pt x="1082053" y="783122"/>
                </a:moveTo>
                <a:cubicBezTo>
                  <a:pt x="1033393" y="783122"/>
                  <a:pt x="993946" y="821147"/>
                  <a:pt x="993946" y="868054"/>
                </a:cubicBezTo>
                <a:cubicBezTo>
                  <a:pt x="993946" y="914961"/>
                  <a:pt x="1033393" y="952986"/>
                  <a:pt x="1082053" y="952986"/>
                </a:cubicBezTo>
                <a:cubicBezTo>
                  <a:pt x="1130713" y="952986"/>
                  <a:pt x="1170160" y="914961"/>
                  <a:pt x="1170160" y="868054"/>
                </a:cubicBezTo>
                <a:cubicBezTo>
                  <a:pt x="1170160" y="821147"/>
                  <a:pt x="1130713" y="783122"/>
                  <a:pt x="1082053" y="783122"/>
                </a:cubicBezTo>
                <a:close/>
                <a:moveTo>
                  <a:pt x="1859337" y="740263"/>
                </a:moveTo>
                <a:cubicBezTo>
                  <a:pt x="1859337" y="787031"/>
                  <a:pt x="1859337" y="787031"/>
                  <a:pt x="1859337" y="787031"/>
                </a:cubicBezTo>
                <a:cubicBezTo>
                  <a:pt x="1825802" y="787031"/>
                  <a:pt x="1825802" y="787031"/>
                  <a:pt x="1825802" y="787031"/>
                </a:cubicBezTo>
                <a:cubicBezTo>
                  <a:pt x="1825802" y="821367"/>
                  <a:pt x="1825802" y="821367"/>
                  <a:pt x="1825802" y="821367"/>
                </a:cubicBezTo>
                <a:cubicBezTo>
                  <a:pt x="1859337" y="821367"/>
                  <a:pt x="1859337" y="821367"/>
                  <a:pt x="1859337" y="821367"/>
                </a:cubicBezTo>
                <a:cubicBezTo>
                  <a:pt x="1859337" y="895564"/>
                  <a:pt x="1859337" y="895564"/>
                  <a:pt x="1859337" y="895564"/>
                </a:cubicBezTo>
                <a:cubicBezTo>
                  <a:pt x="1859337" y="933650"/>
                  <a:pt x="1869457" y="952988"/>
                  <a:pt x="1912716" y="952988"/>
                </a:cubicBezTo>
                <a:cubicBezTo>
                  <a:pt x="1922043" y="952988"/>
                  <a:pt x="1936330" y="951607"/>
                  <a:pt x="1944864" y="947660"/>
                </a:cubicBezTo>
                <a:cubicBezTo>
                  <a:pt x="1944864" y="913522"/>
                  <a:pt x="1944864" y="913522"/>
                  <a:pt x="1944864" y="913522"/>
                </a:cubicBezTo>
                <a:cubicBezTo>
                  <a:pt x="1939705" y="917271"/>
                  <a:pt x="1929981" y="918652"/>
                  <a:pt x="1922835" y="918652"/>
                </a:cubicBezTo>
                <a:cubicBezTo>
                  <a:pt x="1904780" y="918652"/>
                  <a:pt x="1900017" y="908391"/>
                  <a:pt x="1900017" y="892210"/>
                </a:cubicBezTo>
                <a:cubicBezTo>
                  <a:pt x="1900017" y="821367"/>
                  <a:pt x="1900017" y="821367"/>
                  <a:pt x="1900017" y="821367"/>
                </a:cubicBezTo>
                <a:cubicBezTo>
                  <a:pt x="1944864" y="821367"/>
                  <a:pt x="1944864" y="821367"/>
                  <a:pt x="1944864" y="821367"/>
                </a:cubicBezTo>
                <a:cubicBezTo>
                  <a:pt x="1944864" y="787031"/>
                  <a:pt x="1944864" y="787031"/>
                  <a:pt x="1944864" y="787031"/>
                </a:cubicBezTo>
                <a:cubicBezTo>
                  <a:pt x="1900017" y="787031"/>
                  <a:pt x="1900017" y="787031"/>
                  <a:pt x="1900017" y="787031"/>
                </a:cubicBezTo>
                <a:lnTo>
                  <a:pt x="1900017" y="740263"/>
                </a:lnTo>
                <a:cubicBezTo>
                  <a:pt x="1859337" y="740263"/>
                  <a:pt x="1859337" y="740263"/>
                  <a:pt x="1859337" y="740263"/>
                </a:cubicBezTo>
                <a:close/>
                <a:moveTo>
                  <a:pt x="934117" y="706923"/>
                </a:moveTo>
                <a:cubicBezTo>
                  <a:pt x="919177" y="706923"/>
                  <a:pt x="908221" y="718678"/>
                  <a:pt x="908221" y="731430"/>
                </a:cubicBezTo>
                <a:cubicBezTo>
                  <a:pt x="908221" y="744381"/>
                  <a:pt x="919177" y="756136"/>
                  <a:pt x="934117" y="756136"/>
                </a:cubicBezTo>
                <a:cubicBezTo>
                  <a:pt x="949056" y="756136"/>
                  <a:pt x="960609" y="745576"/>
                  <a:pt x="960609" y="731430"/>
                </a:cubicBezTo>
                <a:cubicBezTo>
                  <a:pt x="960609" y="717483"/>
                  <a:pt x="949056" y="706923"/>
                  <a:pt x="934117" y="706923"/>
                </a:cubicBezTo>
                <a:close/>
                <a:moveTo>
                  <a:pt x="2413632" y="692638"/>
                </a:moveTo>
                <a:lnTo>
                  <a:pt x="2413632" y="806851"/>
                </a:lnTo>
                <a:cubicBezTo>
                  <a:pt x="2412637" y="806851"/>
                  <a:pt x="2412637" y="806851"/>
                  <a:pt x="2412637" y="806851"/>
                </a:cubicBezTo>
                <a:cubicBezTo>
                  <a:pt x="2404075" y="796342"/>
                  <a:pt x="2387748" y="782263"/>
                  <a:pt x="2357085" y="782263"/>
                </a:cubicBezTo>
                <a:cubicBezTo>
                  <a:pt x="2310493" y="782263"/>
                  <a:pt x="2278236" y="819541"/>
                  <a:pt x="2278236" y="867527"/>
                </a:cubicBezTo>
                <a:cubicBezTo>
                  <a:pt x="2278236" y="915710"/>
                  <a:pt x="2308502" y="952988"/>
                  <a:pt x="2358877" y="952988"/>
                </a:cubicBezTo>
                <a:cubicBezTo>
                  <a:pt x="2381775" y="952988"/>
                  <a:pt x="2403080" y="944065"/>
                  <a:pt x="2415026" y="924435"/>
                </a:cubicBezTo>
                <a:cubicBezTo>
                  <a:pt x="2415624" y="924435"/>
                  <a:pt x="2415624" y="924435"/>
                  <a:pt x="2415624" y="924435"/>
                </a:cubicBezTo>
                <a:cubicBezTo>
                  <a:pt x="2415624" y="948824"/>
                  <a:pt x="2415624" y="948824"/>
                  <a:pt x="2415624" y="948824"/>
                </a:cubicBezTo>
                <a:cubicBezTo>
                  <a:pt x="2454450" y="948824"/>
                  <a:pt x="2454450" y="948824"/>
                  <a:pt x="2454450" y="948824"/>
                </a:cubicBezTo>
                <a:cubicBezTo>
                  <a:pt x="2454450" y="692638"/>
                  <a:pt x="2454450" y="692638"/>
                  <a:pt x="2454450" y="692638"/>
                </a:cubicBezTo>
                <a:cubicBezTo>
                  <a:pt x="2413632" y="692638"/>
                  <a:pt x="2413632" y="692638"/>
                  <a:pt x="2413632" y="692638"/>
                </a:cubicBezTo>
                <a:close/>
                <a:moveTo>
                  <a:pt x="1201910" y="492612"/>
                </a:moveTo>
                <a:cubicBezTo>
                  <a:pt x="1228213" y="492612"/>
                  <a:pt x="1249535" y="514645"/>
                  <a:pt x="1249535" y="541825"/>
                </a:cubicBezTo>
                <a:cubicBezTo>
                  <a:pt x="1249535" y="569005"/>
                  <a:pt x="1228213" y="591038"/>
                  <a:pt x="1201910" y="591038"/>
                </a:cubicBezTo>
                <a:cubicBezTo>
                  <a:pt x="1175607" y="591038"/>
                  <a:pt x="1154285" y="569005"/>
                  <a:pt x="1154285" y="541825"/>
                </a:cubicBezTo>
                <a:cubicBezTo>
                  <a:pt x="1154285" y="514645"/>
                  <a:pt x="1175607" y="492612"/>
                  <a:pt x="1201910" y="492612"/>
                </a:cubicBezTo>
                <a:close/>
                <a:moveTo>
                  <a:pt x="1622596" y="492612"/>
                </a:moveTo>
                <a:cubicBezTo>
                  <a:pt x="1648899" y="492612"/>
                  <a:pt x="1670221" y="514645"/>
                  <a:pt x="1670221" y="541825"/>
                </a:cubicBezTo>
                <a:cubicBezTo>
                  <a:pt x="1670221" y="569005"/>
                  <a:pt x="1648899" y="591038"/>
                  <a:pt x="1622596" y="591038"/>
                </a:cubicBezTo>
                <a:cubicBezTo>
                  <a:pt x="1596294" y="591038"/>
                  <a:pt x="1574971" y="569005"/>
                  <a:pt x="1574971" y="541825"/>
                </a:cubicBezTo>
                <a:cubicBezTo>
                  <a:pt x="1574971" y="514645"/>
                  <a:pt x="1596294" y="492612"/>
                  <a:pt x="1622596" y="492612"/>
                </a:cubicBezTo>
                <a:close/>
                <a:moveTo>
                  <a:pt x="1828973" y="492612"/>
                </a:moveTo>
                <a:cubicBezTo>
                  <a:pt x="1855275" y="492612"/>
                  <a:pt x="1876597" y="514645"/>
                  <a:pt x="1876597" y="541825"/>
                </a:cubicBezTo>
                <a:cubicBezTo>
                  <a:pt x="1876597" y="569005"/>
                  <a:pt x="1855275" y="591038"/>
                  <a:pt x="1828973" y="591038"/>
                </a:cubicBezTo>
                <a:cubicBezTo>
                  <a:pt x="1802669" y="591038"/>
                  <a:pt x="1781347" y="569005"/>
                  <a:pt x="1781347" y="541825"/>
                </a:cubicBezTo>
                <a:cubicBezTo>
                  <a:pt x="1781347" y="514645"/>
                  <a:pt x="1802669" y="492612"/>
                  <a:pt x="1828973" y="492612"/>
                </a:cubicBezTo>
                <a:close/>
                <a:moveTo>
                  <a:pt x="1416222" y="492611"/>
                </a:moveTo>
                <a:cubicBezTo>
                  <a:pt x="1442524" y="492611"/>
                  <a:pt x="1463847" y="514644"/>
                  <a:pt x="1463847" y="541824"/>
                </a:cubicBezTo>
                <a:cubicBezTo>
                  <a:pt x="1463847" y="569004"/>
                  <a:pt x="1442524" y="591037"/>
                  <a:pt x="1416222" y="591037"/>
                </a:cubicBezTo>
                <a:cubicBezTo>
                  <a:pt x="1389919" y="591037"/>
                  <a:pt x="1368596" y="569004"/>
                  <a:pt x="1368596" y="541824"/>
                </a:cubicBezTo>
                <a:cubicBezTo>
                  <a:pt x="1368596" y="514644"/>
                  <a:pt x="1389919" y="492611"/>
                  <a:pt x="1416222" y="492611"/>
                </a:cubicBezTo>
                <a:close/>
                <a:moveTo>
                  <a:pt x="749081" y="486262"/>
                </a:moveTo>
                <a:cubicBezTo>
                  <a:pt x="774723" y="486262"/>
                  <a:pt x="790348" y="501527"/>
                  <a:pt x="790749" y="525950"/>
                </a:cubicBezTo>
                <a:cubicBezTo>
                  <a:pt x="790749" y="525950"/>
                  <a:pt x="790749" y="525950"/>
                  <a:pt x="706611" y="525950"/>
                </a:cubicBezTo>
                <a:cubicBezTo>
                  <a:pt x="709616" y="501934"/>
                  <a:pt x="724641" y="486262"/>
                  <a:pt x="749081" y="486262"/>
                </a:cubicBezTo>
                <a:close/>
                <a:moveTo>
                  <a:pt x="754787" y="456099"/>
                </a:moveTo>
                <a:cubicBezTo>
                  <a:pt x="705930" y="456099"/>
                  <a:pt x="666923" y="490548"/>
                  <a:pt x="666923" y="541924"/>
                </a:cubicBezTo>
                <a:cubicBezTo>
                  <a:pt x="666923" y="593299"/>
                  <a:pt x="705930" y="627549"/>
                  <a:pt x="754787" y="627549"/>
                </a:cubicBezTo>
                <a:cubicBezTo>
                  <a:pt x="780397" y="627549"/>
                  <a:pt x="804235" y="618389"/>
                  <a:pt x="823147" y="594892"/>
                </a:cubicBezTo>
                <a:cubicBezTo>
                  <a:pt x="794187" y="572789"/>
                  <a:pt x="794187" y="572789"/>
                  <a:pt x="794187" y="572789"/>
                </a:cubicBezTo>
                <a:cubicBezTo>
                  <a:pt x="783943" y="585533"/>
                  <a:pt x="770941" y="594892"/>
                  <a:pt x="750650" y="594892"/>
                </a:cubicBezTo>
                <a:cubicBezTo>
                  <a:pt x="728191" y="594892"/>
                  <a:pt x="709870" y="580355"/>
                  <a:pt x="707309" y="556261"/>
                </a:cubicBezTo>
                <a:cubicBezTo>
                  <a:pt x="830436" y="556261"/>
                  <a:pt x="830436" y="556261"/>
                  <a:pt x="830436" y="556261"/>
                </a:cubicBezTo>
                <a:cubicBezTo>
                  <a:pt x="830436" y="544911"/>
                  <a:pt x="830436" y="544911"/>
                  <a:pt x="830436" y="544911"/>
                </a:cubicBezTo>
                <a:cubicBezTo>
                  <a:pt x="830436" y="488159"/>
                  <a:pt x="799901" y="456099"/>
                  <a:pt x="754787" y="456099"/>
                </a:cubicBezTo>
                <a:close/>
                <a:moveTo>
                  <a:pt x="467295" y="456099"/>
                </a:moveTo>
                <a:cubicBezTo>
                  <a:pt x="440109" y="456099"/>
                  <a:pt x="424432" y="470370"/>
                  <a:pt x="417289" y="485631"/>
                </a:cubicBezTo>
                <a:cubicBezTo>
                  <a:pt x="416693" y="485631"/>
                  <a:pt x="416693" y="485631"/>
                  <a:pt x="416693" y="485631"/>
                </a:cubicBezTo>
                <a:cubicBezTo>
                  <a:pt x="416693" y="460261"/>
                  <a:pt x="416693" y="460261"/>
                  <a:pt x="416693" y="460261"/>
                </a:cubicBezTo>
                <a:cubicBezTo>
                  <a:pt x="377998" y="460261"/>
                  <a:pt x="377998" y="460261"/>
                  <a:pt x="377998" y="460261"/>
                </a:cubicBezTo>
                <a:cubicBezTo>
                  <a:pt x="377998" y="622787"/>
                  <a:pt x="377998" y="622787"/>
                  <a:pt x="377998" y="622787"/>
                </a:cubicBezTo>
                <a:cubicBezTo>
                  <a:pt x="418678" y="622787"/>
                  <a:pt x="418678" y="622787"/>
                  <a:pt x="418678" y="622787"/>
                </a:cubicBezTo>
                <a:cubicBezTo>
                  <a:pt x="418678" y="533992"/>
                  <a:pt x="418678" y="533992"/>
                  <a:pt x="418678" y="533992"/>
                </a:cubicBezTo>
                <a:cubicBezTo>
                  <a:pt x="418678" y="512388"/>
                  <a:pt x="429195" y="492767"/>
                  <a:pt x="455984" y="492767"/>
                </a:cubicBezTo>
                <a:cubicBezTo>
                  <a:pt x="475629" y="492767"/>
                  <a:pt x="483765" y="505848"/>
                  <a:pt x="483765" y="525866"/>
                </a:cubicBezTo>
                <a:cubicBezTo>
                  <a:pt x="483765" y="622787"/>
                  <a:pt x="483765" y="622787"/>
                  <a:pt x="483765" y="622787"/>
                </a:cubicBezTo>
                <a:lnTo>
                  <a:pt x="524643" y="622787"/>
                </a:lnTo>
                <a:cubicBezTo>
                  <a:pt x="524643" y="534785"/>
                  <a:pt x="524643" y="534785"/>
                  <a:pt x="524643" y="534785"/>
                </a:cubicBezTo>
                <a:cubicBezTo>
                  <a:pt x="524643" y="513776"/>
                  <a:pt x="533970" y="492767"/>
                  <a:pt x="559568" y="492767"/>
                </a:cubicBezTo>
                <a:cubicBezTo>
                  <a:pt x="583579" y="492767"/>
                  <a:pt x="589731" y="510406"/>
                  <a:pt x="589731" y="530623"/>
                </a:cubicBezTo>
                <a:cubicBezTo>
                  <a:pt x="589731" y="622787"/>
                  <a:pt x="589731" y="622787"/>
                  <a:pt x="589731" y="622787"/>
                </a:cubicBezTo>
                <a:cubicBezTo>
                  <a:pt x="630411" y="622787"/>
                  <a:pt x="630411" y="622787"/>
                  <a:pt x="630411" y="622787"/>
                </a:cubicBezTo>
                <a:cubicBezTo>
                  <a:pt x="630411" y="525866"/>
                  <a:pt x="630411" y="525866"/>
                  <a:pt x="630411" y="525866"/>
                </a:cubicBezTo>
                <a:cubicBezTo>
                  <a:pt x="630411" y="487019"/>
                  <a:pt x="615131" y="456099"/>
                  <a:pt x="571673" y="456099"/>
                </a:cubicBezTo>
                <a:cubicBezTo>
                  <a:pt x="547265" y="456099"/>
                  <a:pt x="530001" y="465613"/>
                  <a:pt x="518095" y="486226"/>
                </a:cubicBezTo>
                <a:cubicBezTo>
                  <a:pt x="509562" y="466009"/>
                  <a:pt x="492298" y="456099"/>
                  <a:pt x="467295" y="456099"/>
                </a:cubicBezTo>
                <a:close/>
                <a:moveTo>
                  <a:pt x="1087129" y="456099"/>
                </a:moveTo>
                <a:cubicBezTo>
                  <a:pt x="1065775" y="456099"/>
                  <a:pt x="1047614" y="467396"/>
                  <a:pt x="1038833" y="485829"/>
                </a:cubicBezTo>
                <a:cubicBezTo>
                  <a:pt x="1038035" y="485829"/>
                  <a:pt x="1038035" y="485829"/>
                  <a:pt x="1038035" y="485829"/>
                </a:cubicBezTo>
                <a:cubicBezTo>
                  <a:pt x="1038035" y="460261"/>
                  <a:pt x="1038035" y="460261"/>
                  <a:pt x="1038035" y="460261"/>
                </a:cubicBezTo>
                <a:cubicBezTo>
                  <a:pt x="997122" y="460261"/>
                  <a:pt x="997122" y="460261"/>
                  <a:pt x="997122" y="460261"/>
                </a:cubicBezTo>
                <a:cubicBezTo>
                  <a:pt x="997122" y="622787"/>
                  <a:pt x="997122" y="622787"/>
                  <a:pt x="997122" y="622787"/>
                </a:cubicBezTo>
                <a:cubicBezTo>
                  <a:pt x="1038035" y="622787"/>
                  <a:pt x="1038035" y="622787"/>
                  <a:pt x="1038035" y="622787"/>
                </a:cubicBezTo>
                <a:lnTo>
                  <a:pt x="1038035" y="535776"/>
                </a:lnTo>
                <a:cubicBezTo>
                  <a:pt x="1038035" y="526857"/>
                  <a:pt x="1043623" y="494748"/>
                  <a:pt x="1082140" y="494748"/>
                </a:cubicBezTo>
                <a:cubicBezTo>
                  <a:pt x="1088526" y="494748"/>
                  <a:pt x="1095112" y="496136"/>
                  <a:pt x="1101897" y="497721"/>
                </a:cubicBezTo>
                <a:cubicBezTo>
                  <a:pt x="1101897" y="458477"/>
                  <a:pt x="1101897" y="458477"/>
                  <a:pt x="1101897" y="458477"/>
                </a:cubicBezTo>
                <a:cubicBezTo>
                  <a:pt x="1097108" y="457090"/>
                  <a:pt x="1092318" y="456099"/>
                  <a:pt x="1087129" y="456099"/>
                </a:cubicBezTo>
                <a:close/>
                <a:moveTo>
                  <a:pt x="1201910" y="456099"/>
                </a:moveTo>
                <a:cubicBezTo>
                  <a:pt x="1152812" y="456099"/>
                  <a:pt x="1113010" y="494479"/>
                  <a:pt x="1113010" y="541824"/>
                </a:cubicBezTo>
                <a:cubicBezTo>
                  <a:pt x="1113010" y="589169"/>
                  <a:pt x="1152812" y="627549"/>
                  <a:pt x="1201910" y="627549"/>
                </a:cubicBezTo>
                <a:cubicBezTo>
                  <a:pt x="1251008" y="627549"/>
                  <a:pt x="1290810" y="589169"/>
                  <a:pt x="1290810" y="541824"/>
                </a:cubicBezTo>
                <a:cubicBezTo>
                  <a:pt x="1290810" y="494479"/>
                  <a:pt x="1251008" y="456099"/>
                  <a:pt x="1201910" y="456099"/>
                </a:cubicBezTo>
                <a:close/>
                <a:moveTo>
                  <a:pt x="1621804" y="456099"/>
                </a:moveTo>
                <a:cubicBezTo>
                  <a:pt x="1573144" y="456099"/>
                  <a:pt x="1533696" y="494479"/>
                  <a:pt x="1533696" y="541824"/>
                </a:cubicBezTo>
                <a:cubicBezTo>
                  <a:pt x="1533696" y="589169"/>
                  <a:pt x="1573144" y="627549"/>
                  <a:pt x="1621804" y="627549"/>
                </a:cubicBezTo>
                <a:cubicBezTo>
                  <a:pt x="1670464" y="627549"/>
                  <a:pt x="1709911" y="589169"/>
                  <a:pt x="1709911" y="541824"/>
                </a:cubicBezTo>
                <a:cubicBezTo>
                  <a:pt x="1709911" y="494479"/>
                  <a:pt x="1670464" y="456099"/>
                  <a:pt x="1621804" y="456099"/>
                </a:cubicBezTo>
                <a:close/>
                <a:moveTo>
                  <a:pt x="1828973" y="456099"/>
                </a:moveTo>
                <a:cubicBezTo>
                  <a:pt x="1779874" y="456099"/>
                  <a:pt x="1740072" y="494479"/>
                  <a:pt x="1740072" y="541824"/>
                </a:cubicBezTo>
                <a:cubicBezTo>
                  <a:pt x="1740072" y="589169"/>
                  <a:pt x="1779874" y="627549"/>
                  <a:pt x="1828973" y="627549"/>
                </a:cubicBezTo>
                <a:cubicBezTo>
                  <a:pt x="1878070" y="627549"/>
                  <a:pt x="1917873" y="589169"/>
                  <a:pt x="1917873" y="541824"/>
                </a:cubicBezTo>
                <a:cubicBezTo>
                  <a:pt x="1917873" y="494479"/>
                  <a:pt x="1878070" y="456099"/>
                  <a:pt x="1828973" y="456099"/>
                </a:cubicBezTo>
                <a:close/>
                <a:moveTo>
                  <a:pt x="1423621" y="456098"/>
                </a:moveTo>
                <a:cubicBezTo>
                  <a:pt x="1400930" y="456098"/>
                  <a:pt x="1379817" y="465035"/>
                  <a:pt x="1367979" y="484696"/>
                </a:cubicBezTo>
                <a:cubicBezTo>
                  <a:pt x="1367189" y="484696"/>
                  <a:pt x="1367189" y="484696"/>
                  <a:pt x="1367189" y="484696"/>
                </a:cubicBezTo>
                <a:cubicBezTo>
                  <a:pt x="1367189" y="460269"/>
                  <a:pt x="1367189" y="460269"/>
                  <a:pt x="1367189" y="460269"/>
                </a:cubicBezTo>
                <a:cubicBezTo>
                  <a:pt x="1328909" y="460269"/>
                  <a:pt x="1328909" y="460269"/>
                  <a:pt x="1328909" y="460269"/>
                </a:cubicBezTo>
                <a:cubicBezTo>
                  <a:pt x="1328909" y="700573"/>
                  <a:pt x="1328909" y="700573"/>
                  <a:pt x="1328909" y="700573"/>
                </a:cubicBezTo>
                <a:cubicBezTo>
                  <a:pt x="1369359" y="700573"/>
                  <a:pt x="1369359" y="700573"/>
                  <a:pt x="1369359" y="700573"/>
                </a:cubicBezTo>
                <a:cubicBezTo>
                  <a:pt x="1369359" y="602465"/>
                  <a:pt x="1369359" y="602465"/>
                  <a:pt x="1369359" y="602465"/>
                </a:cubicBezTo>
                <a:cubicBezTo>
                  <a:pt x="1370347" y="602465"/>
                  <a:pt x="1370347" y="602465"/>
                  <a:pt x="1370347" y="602465"/>
                </a:cubicBezTo>
                <a:cubicBezTo>
                  <a:pt x="1378831" y="612991"/>
                  <a:pt x="1395011" y="627092"/>
                  <a:pt x="1425199" y="627092"/>
                </a:cubicBezTo>
                <a:cubicBezTo>
                  <a:pt x="1471570" y="627092"/>
                  <a:pt x="1503535" y="589755"/>
                  <a:pt x="1503535" y="541694"/>
                </a:cubicBezTo>
                <a:cubicBezTo>
                  <a:pt x="1503535" y="493435"/>
                  <a:pt x="1473543" y="456098"/>
                  <a:pt x="1423621" y="456098"/>
                </a:cubicBezTo>
                <a:close/>
                <a:moveTo>
                  <a:pt x="879845" y="413236"/>
                </a:moveTo>
                <a:cubicBezTo>
                  <a:pt x="879845" y="460552"/>
                  <a:pt x="879845" y="460552"/>
                  <a:pt x="879845" y="460552"/>
                </a:cubicBezTo>
                <a:cubicBezTo>
                  <a:pt x="846309" y="460552"/>
                  <a:pt x="846309" y="460552"/>
                  <a:pt x="846309" y="460552"/>
                </a:cubicBezTo>
                <a:cubicBezTo>
                  <a:pt x="846309" y="495144"/>
                  <a:pt x="846309" y="495144"/>
                  <a:pt x="846309" y="495144"/>
                </a:cubicBezTo>
                <a:cubicBezTo>
                  <a:pt x="879845" y="495144"/>
                  <a:pt x="879845" y="495144"/>
                  <a:pt x="879845" y="495144"/>
                </a:cubicBezTo>
                <a:cubicBezTo>
                  <a:pt x="879845" y="569895"/>
                  <a:pt x="879845" y="569895"/>
                  <a:pt x="879845" y="569895"/>
                </a:cubicBezTo>
                <a:cubicBezTo>
                  <a:pt x="879845" y="608265"/>
                  <a:pt x="889966" y="627549"/>
                  <a:pt x="933027" y="627549"/>
                </a:cubicBezTo>
                <a:cubicBezTo>
                  <a:pt x="942552" y="627549"/>
                  <a:pt x="956840" y="626356"/>
                  <a:pt x="965372" y="622182"/>
                </a:cubicBezTo>
                <a:cubicBezTo>
                  <a:pt x="965372" y="587987"/>
                  <a:pt x="965372" y="587987"/>
                  <a:pt x="965372" y="587987"/>
                </a:cubicBezTo>
                <a:cubicBezTo>
                  <a:pt x="960213" y="591565"/>
                  <a:pt x="950291" y="592957"/>
                  <a:pt x="943346" y="592957"/>
                </a:cubicBezTo>
                <a:cubicBezTo>
                  <a:pt x="925288" y="592957"/>
                  <a:pt x="920525" y="582818"/>
                  <a:pt x="920525" y="566516"/>
                </a:cubicBezTo>
                <a:cubicBezTo>
                  <a:pt x="920525" y="495144"/>
                  <a:pt x="920525" y="495144"/>
                  <a:pt x="920525" y="495144"/>
                </a:cubicBezTo>
                <a:cubicBezTo>
                  <a:pt x="965372" y="495144"/>
                  <a:pt x="965372" y="495144"/>
                  <a:pt x="965372" y="495144"/>
                </a:cubicBezTo>
                <a:cubicBezTo>
                  <a:pt x="965372" y="460552"/>
                  <a:pt x="965372" y="460552"/>
                  <a:pt x="965372" y="460552"/>
                </a:cubicBezTo>
                <a:cubicBezTo>
                  <a:pt x="920525" y="460552"/>
                  <a:pt x="920525" y="460552"/>
                  <a:pt x="920525" y="460552"/>
                </a:cubicBezTo>
                <a:lnTo>
                  <a:pt x="920525" y="413236"/>
                </a:lnTo>
                <a:cubicBezTo>
                  <a:pt x="879845" y="413236"/>
                  <a:pt x="879845" y="413236"/>
                  <a:pt x="879845" y="413236"/>
                </a:cubicBezTo>
                <a:close/>
                <a:moveTo>
                  <a:pt x="1955972" y="367199"/>
                </a:moveTo>
                <a:lnTo>
                  <a:pt x="1955972" y="622786"/>
                </a:lnTo>
                <a:lnTo>
                  <a:pt x="1997247" y="622786"/>
                </a:lnTo>
                <a:lnTo>
                  <a:pt x="1997247" y="367199"/>
                </a:lnTo>
                <a:close/>
                <a:moveTo>
                  <a:pt x="0" y="0"/>
                </a:moveTo>
                <a:lnTo>
                  <a:pt x="11483996" y="0"/>
                </a:lnTo>
                <a:lnTo>
                  <a:pt x="11483996" y="6857998"/>
                </a:lnTo>
                <a:lnTo>
                  <a:pt x="0" y="6857998"/>
                </a:lnTo>
                <a:close/>
              </a:path>
            </a:pathLst>
          </a:custGeom>
          <a:noFill/>
        </p:spPr>
        <p:txBody>
          <a:bodyPr wrap="square">
            <a:noAutofit/>
          </a:bodyPr>
          <a:lstStyle>
            <a:lvl1pPr marL="0" marR="0" indent="0" algn="l" defTabSz="1219078" rtl="0" eaLnBrk="1" fontAlgn="auto" latinLnBrk="0" hangingPunct="1">
              <a:lnSpc>
                <a:spcPct val="100000"/>
              </a:lnSpc>
              <a:spcBef>
                <a:spcPts val="0"/>
              </a:spcBef>
              <a:spcAft>
                <a:spcPts val="0"/>
              </a:spcAft>
              <a:buClr>
                <a:schemeClr val="accent1"/>
              </a:buClr>
              <a:buSzPct val="65000"/>
              <a:buFont typeface="Wingdings" pitchFamily="2" charset="2"/>
              <a:buNone/>
              <a:tabLst/>
              <a:defRPr/>
            </a:lvl1pPr>
          </a:lstStyle>
          <a:p>
            <a:pPr marL="0" marR="0" lvl="0" indent="0" algn="l" defTabSz="1219078" rtl="0" eaLnBrk="1" fontAlgn="auto" latinLnBrk="0" hangingPunct="1">
              <a:lnSpc>
                <a:spcPct val="100000"/>
              </a:lnSpc>
              <a:spcBef>
                <a:spcPts val="0"/>
              </a:spcBef>
              <a:spcAft>
                <a:spcPts val="0"/>
              </a:spcAft>
              <a:buClr>
                <a:schemeClr val="accent1"/>
              </a:buClr>
              <a:buSzPct val="65000"/>
              <a:buFont typeface="Wingdings" pitchFamily="2" charset="2"/>
              <a:buNone/>
              <a:tabLst/>
              <a:defRPr/>
            </a:pPr>
            <a:r>
              <a:rPr lang="nl-NL" dirty="0"/>
              <a:t>[Klik op pictogram om afbeelding in te voegen]</a:t>
            </a:r>
          </a:p>
          <a:p>
            <a:endParaRPr lang="nl-NL" dirty="0"/>
          </a:p>
        </p:txBody>
      </p:sp>
      <p:sp>
        <p:nvSpPr>
          <p:cNvPr id="4" name="***Tijdelijke aanduiding voor datum 3"/>
          <p:cNvSpPr>
            <a:spLocks noGrp="1" noSelect="1"/>
          </p:cNvSpPr>
          <p:nvPr>
            <p:ph type="dt" sz="half" idx="10"/>
          </p:nvPr>
        </p:nvSpPr>
        <p:spPr bwMode="gray">
          <a:xfrm>
            <a:off x="1094257" y="6244800"/>
            <a:ext cx="2844430" cy="365125"/>
          </a:xfrm>
          <a:prstGeom prst="rect">
            <a:avLst/>
          </a:prstGeom>
        </p:spPr>
        <p:txBody>
          <a:bodyPr/>
          <a:lstStyle>
            <a:lvl1pPr algn="l">
              <a:defRPr sz="2133" b="1">
                <a:solidFill>
                  <a:schemeClr val="bg1"/>
                </a:solidFill>
              </a:defRPr>
            </a:lvl1pPr>
          </a:lstStyle>
          <a:p>
            <a:fld id="{DFD8EA25-089B-4987-A853-1CE386BF4F76}" type="datetime1">
              <a:rPr lang="nl-NL" noProof="1" smtClean="0"/>
              <a:t>24-06-2025</a:t>
            </a:fld>
            <a:endParaRPr lang="nl-NL" noProof="1"/>
          </a:p>
        </p:txBody>
      </p:sp>
      <p:sp>
        <p:nvSpPr>
          <p:cNvPr id="2" name="Titel 1"/>
          <p:cNvSpPr>
            <a:spLocks noGrp="1" noSelect="1"/>
          </p:cNvSpPr>
          <p:nvPr>
            <p:ph type="ctrTitle" hasCustomPrompt="1"/>
          </p:nvPr>
        </p:nvSpPr>
        <p:spPr bwMode="gray">
          <a:xfrm>
            <a:off x="1094258" y="1972800"/>
            <a:ext cx="9790725" cy="1096152"/>
          </a:xfrm>
        </p:spPr>
        <p:txBody>
          <a:bodyPr anchor="t" anchorCtr="0"/>
          <a:lstStyle>
            <a:lvl1pPr algn="l">
              <a:defRPr sz="6133">
                <a:solidFill>
                  <a:schemeClr val="bg1"/>
                </a:solidFill>
              </a:defRPr>
            </a:lvl1pPr>
          </a:lstStyle>
          <a:p>
            <a:r>
              <a:rPr lang="nl-NL" noProof="1"/>
              <a:t>[Titel]</a:t>
            </a:r>
          </a:p>
        </p:txBody>
      </p:sp>
      <p:sp>
        <p:nvSpPr>
          <p:cNvPr id="3" name="Ondertitel 2"/>
          <p:cNvSpPr>
            <a:spLocks noGrp="1" noSelect="1"/>
          </p:cNvSpPr>
          <p:nvPr>
            <p:ph type="subTitle" idx="1" hasCustomPrompt="1"/>
          </p:nvPr>
        </p:nvSpPr>
        <p:spPr bwMode="gray">
          <a:xfrm>
            <a:off x="1094258" y="4012800"/>
            <a:ext cx="9790725" cy="1752600"/>
          </a:xfrm>
        </p:spPr>
        <p:txBody>
          <a:bodyPr/>
          <a:lstStyle>
            <a:lvl1pPr marL="0" indent="0" algn="l">
              <a:buNone/>
              <a:defRPr sz="4000">
                <a:solidFill>
                  <a:schemeClr val="bg1"/>
                </a:solidFill>
              </a:defRPr>
            </a:lvl1pPr>
            <a:lvl2pPr marL="609539" indent="0" algn="ctr">
              <a:buNone/>
              <a:defRPr>
                <a:solidFill>
                  <a:schemeClr val="tx1">
                    <a:tint val="75000"/>
                  </a:schemeClr>
                </a:solidFill>
              </a:defRPr>
            </a:lvl2pPr>
            <a:lvl3pPr marL="1219078" indent="0" algn="ctr">
              <a:buNone/>
              <a:defRPr>
                <a:solidFill>
                  <a:schemeClr val="tx1">
                    <a:tint val="75000"/>
                  </a:schemeClr>
                </a:solidFill>
              </a:defRPr>
            </a:lvl3pPr>
            <a:lvl4pPr marL="1828617" indent="0" algn="ctr">
              <a:buNone/>
              <a:defRPr>
                <a:solidFill>
                  <a:schemeClr val="tx1">
                    <a:tint val="75000"/>
                  </a:schemeClr>
                </a:solidFill>
              </a:defRPr>
            </a:lvl4pPr>
            <a:lvl5pPr marL="2438156" indent="0" algn="ctr">
              <a:buNone/>
              <a:defRPr>
                <a:solidFill>
                  <a:schemeClr val="tx1">
                    <a:tint val="75000"/>
                  </a:schemeClr>
                </a:solidFill>
              </a:defRPr>
            </a:lvl5pPr>
            <a:lvl6pPr marL="3047695" indent="0" algn="ctr">
              <a:buNone/>
              <a:defRPr>
                <a:solidFill>
                  <a:schemeClr val="tx1">
                    <a:tint val="75000"/>
                  </a:schemeClr>
                </a:solidFill>
              </a:defRPr>
            </a:lvl6pPr>
            <a:lvl7pPr marL="3657234" indent="0" algn="ctr">
              <a:buNone/>
              <a:defRPr>
                <a:solidFill>
                  <a:schemeClr val="tx1">
                    <a:tint val="75000"/>
                  </a:schemeClr>
                </a:solidFill>
              </a:defRPr>
            </a:lvl7pPr>
            <a:lvl8pPr marL="4266773" indent="0" algn="ctr">
              <a:buNone/>
              <a:defRPr>
                <a:solidFill>
                  <a:schemeClr val="tx1">
                    <a:tint val="75000"/>
                  </a:schemeClr>
                </a:solidFill>
              </a:defRPr>
            </a:lvl8pPr>
            <a:lvl9pPr marL="4876312" indent="0" algn="ctr">
              <a:buNone/>
              <a:defRPr>
                <a:solidFill>
                  <a:schemeClr val="tx1">
                    <a:tint val="75000"/>
                  </a:schemeClr>
                </a:solidFill>
              </a:defRPr>
            </a:lvl9pPr>
          </a:lstStyle>
          <a:p>
            <a:r>
              <a:rPr lang="nl-NL" noProof="1"/>
              <a:t>[jaar / subtitel]</a:t>
            </a:r>
          </a:p>
        </p:txBody>
      </p:sp>
    </p:spTree>
    <p:extLst>
      <p:ext uri="{BB962C8B-B14F-4D97-AF65-F5344CB8AC3E}">
        <p14:creationId xmlns:p14="http://schemas.microsoft.com/office/powerpoint/2010/main" val="3793817036"/>
      </p:ext>
    </p:extLst>
  </p:cSld>
  <p:clrMapOvr>
    <a:masterClrMapping/>
  </p:clrMapOvr>
  <p:extLst>
    <p:ext uri="{DCECCB84-F9BA-43D5-87BE-67443E8EF086}">
      <p15:sldGuideLst xmlns:p15="http://schemas.microsoft.com/office/powerpoint/2012/main">
        <p15:guide id="1" pos="225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en kader">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nl-NL" noProof="1"/>
              <a:t>[Titel]</a:t>
            </a:r>
          </a:p>
        </p:txBody>
      </p:sp>
      <p:sp>
        <p:nvSpPr>
          <p:cNvPr id="3" name="Tijdelijke aanduiding voor inhoud 2"/>
          <p:cNvSpPr>
            <a:spLocks noGrp="1" noSelect="1"/>
          </p:cNvSpPr>
          <p:nvPr>
            <p:ph idx="1" hasCustomPrompt="1"/>
          </p:nvPr>
        </p:nvSpPr>
        <p:spPr bwMode="gray"/>
        <p:txBody>
          <a:bodyPr/>
          <a:lstStyle>
            <a:lvl1pPr>
              <a:defRPr/>
            </a:lvl1pPr>
          </a:lstStyle>
          <a:p>
            <a:pPr lvl="0"/>
            <a:r>
              <a:rPr lang="nl-NL" noProof="1"/>
              <a:t>[Tekst]</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4" name="Tijdelijke aanduiding voor datum 3"/>
          <p:cNvSpPr>
            <a:spLocks noGrp="1" noSelect="1"/>
          </p:cNvSpPr>
          <p:nvPr>
            <p:ph type="dt" sz="half" idx="10"/>
          </p:nvPr>
        </p:nvSpPr>
        <p:spPr bwMode="gray"/>
        <p:txBody>
          <a:bodyPr/>
          <a:lstStyle/>
          <a:p>
            <a:fld id="{9E936579-3122-442B-B3CC-D67BC2E7948F}" type="datetime1">
              <a:rPr lang="nl-NL" smtClean="0"/>
              <a:t>24-06-2025</a:t>
            </a:fld>
            <a:endParaRPr lang="nl-NL" dirty="0"/>
          </a:p>
        </p:txBody>
      </p:sp>
      <p:sp>
        <p:nvSpPr>
          <p:cNvPr id="5" name="Tijdelijke aanduiding voor voettekst 4"/>
          <p:cNvSpPr>
            <a:spLocks noGrp="1" noSelect="1"/>
          </p:cNvSpPr>
          <p:nvPr>
            <p:ph type="ftr" sz="quarter" idx="11"/>
          </p:nvPr>
        </p:nvSpPr>
        <p:spPr bwMode="gray"/>
        <p:txBody>
          <a:bodyPr/>
          <a:lstStyle/>
          <a:p>
            <a:r>
              <a:rPr lang="nl-NL"/>
              <a:t>Via Invoegen | Koptekst en voettekst kunt u de tekst wijzigen</a:t>
            </a:r>
            <a:endParaRPr lang="nl-NL" dirty="0"/>
          </a:p>
        </p:txBody>
      </p:sp>
      <p:sp>
        <p:nvSpPr>
          <p:cNvPr id="6" name="Tijdelijke aanduiding voor dianummer 5"/>
          <p:cNvSpPr>
            <a:spLocks noGrp="1" noSelect="1"/>
          </p:cNvSpPr>
          <p:nvPr>
            <p:ph type="sldNum" sz="quarter" idx="12"/>
          </p:nvPr>
        </p:nvSpPr>
        <p:spPr bwMode="gray"/>
        <p:txBody>
          <a:bodyPr/>
          <a:lstStyle/>
          <a:p>
            <a:pPr algn="l"/>
            <a:r>
              <a:rPr lang="nl-NL" dirty="0"/>
              <a:t>| </a:t>
            </a:r>
            <a:fld id="{6C885DEC-5AE5-4403-A92E-278225061E43}" type="slidenum">
              <a:rPr lang="nl-NL" smtClean="0"/>
              <a:pPr algn="l"/>
              <a:t>‹nr.›</a:t>
            </a:fld>
            <a:endParaRPr lang="nl-NL" dirty="0"/>
          </a:p>
        </p:txBody>
      </p:sp>
      <p:grpSp>
        <p:nvGrpSpPr>
          <p:cNvPr id="7" name="Group 4"/>
          <p:cNvGrpSpPr>
            <a:grpSpLocks noSelect="1" noChangeAspect="1"/>
          </p:cNvGrpSpPr>
          <p:nvPr userDrawn="1"/>
        </p:nvGrpSpPr>
        <p:grpSpPr bwMode="gray">
          <a:xfrm>
            <a:off x="1073957" y="368300"/>
            <a:ext cx="2554288" cy="665163"/>
            <a:chOff x="614" y="232"/>
            <a:chExt cx="1609" cy="419"/>
          </a:xfrm>
        </p:grpSpPr>
        <p:sp>
          <p:nvSpPr>
            <p:cNvPr id="8" name="Freeform 5"/>
            <p:cNvSpPr>
              <a:spLocks noSelect="1"/>
            </p:cNvSpPr>
            <p:nvPr userDrawn="1"/>
          </p:nvSpPr>
          <p:spPr bwMode="gray">
            <a:xfrm>
              <a:off x="1136" y="438"/>
              <a:ext cx="1087" cy="164"/>
            </a:xfrm>
            <a:custGeom>
              <a:avLst/>
              <a:gdLst>
                <a:gd name="T0" fmla="*/ 1491 w 5441"/>
                <a:gd name="T1" fmla="*/ 741 h 820"/>
                <a:gd name="T2" fmla="*/ 1783 w 5441"/>
                <a:gd name="T3" fmla="*/ 665 h 820"/>
                <a:gd name="T4" fmla="*/ 1896 w 5441"/>
                <a:gd name="T5" fmla="*/ 360 h 820"/>
                <a:gd name="T6" fmla="*/ 1635 w 5441"/>
                <a:gd name="T7" fmla="*/ 439 h 820"/>
                <a:gd name="T8" fmla="*/ 1043 w 5441"/>
                <a:gd name="T9" fmla="*/ 377 h 820"/>
                <a:gd name="T10" fmla="*/ 724 w 5441"/>
                <a:gd name="T11" fmla="*/ 374 h 820"/>
                <a:gd name="T12" fmla="*/ 602 w 5441"/>
                <a:gd name="T13" fmla="*/ 807 h 820"/>
                <a:gd name="T14" fmla="*/ 848 w 5441"/>
                <a:gd name="T15" fmla="*/ 397 h 820"/>
                <a:gd name="T16" fmla="*/ 1064 w 5441"/>
                <a:gd name="T17" fmla="*/ 807 h 820"/>
                <a:gd name="T18" fmla="*/ 1269 w 5441"/>
                <a:gd name="T19" fmla="*/ 517 h 820"/>
                <a:gd name="T20" fmla="*/ 1397 w 5441"/>
                <a:gd name="T21" fmla="*/ 502 h 820"/>
                <a:gd name="T22" fmla="*/ 2057 w 5441"/>
                <a:gd name="T23" fmla="*/ 146 h 820"/>
                <a:gd name="T24" fmla="*/ 1951 w 5441"/>
                <a:gd name="T25" fmla="*/ 403 h 820"/>
                <a:gd name="T26" fmla="*/ 2224 w 5441"/>
                <a:gd name="T27" fmla="*/ 820 h 820"/>
                <a:gd name="T28" fmla="*/ 2256 w 5441"/>
                <a:gd name="T29" fmla="*/ 711 h 820"/>
                <a:gd name="T30" fmla="*/ 2326 w 5441"/>
                <a:gd name="T31" fmla="*/ 403 h 820"/>
                <a:gd name="T32" fmla="*/ 2185 w 5441"/>
                <a:gd name="T33" fmla="*/ 146 h 820"/>
                <a:gd name="T34" fmla="*/ 354 w 5441"/>
                <a:gd name="T35" fmla="*/ 807 h 820"/>
                <a:gd name="T36" fmla="*/ 187 w 5441"/>
                <a:gd name="T37" fmla="*/ 820 h 820"/>
                <a:gd name="T38" fmla="*/ 354 w 5441"/>
                <a:gd name="T39" fmla="*/ 488 h 820"/>
                <a:gd name="T40" fmla="*/ 100 w 5441"/>
                <a:gd name="T41" fmla="*/ 431 h 820"/>
                <a:gd name="T42" fmla="*/ 470 w 5441"/>
                <a:gd name="T43" fmla="*/ 512 h 820"/>
                <a:gd name="T44" fmla="*/ 128 w 5441"/>
                <a:gd name="T45" fmla="*/ 656 h 820"/>
                <a:gd name="T46" fmla="*/ 347 w 5441"/>
                <a:gd name="T47" fmla="*/ 577 h 820"/>
                <a:gd name="T48" fmla="*/ 2518 w 5441"/>
                <a:gd name="T49" fmla="*/ 596 h 820"/>
                <a:gd name="T50" fmla="*/ 2885 w 5441"/>
                <a:gd name="T51" fmla="*/ 717 h 820"/>
                <a:gd name="T52" fmla="*/ 2669 w 5441"/>
                <a:gd name="T53" fmla="*/ 282 h 820"/>
                <a:gd name="T54" fmla="*/ 2651 w 5441"/>
                <a:gd name="T55" fmla="*/ 378 h 820"/>
                <a:gd name="T56" fmla="*/ 5256 w 5441"/>
                <a:gd name="T57" fmla="*/ 282 h 820"/>
                <a:gd name="T58" fmla="*/ 4771 w 5441"/>
                <a:gd name="T59" fmla="*/ 374 h 820"/>
                <a:gd name="T60" fmla="*/ 4647 w 5441"/>
                <a:gd name="T61" fmla="*/ 294 h 820"/>
                <a:gd name="T62" fmla="*/ 4775 w 5441"/>
                <a:gd name="T63" fmla="*/ 527 h 820"/>
                <a:gd name="T64" fmla="*/ 4980 w 5441"/>
                <a:gd name="T65" fmla="*/ 807 h 820"/>
                <a:gd name="T66" fmla="*/ 5218 w 5441"/>
                <a:gd name="T67" fmla="*/ 397 h 820"/>
                <a:gd name="T68" fmla="*/ 5441 w 5441"/>
                <a:gd name="T69" fmla="*/ 807 h 820"/>
                <a:gd name="T70" fmla="*/ 4514 w 5441"/>
                <a:gd name="T71" fmla="*/ 512 h 820"/>
                <a:gd name="T72" fmla="*/ 4399 w 5441"/>
                <a:gd name="T73" fmla="*/ 737 h 820"/>
                <a:gd name="T74" fmla="*/ 4044 w 5441"/>
                <a:gd name="T75" fmla="*/ 666 h 820"/>
                <a:gd name="T76" fmla="*/ 4399 w 5441"/>
                <a:gd name="T77" fmla="*/ 474 h 820"/>
                <a:gd name="T78" fmla="*/ 4077 w 5441"/>
                <a:gd name="T79" fmla="*/ 364 h 820"/>
                <a:gd name="T80" fmla="*/ 4391 w 5441"/>
                <a:gd name="T81" fmla="*/ 577 h 820"/>
                <a:gd name="T82" fmla="*/ 4262 w 5441"/>
                <a:gd name="T83" fmla="*/ 724 h 820"/>
                <a:gd name="T84" fmla="*/ 3150 w 5441"/>
                <a:gd name="T85" fmla="*/ 376 h 820"/>
                <a:gd name="T86" fmla="*/ 3020 w 5441"/>
                <a:gd name="T87" fmla="*/ 294 h 820"/>
                <a:gd name="T88" fmla="*/ 3148 w 5441"/>
                <a:gd name="T89" fmla="*/ 533 h 820"/>
                <a:gd name="T90" fmla="*/ 3348 w 5441"/>
                <a:gd name="T91" fmla="*/ 289 h 820"/>
                <a:gd name="T92" fmla="*/ 3805 w 5441"/>
                <a:gd name="T93" fmla="*/ 0 h 820"/>
                <a:gd name="T94" fmla="*/ 3812 w 5441"/>
                <a:gd name="T95" fmla="*/ 807 h 820"/>
                <a:gd name="T96" fmla="*/ 3633 w 5441"/>
                <a:gd name="T97" fmla="*/ 820 h 820"/>
                <a:gd name="T98" fmla="*/ 3802 w 5441"/>
                <a:gd name="T99" fmla="*/ 360 h 820"/>
                <a:gd name="T100" fmla="*/ 3809 w 5441"/>
                <a:gd name="T101" fmla="*/ 551 h 820"/>
                <a:gd name="T102" fmla="*/ 3659 w 5441"/>
                <a:gd name="T103" fmla="*/ 704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41" h="820">
                  <a:moveTo>
                    <a:pt x="1912" y="655"/>
                  </a:moveTo>
                  <a:cubicBezTo>
                    <a:pt x="1912" y="777"/>
                    <a:pt x="1795" y="820"/>
                    <a:pt x="1690" y="820"/>
                  </a:cubicBezTo>
                  <a:cubicBezTo>
                    <a:pt x="1611" y="820"/>
                    <a:pt x="1543" y="800"/>
                    <a:pt x="1491" y="741"/>
                  </a:cubicBezTo>
                  <a:cubicBezTo>
                    <a:pt x="1576" y="661"/>
                    <a:pt x="1576" y="661"/>
                    <a:pt x="1576" y="661"/>
                  </a:cubicBezTo>
                  <a:cubicBezTo>
                    <a:pt x="1609" y="697"/>
                    <a:pt x="1643" y="724"/>
                    <a:pt x="1698" y="724"/>
                  </a:cubicBezTo>
                  <a:cubicBezTo>
                    <a:pt x="1735" y="724"/>
                    <a:pt x="1783" y="706"/>
                    <a:pt x="1783" y="665"/>
                  </a:cubicBezTo>
                  <a:cubicBezTo>
                    <a:pt x="1783" y="559"/>
                    <a:pt x="1507" y="643"/>
                    <a:pt x="1507" y="447"/>
                  </a:cubicBezTo>
                  <a:cubicBezTo>
                    <a:pt x="1507" y="333"/>
                    <a:pt x="1609" y="282"/>
                    <a:pt x="1713" y="282"/>
                  </a:cubicBezTo>
                  <a:cubicBezTo>
                    <a:pt x="1781" y="282"/>
                    <a:pt x="1854" y="303"/>
                    <a:pt x="1896" y="360"/>
                  </a:cubicBezTo>
                  <a:cubicBezTo>
                    <a:pt x="1810" y="436"/>
                    <a:pt x="1810" y="436"/>
                    <a:pt x="1810" y="436"/>
                  </a:cubicBezTo>
                  <a:cubicBezTo>
                    <a:pt x="1786" y="402"/>
                    <a:pt x="1753" y="384"/>
                    <a:pt x="1710" y="384"/>
                  </a:cubicBezTo>
                  <a:cubicBezTo>
                    <a:pt x="1676" y="384"/>
                    <a:pt x="1635" y="400"/>
                    <a:pt x="1635" y="439"/>
                  </a:cubicBezTo>
                  <a:cubicBezTo>
                    <a:pt x="1635" y="530"/>
                    <a:pt x="1912" y="456"/>
                    <a:pt x="1912" y="655"/>
                  </a:cubicBezTo>
                  <a:close/>
                  <a:moveTo>
                    <a:pt x="1212" y="282"/>
                  </a:moveTo>
                  <a:cubicBezTo>
                    <a:pt x="1135" y="282"/>
                    <a:pt x="1081" y="311"/>
                    <a:pt x="1043" y="377"/>
                  </a:cubicBezTo>
                  <a:cubicBezTo>
                    <a:pt x="1017" y="313"/>
                    <a:pt x="962" y="282"/>
                    <a:pt x="883" y="282"/>
                  </a:cubicBezTo>
                  <a:cubicBezTo>
                    <a:pt x="798" y="282"/>
                    <a:pt x="749" y="326"/>
                    <a:pt x="726" y="374"/>
                  </a:cubicBezTo>
                  <a:cubicBezTo>
                    <a:pt x="724" y="374"/>
                    <a:pt x="724" y="374"/>
                    <a:pt x="724" y="374"/>
                  </a:cubicBezTo>
                  <a:cubicBezTo>
                    <a:pt x="724" y="294"/>
                    <a:pt x="724" y="294"/>
                    <a:pt x="724" y="294"/>
                  </a:cubicBezTo>
                  <a:cubicBezTo>
                    <a:pt x="602" y="294"/>
                    <a:pt x="602" y="294"/>
                    <a:pt x="602" y="294"/>
                  </a:cubicBezTo>
                  <a:cubicBezTo>
                    <a:pt x="602" y="807"/>
                    <a:pt x="602" y="807"/>
                    <a:pt x="602" y="807"/>
                  </a:cubicBezTo>
                  <a:cubicBezTo>
                    <a:pt x="730" y="807"/>
                    <a:pt x="730" y="807"/>
                    <a:pt x="730" y="807"/>
                  </a:cubicBezTo>
                  <a:cubicBezTo>
                    <a:pt x="730" y="527"/>
                    <a:pt x="730" y="527"/>
                    <a:pt x="730" y="527"/>
                  </a:cubicBezTo>
                  <a:cubicBezTo>
                    <a:pt x="730" y="459"/>
                    <a:pt x="764" y="397"/>
                    <a:pt x="848" y="397"/>
                  </a:cubicBezTo>
                  <a:cubicBezTo>
                    <a:pt x="910" y="397"/>
                    <a:pt x="935" y="439"/>
                    <a:pt x="935" y="502"/>
                  </a:cubicBezTo>
                  <a:cubicBezTo>
                    <a:pt x="935" y="807"/>
                    <a:pt x="935" y="807"/>
                    <a:pt x="935" y="807"/>
                  </a:cubicBezTo>
                  <a:cubicBezTo>
                    <a:pt x="1064" y="807"/>
                    <a:pt x="1064" y="807"/>
                    <a:pt x="1064" y="807"/>
                  </a:cubicBezTo>
                  <a:cubicBezTo>
                    <a:pt x="1064" y="529"/>
                    <a:pt x="1064" y="529"/>
                    <a:pt x="1064" y="529"/>
                  </a:cubicBezTo>
                  <a:cubicBezTo>
                    <a:pt x="1064" y="463"/>
                    <a:pt x="1094" y="397"/>
                    <a:pt x="1174" y="397"/>
                  </a:cubicBezTo>
                  <a:cubicBezTo>
                    <a:pt x="1249" y="397"/>
                    <a:pt x="1269" y="452"/>
                    <a:pt x="1269" y="517"/>
                  </a:cubicBezTo>
                  <a:cubicBezTo>
                    <a:pt x="1269" y="807"/>
                    <a:pt x="1269" y="807"/>
                    <a:pt x="1269" y="807"/>
                  </a:cubicBezTo>
                  <a:cubicBezTo>
                    <a:pt x="1397" y="807"/>
                    <a:pt x="1397" y="807"/>
                    <a:pt x="1397" y="807"/>
                  </a:cubicBezTo>
                  <a:cubicBezTo>
                    <a:pt x="1397" y="502"/>
                    <a:pt x="1397" y="502"/>
                    <a:pt x="1397" y="502"/>
                  </a:cubicBezTo>
                  <a:cubicBezTo>
                    <a:pt x="1397" y="379"/>
                    <a:pt x="1349" y="282"/>
                    <a:pt x="1212" y="282"/>
                  </a:cubicBezTo>
                  <a:close/>
                  <a:moveTo>
                    <a:pt x="2185" y="146"/>
                  </a:moveTo>
                  <a:cubicBezTo>
                    <a:pt x="2057" y="146"/>
                    <a:pt x="2057" y="146"/>
                    <a:pt x="2057" y="146"/>
                  </a:cubicBezTo>
                  <a:cubicBezTo>
                    <a:pt x="2057" y="294"/>
                    <a:pt x="2057" y="294"/>
                    <a:pt x="2057" y="294"/>
                  </a:cubicBezTo>
                  <a:cubicBezTo>
                    <a:pt x="1951" y="294"/>
                    <a:pt x="1951" y="294"/>
                    <a:pt x="1951" y="294"/>
                  </a:cubicBezTo>
                  <a:cubicBezTo>
                    <a:pt x="1951" y="403"/>
                    <a:pt x="1951" y="403"/>
                    <a:pt x="1951" y="403"/>
                  </a:cubicBezTo>
                  <a:cubicBezTo>
                    <a:pt x="2057" y="403"/>
                    <a:pt x="2057" y="403"/>
                    <a:pt x="2057" y="403"/>
                  </a:cubicBezTo>
                  <a:cubicBezTo>
                    <a:pt x="2057" y="638"/>
                    <a:pt x="2057" y="638"/>
                    <a:pt x="2057" y="638"/>
                  </a:cubicBezTo>
                  <a:cubicBezTo>
                    <a:pt x="2057" y="759"/>
                    <a:pt x="2089" y="820"/>
                    <a:pt x="2224" y="820"/>
                  </a:cubicBezTo>
                  <a:cubicBezTo>
                    <a:pt x="2254" y="820"/>
                    <a:pt x="2299" y="816"/>
                    <a:pt x="2326" y="803"/>
                  </a:cubicBezTo>
                  <a:cubicBezTo>
                    <a:pt x="2326" y="695"/>
                    <a:pt x="2326" y="695"/>
                    <a:pt x="2326" y="695"/>
                  </a:cubicBezTo>
                  <a:cubicBezTo>
                    <a:pt x="2310" y="707"/>
                    <a:pt x="2279" y="711"/>
                    <a:pt x="2256" y="711"/>
                  </a:cubicBezTo>
                  <a:cubicBezTo>
                    <a:pt x="2200" y="711"/>
                    <a:pt x="2185" y="679"/>
                    <a:pt x="2185" y="628"/>
                  </a:cubicBezTo>
                  <a:cubicBezTo>
                    <a:pt x="2185" y="403"/>
                    <a:pt x="2185" y="403"/>
                    <a:pt x="2185" y="403"/>
                  </a:cubicBezTo>
                  <a:cubicBezTo>
                    <a:pt x="2326" y="403"/>
                    <a:pt x="2326" y="403"/>
                    <a:pt x="2326" y="403"/>
                  </a:cubicBezTo>
                  <a:cubicBezTo>
                    <a:pt x="2326" y="294"/>
                    <a:pt x="2326" y="294"/>
                    <a:pt x="2326" y="294"/>
                  </a:cubicBezTo>
                  <a:cubicBezTo>
                    <a:pt x="2185" y="294"/>
                    <a:pt x="2185" y="294"/>
                    <a:pt x="2185" y="294"/>
                  </a:cubicBezTo>
                  <a:lnTo>
                    <a:pt x="2185" y="146"/>
                  </a:lnTo>
                  <a:close/>
                  <a:moveTo>
                    <a:pt x="470" y="512"/>
                  </a:moveTo>
                  <a:cubicBezTo>
                    <a:pt x="470" y="807"/>
                    <a:pt x="470" y="807"/>
                    <a:pt x="470" y="807"/>
                  </a:cubicBezTo>
                  <a:cubicBezTo>
                    <a:pt x="354" y="807"/>
                    <a:pt x="354" y="807"/>
                    <a:pt x="354" y="807"/>
                  </a:cubicBezTo>
                  <a:cubicBezTo>
                    <a:pt x="354" y="737"/>
                    <a:pt x="354" y="737"/>
                    <a:pt x="354" y="737"/>
                  </a:cubicBezTo>
                  <a:cubicBezTo>
                    <a:pt x="351" y="737"/>
                    <a:pt x="351" y="737"/>
                    <a:pt x="351" y="737"/>
                  </a:cubicBezTo>
                  <a:cubicBezTo>
                    <a:pt x="315" y="794"/>
                    <a:pt x="255" y="820"/>
                    <a:pt x="187" y="820"/>
                  </a:cubicBezTo>
                  <a:cubicBezTo>
                    <a:pt x="92" y="820"/>
                    <a:pt x="0" y="767"/>
                    <a:pt x="0" y="666"/>
                  </a:cubicBezTo>
                  <a:cubicBezTo>
                    <a:pt x="0" y="499"/>
                    <a:pt x="194" y="488"/>
                    <a:pt x="322" y="488"/>
                  </a:cubicBezTo>
                  <a:cubicBezTo>
                    <a:pt x="354" y="488"/>
                    <a:pt x="354" y="488"/>
                    <a:pt x="354" y="488"/>
                  </a:cubicBezTo>
                  <a:cubicBezTo>
                    <a:pt x="354" y="474"/>
                    <a:pt x="354" y="474"/>
                    <a:pt x="354" y="474"/>
                  </a:cubicBezTo>
                  <a:cubicBezTo>
                    <a:pt x="354" y="411"/>
                    <a:pt x="305" y="378"/>
                    <a:pt x="237" y="378"/>
                  </a:cubicBezTo>
                  <a:cubicBezTo>
                    <a:pt x="184" y="378"/>
                    <a:pt x="134" y="399"/>
                    <a:pt x="100" y="431"/>
                  </a:cubicBezTo>
                  <a:cubicBezTo>
                    <a:pt x="33" y="364"/>
                    <a:pt x="33" y="364"/>
                    <a:pt x="33" y="364"/>
                  </a:cubicBezTo>
                  <a:cubicBezTo>
                    <a:pt x="90" y="306"/>
                    <a:pt x="170" y="282"/>
                    <a:pt x="251" y="282"/>
                  </a:cubicBezTo>
                  <a:cubicBezTo>
                    <a:pt x="470" y="282"/>
                    <a:pt x="470" y="440"/>
                    <a:pt x="470" y="512"/>
                  </a:cubicBezTo>
                  <a:close/>
                  <a:moveTo>
                    <a:pt x="347" y="577"/>
                  </a:moveTo>
                  <a:cubicBezTo>
                    <a:pt x="320" y="577"/>
                    <a:pt x="320" y="577"/>
                    <a:pt x="320" y="577"/>
                  </a:cubicBezTo>
                  <a:cubicBezTo>
                    <a:pt x="250" y="577"/>
                    <a:pt x="128" y="583"/>
                    <a:pt x="128" y="656"/>
                  </a:cubicBezTo>
                  <a:cubicBezTo>
                    <a:pt x="128" y="703"/>
                    <a:pt x="176" y="724"/>
                    <a:pt x="218" y="724"/>
                  </a:cubicBezTo>
                  <a:cubicBezTo>
                    <a:pt x="305" y="724"/>
                    <a:pt x="347" y="678"/>
                    <a:pt x="347" y="606"/>
                  </a:cubicBezTo>
                  <a:lnTo>
                    <a:pt x="347" y="577"/>
                  </a:lnTo>
                  <a:close/>
                  <a:moveTo>
                    <a:pt x="2909" y="560"/>
                  </a:moveTo>
                  <a:cubicBezTo>
                    <a:pt x="2909" y="596"/>
                    <a:pt x="2909" y="596"/>
                    <a:pt x="2909" y="596"/>
                  </a:cubicBezTo>
                  <a:cubicBezTo>
                    <a:pt x="2518" y="596"/>
                    <a:pt x="2518" y="596"/>
                    <a:pt x="2518" y="596"/>
                  </a:cubicBezTo>
                  <a:cubicBezTo>
                    <a:pt x="2527" y="671"/>
                    <a:pt x="2584" y="717"/>
                    <a:pt x="2656" y="717"/>
                  </a:cubicBezTo>
                  <a:cubicBezTo>
                    <a:pt x="2720" y="717"/>
                    <a:pt x="2762" y="687"/>
                    <a:pt x="2794" y="648"/>
                  </a:cubicBezTo>
                  <a:cubicBezTo>
                    <a:pt x="2885" y="717"/>
                    <a:pt x="2885" y="717"/>
                    <a:pt x="2885" y="717"/>
                  </a:cubicBezTo>
                  <a:cubicBezTo>
                    <a:pt x="2826" y="791"/>
                    <a:pt x="2750" y="820"/>
                    <a:pt x="2669" y="820"/>
                  </a:cubicBezTo>
                  <a:cubicBezTo>
                    <a:pt x="2514" y="820"/>
                    <a:pt x="2390" y="712"/>
                    <a:pt x="2390" y="551"/>
                  </a:cubicBezTo>
                  <a:cubicBezTo>
                    <a:pt x="2390" y="389"/>
                    <a:pt x="2514" y="282"/>
                    <a:pt x="2669" y="282"/>
                  </a:cubicBezTo>
                  <a:cubicBezTo>
                    <a:pt x="2812" y="282"/>
                    <a:pt x="2909" y="382"/>
                    <a:pt x="2909" y="560"/>
                  </a:cubicBezTo>
                  <a:close/>
                  <a:moveTo>
                    <a:pt x="2781" y="499"/>
                  </a:moveTo>
                  <a:cubicBezTo>
                    <a:pt x="2780" y="425"/>
                    <a:pt x="2731" y="378"/>
                    <a:pt x="2651" y="378"/>
                  </a:cubicBezTo>
                  <a:cubicBezTo>
                    <a:pt x="2575" y="378"/>
                    <a:pt x="2528" y="426"/>
                    <a:pt x="2518" y="499"/>
                  </a:cubicBezTo>
                  <a:lnTo>
                    <a:pt x="2781" y="499"/>
                  </a:lnTo>
                  <a:close/>
                  <a:moveTo>
                    <a:pt x="5256" y="282"/>
                  </a:moveTo>
                  <a:cubicBezTo>
                    <a:pt x="5180" y="282"/>
                    <a:pt x="5125" y="311"/>
                    <a:pt x="5088" y="377"/>
                  </a:cubicBezTo>
                  <a:cubicBezTo>
                    <a:pt x="5061" y="313"/>
                    <a:pt x="5007" y="282"/>
                    <a:pt x="4928" y="282"/>
                  </a:cubicBezTo>
                  <a:cubicBezTo>
                    <a:pt x="4842" y="282"/>
                    <a:pt x="4793" y="326"/>
                    <a:pt x="4771" y="374"/>
                  </a:cubicBezTo>
                  <a:cubicBezTo>
                    <a:pt x="4768" y="374"/>
                    <a:pt x="4768" y="374"/>
                    <a:pt x="4768" y="374"/>
                  </a:cubicBezTo>
                  <a:cubicBezTo>
                    <a:pt x="4768" y="294"/>
                    <a:pt x="4768" y="294"/>
                    <a:pt x="4768" y="294"/>
                  </a:cubicBezTo>
                  <a:cubicBezTo>
                    <a:pt x="4647" y="294"/>
                    <a:pt x="4647" y="294"/>
                    <a:pt x="4647" y="294"/>
                  </a:cubicBezTo>
                  <a:cubicBezTo>
                    <a:pt x="4647" y="807"/>
                    <a:pt x="4647" y="807"/>
                    <a:pt x="4647" y="807"/>
                  </a:cubicBezTo>
                  <a:cubicBezTo>
                    <a:pt x="4775" y="807"/>
                    <a:pt x="4775" y="807"/>
                    <a:pt x="4775" y="807"/>
                  </a:cubicBezTo>
                  <a:cubicBezTo>
                    <a:pt x="4775" y="527"/>
                    <a:pt x="4775" y="527"/>
                    <a:pt x="4775" y="527"/>
                  </a:cubicBezTo>
                  <a:cubicBezTo>
                    <a:pt x="4775" y="459"/>
                    <a:pt x="4808" y="397"/>
                    <a:pt x="4892" y="397"/>
                  </a:cubicBezTo>
                  <a:cubicBezTo>
                    <a:pt x="4954" y="397"/>
                    <a:pt x="4980" y="439"/>
                    <a:pt x="4980" y="502"/>
                  </a:cubicBezTo>
                  <a:cubicBezTo>
                    <a:pt x="4980" y="807"/>
                    <a:pt x="4980" y="807"/>
                    <a:pt x="4980" y="807"/>
                  </a:cubicBezTo>
                  <a:cubicBezTo>
                    <a:pt x="5108" y="807"/>
                    <a:pt x="5108" y="807"/>
                    <a:pt x="5108" y="807"/>
                  </a:cubicBezTo>
                  <a:cubicBezTo>
                    <a:pt x="5108" y="529"/>
                    <a:pt x="5108" y="529"/>
                    <a:pt x="5108" y="529"/>
                  </a:cubicBezTo>
                  <a:cubicBezTo>
                    <a:pt x="5108" y="463"/>
                    <a:pt x="5138" y="397"/>
                    <a:pt x="5218" y="397"/>
                  </a:cubicBezTo>
                  <a:cubicBezTo>
                    <a:pt x="5294" y="397"/>
                    <a:pt x="5313" y="452"/>
                    <a:pt x="5313" y="517"/>
                  </a:cubicBezTo>
                  <a:cubicBezTo>
                    <a:pt x="5313" y="807"/>
                    <a:pt x="5313" y="807"/>
                    <a:pt x="5313" y="807"/>
                  </a:cubicBezTo>
                  <a:cubicBezTo>
                    <a:pt x="5441" y="807"/>
                    <a:pt x="5441" y="807"/>
                    <a:pt x="5441" y="807"/>
                  </a:cubicBezTo>
                  <a:cubicBezTo>
                    <a:pt x="5441" y="502"/>
                    <a:pt x="5441" y="502"/>
                    <a:pt x="5441" y="502"/>
                  </a:cubicBezTo>
                  <a:cubicBezTo>
                    <a:pt x="5441" y="379"/>
                    <a:pt x="5393" y="282"/>
                    <a:pt x="5256" y="282"/>
                  </a:cubicBezTo>
                  <a:close/>
                  <a:moveTo>
                    <a:pt x="4514" y="512"/>
                  </a:moveTo>
                  <a:cubicBezTo>
                    <a:pt x="4514" y="807"/>
                    <a:pt x="4514" y="807"/>
                    <a:pt x="4514" y="807"/>
                  </a:cubicBezTo>
                  <a:cubicBezTo>
                    <a:pt x="4399" y="807"/>
                    <a:pt x="4399" y="807"/>
                    <a:pt x="4399" y="807"/>
                  </a:cubicBezTo>
                  <a:cubicBezTo>
                    <a:pt x="4399" y="737"/>
                    <a:pt x="4399" y="737"/>
                    <a:pt x="4399" y="737"/>
                  </a:cubicBezTo>
                  <a:cubicBezTo>
                    <a:pt x="4396" y="737"/>
                    <a:pt x="4396" y="737"/>
                    <a:pt x="4396" y="737"/>
                  </a:cubicBezTo>
                  <a:cubicBezTo>
                    <a:pt x="4359" y="794"/>
                    <a:pt x="4300" y="820"/>
                    <a:pt x="4231" y="820"/>
                  </a:cubicBezTo>
                  <a:cubicBezTo>
                    <a:pt x="4136" y="820"/>
                    <a:pt x="4044" y="767"/>
                    <a:pt x="4044" y="666"/>
                  </a:cubicBezTo>
                  <a:cubicBezTo>
                    <a:pt x="4044" y="499"/>
                    <a:pt x="4239" y="488"/>
                    <a:pt x="4367" y="488"/>
                  </a:cubicBezTo>
                  <a:cubicBezTo>
                    <a:pt x="4399" y="488"/>
                    <a:pt x="4399" y="488"/>
                    <a:pt x="4399" y="488"/>
                  </a:cubicBezTo>
                  <a:cubicBezTo>
                    <a:pt x="4399" y="474"/>
                    <a:pt x="4399" y="474"/>
                    <a:pt x="4399" y="474"/>
                  </a:cubicBezTo>
                  <a:cubicBezTo>
                    <a:pt x="4399" y="411"/>
                    <a:pt x="4350" y="378"/>
                    <a:pt x="4281" y="378"/>
                  </a:cubicBezTo>
                  <a:cubicBezTo>
                    <a:pt x="4228" y="378"/>
                    <a:pt x="4179" y="399"/>
                    <a:pt x="4145" y="431"/>
                  </a:cubicBezTo>
                  <a:cubicBezTo>
                    <a:pt x="4077" y="364"/>
                    <a:pt x="4077" y="364"/>
                    <a:pt x="4077" y="364"/>
                  </a:cubicBezTo>
                  <a:cubicBezTo>
                    <a:pt x="4134" y="306"/>
                    <a:pt x="4214" y="282"/>
                    <a:pt x="4295" y="282"/>
                  </a:cubicBezTo>
                  <a:cubicBezTo>
                    <a:pt x="4514" y="282"/>
                    <a:pt x="4514" y="440"/>
                    <a:pt x="4514" y="512"/>
                  </a:cubicBezTo>
                  <a:close/>
                  <a:moveTo>
                    <a:pt x="4391" y="577"/>
                  </a:moveTo>
                  <a:cubicBezTo>
                    <a:pt x="4365" y="577"/>
                    <a:pt x="4365" y="577"/>
                    <a:pt x="4365" y="577"/>
                  </a:cubicBezTo>
                  <a:cubicBezTo>
                    <a:pt x="4294" y="577"/>
                    <a:pt x="4173" y="583"/>
                    <a:pt x="4173" y="656"/>
                  </a:cubicBezTo>
                  <a:cubicBezTo>
                    <a:pt x="4173" y="703"/>
                    <a:pt x="4221" y="724"/>
                    <a:pt x="4262" y="724"/>
                  </a:cubicBezTo>
                  <a:cubicBezTo>
                    <a:pt x="4350" y="724"/>
                    <a:pt x="4391" y="678"/>
                    <a:pt x="4391" y="606"/>
                  </a:cubicBezTo>
                  <a:lnTo>
                    <a:pt x="4391" y="577"/>
                  </a:lnTo>
                  <a:close/>
                  <a:moveTo>
                    <a:pt x="3150" y="376"/>
                  </a:moveTo>
                  <a:cubicBezTo>
                    <a:pt x="3148" y="376"/>
                    <a:pt x="3148" y="376"/>
                    <a:pt x="3148" y="376"/>
                  </a:cubicBezTo>
                  <a:cubicBezTo>
                    <a:pt x="3148" y="294"/>
                    <a:pt x="3148" y="294"/>
                    <a:pt x="3148" y="294"/>
                  </a:cubicBezTo>
                  <a:cubicBezTo>
                    <a:pt x="3020" y="294"/>
                    <a:pt x="3020" y="294"/>
                    <a:pt x="3020" y="294"/>
                  </a:cubicBezTo>
                  <a:cubicBezTo>
                    <a:pt x="3020" y="807"/>
                    <a:pt x="3020" y="807"/>
                    <a:pt x="3020" y="807"/>
                  </a:cubicBezTo>
                  <a:cubicBezTo>
                    <a:pt x="3148" y="807"/>
                    <a:pt x="3148" y="807"/>
                    <a:pt x="3148" y="807"/>
                  </a:cubicBezTo>
                  <a:cubicBezTo>
                    <a:pt x="3148" y="533"/>
                    <a:pt x="3148" y="533"/>
                    <a:pt x="3148" y="533"/>
                  </a:cubicBezTo>
                  <a:cubicBezTo>
                    <a:pt x="3148" y="505"/>
                    <a:pt x="3165" y="403"/>
                    <a:pt x="3286" y="403"/>
                  </a:cubicBezTo>
                  <a:cubicBezTo>
                    <a:pt x="3306" y="403"/>
                    <a:pt x="3327" y="408"/>
                    <a:pt x="3348" y="413"/>
                  </a:cubicBezTo>
                  <a:cubicBezTo>
                    <a:pt x="3348" y="289"/>
                    <a:pt x="3348" y="289"/>
                    <a:pt x="3348" y="289"/>
                  </a:cubicBezTo>
                  <a:cubicBezTo>
                    <a:pt x="3333" y="285"/>
                    <a:pt x="3318" y="282"/>
                    <a:pt x="3302" y="282"/>
                  </a:cubicBezTo>
                  <a:cubicBezTo>
                    <a:pt x="3235" y="282"/>
                    <a:pt x="3178" y="317"/>
                    <a:pt x="3150" y="376"/>
                  </a:cubicBezTo>
                  <a:close/>
                  <a:moveTo>
                    <a:pt x="3805" y="0"/>
                  </a:moveTo>
                  <a:cubicBezTo>
                    <a:pt x="3933" y="0"/>
                    <a:pt x="3933" y="0"/>
                    <a:pt x="3933" y="0"/>
                  </a:cubicBezTo>
                  <a:cubicBezTo>
                    <a:pt x="3933" y="807"/>
                    <a:pt x="3933" y="807"/>
                    <a:pt x="3933" y="807"/>
                  </a:cubicBezTo>
                  <a:cubicBezTo>
                    <a:pt x="3812" y="807"/>
                    <a:pt x="3812" y="807"/>
                    <a:pt x="3812" y="807"/>
                  </a:cubicBezTo>
                  <a:cubicBezTo>
                    <a:pt x="3812" y="730"/>
                    <a:pt x="3812" y="730"/>
                    <a:pt x="3812" y="730"/>
                  </a:cubicBezTo>
                  <a:cubicBezTo>
                    <a:pt x="3809" y="730"/>
                    <a:pt x="3809" y="730"/>
                    <a:pt x="3809" y="730"/>
                  </a:cubicBezTo>
                  <a:cubicBezTo>
                    <a:pt x="3772" y="792"/>
                    <a:pt x="3705" y="820"/>
                    <a:pt x="3633" y="820"/>
                  </a:cubicBezTo>
                  <a:cubicBezTo>
                    <a:pt x="3475" y="820"/>
                    <a:pt x="3380" y="702"/>
                    <a:pt x="3380" y="551"/>
                  </a:cubicBezTo>
                  <a:cubicBezTo>
                    <a:pt x="3380" y="399"/>
                    <a:pt x="3482" y="282"/>
                    <a:pt x="3628" y="282"/>
                  </a:cubicBezTo>
                  <a:cubicBezTo>
                    <a:pt x="3724" y="282"/>
                    <a:pt x="3775" y="326"/>
                    <a:pt x="3802" y="360"/>
                  </a:cubicBezTo>
                  <a:cubicBezTo>
                    <a:pt x="3805" y="360"/>
                    <a:pt x="3805" y="360"/>
                    <a:pt x="3805" y="360"/>
                  </a:cubicBezTo>
                  <a:lnTo>
                    <a:pt x="3805" y="0"/>
                  </a:lnTo>
                  <a:close/>
                  <a:moveTo>
                    <a:pt x="3809" y="551"/>
                  </a:moveTo>
                  <a:cubicBezTo>
                    <a:pt x="3809" y="471"/>
                    <a:pt x="3753" y="397"/>
                    <a:pt x="3659" y="397"/>
                  </a:cubicBezTo>
                  <a:cubicBezTo>
                    <a:pt x="3565" y="397"/>
                    <a:pt x="3508" y="471"/>
                    <a:pt x="3508" y="551"/>
                  </a:cubicBezTo>
                  <a:cubicBezTo>
                    <a:pt x="3508" y="631"/>
                    <a:pt x="3565" y="704"/>
                    <a:pt x="3659" y="704"/>
                  </a:cubicBezTo>
                  <a:cubicBezTo>
                    <a:pt x="3753" y="704"/>
                    <a:pt x="3809" y="631"/>
                    <a:pt x="3809" y="55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9" name="Freeform 6"/>
            <p:cNvSpPr>
              <a:spLocks noSelect="1"/>
            </p:cNvSpPr>
            <p:nvPr userDrawn="1"/>
          </p:nvSpPr>
          <p:spPr bwMode="gray">
            <a:xfrm>
              <a:off x="614" y="232"/>
              <a:ext cx="1020" cy="419"/>
            </a:xfrm>
            <a:custGeom>
              <a:avLst/>
              <a:gdLst>
                <a:gd name="T0" fmla="*/ 1242 w 5100"/>
                <a:gd name="T1" fmla="*/ 1312 h 2093"/>
                <a:gd name="T2" fmla="*/ 1412 w 5100"/>
                <a:gd name="T3" fmla="*/ 1769 h 2093"/>
                <a:gd name="T4" fmla="*/ 1252 w 5100"/>
                <a:gd name="T5" fmla="*/ 1978 h 2093"/>
                <a:gd name="T6" fmla="*/ 1253 w 5100"/>
                <a:gd name="T7" fmla="*/ 2093 h 2093"/>
                <a:gd name="T8" fmla="*/ 1420 w 5100"/>
                <a:gd name="T9" fmla="*/ 1324 h 2093"/>
                <a:gd name="T10" fmla="*/ 1117 w 5100"/>
                <a:gd name="T11" fmla="*/ 1580 h 2093"/>
                <a:gd name="T12" fmla="*/ 1268 w 5100"/>
                <a:gd name="T13" fmla="*/ 1728 h 2093"/>
                <a:gd name="T14" fmla="*/ 655 w 5100"/>
                <a:gd name="T15" fmla="*/ 1850 h 2093"/>
                <a:gd name="T16" fmla="*/ 642 w 5100"/>
                <a:gd name="T17" fmla="*/ 1747 h 2093"/>
                <a:gd name="T18" fmla="*/ 895 w 5100"/>
                <a:gd name="T19" fmla="*/ 1590 h 2093"/>
                <a:gd name="T20" fmla="*/ 637 w 5100"/>
                <a:gd name="T21" fmla="*/ 1408 h 2093"/>
                <a:gd name="T22" fmla="*/ 287 w 5100"/>
                <a:gd name="T23" fmla="*/ 1312 h 2093"/>
                <a:gd name="T24" fmla="*/ 271 w 5100"/>
                <a:gd name="T25" fmla="*/ 1433 h 2093"/>
                <a:gd name="T26" fmla="*/ 5 w 5100"/>
                <a:gd name="T27" fmla="*/ 1837 h 2093"/>
                <a:gd name="T28" fmla="*/ 133 w 5100"/>
                <a:gd name="T29" fmla="*/ 1406 h 2093"/>
                <a:gd name="T30" fmla="*/ 1689 w 5100"/>
                <a:gd name="T31" fmla="*/ 1324 h 2093"/>
                <a:gd name="T32" fmla="*/ 1689 w 5100"/>
                <a:gd name="T33" fmla="*/ 1837 h 2093"/>
                <a:gd name="T34" fmla="*/ 1752 w 5100"/>
                <a:gd name="T35" fmla="*/ 1227 h 2093"/>
                <a:gd name="T36" fmla="*/ 1836 w 5100"/>
                <a:gd name="T37" fmla="*/ 1150 h 2093"/>
                <a:gd name="T38" fmla="*/ 2218 w 5100"/>
                <a:gd name="T39" fmla="*/ 1850 h 2093"/>
                <a:gd name="T40" fmla="*/ 2218 w 5100"/>
                <a:gd name="T41" fmla="*/ 1734 h 2093"/>
                <a:gd name="T42" fmla="*/ 2369 w 5100"/>
                <a:gd name="T43" fmla="*/ 1581 h 2093"/>
                <a:gd name="T44" fmla="*/ 333 w 5100"/>
                <a:gd name="T45" fmla="*/ 502 h 2093"/>
                <a:gd name="T46" fmla="*/ 128 w 5100"/>
                <a:gd name="T47" fmla="*/ 808 h 2093"/>
                <a:gd name="T48" fmla="*/ 122 w 5100"/>
                <a:gd name="T49" fmla="*/ 295 h 2093"/>
                <a:gd name="T50" fmla="*/ 281 w 5100"/>
                <a:gd name="T51" fmla="*/ 282 h 2093"/>
                <a:gd name="T52" fmla="*/ 794 w 5100"/>
                <a:gd name="T53" fmla="*/ 502 h 2093"/>
                <a:gd name="T54" fmla="*/ 666 w 5100"/>
                <a:gd name="T55" fmla="*/ 517 h 2093"/>
                <a:gd name="T56" fmla="*/ 461 w 5100"/>
                <a:gd name="T57" fmla="*/ 808 h 2093"/>
                <a:gd name="T58" fmla="*/ 3642 w 5100"/>
                <a:gd name="T59" fmla="*/ 551 h 2093"/>
                <a:gd name="T60" fmla="*/ 3920 w 5100"/>
                <a:gd name="T61" fmla="*/ 282 h 2093"/>
                <a:gd name="T62" fmla="*/ 3920 w 5100"/>
                <a:gd name="T63" fmla="*/ 397 h 2093"/>
                <a:gd name="T64" fmla="*/ 2596 w 5100"/>
                <a:gd name="T65" fmla="*/ 282 h 2093"/>
                <a:gd name="T66" fmla="*/ 2875 w 5100"/>
                <a:gd name="T67" fmla="*/ 551 h 2093"/>
                <a:gd name="T68" fmla="*/ 2446 w 5100"/>
                <a:gd name="T69" fmla="*/ 551 h 2093"/>
                <a:gd name="T70" fmla="*/ 2596 w 5100"/>
                <a:gd name="T71" fmla="*/ 705 h 2093"/>
                <a:gd name="T72" fmla="*/ 1952 w 5100"/>
                <a:gd name="T73" fmla="*/ 295 h 2093"/>
                <a:gd name="T74" fmla="*/ 2082 w 5100"/>
                <a:gd name="T75" fmla="*/ 376 h 2093"/>
                <a:gd name="T76" fmla="*/ 2280 w 5100"/>
                <a:gd name="T77" fmla="*/ 413 h 2093"/>
                <a:gd name="T78" fmla="*/ 2080 w 5100"/>
                <a:gd name="T79" fmla="*/ 808 h 2093"/>
                <a:gd name="T80" fmla="*/ 1312 w 5100"/>
                <a:gd name="T81" fmla="*/ 648 h 2093"/>
                <a:gd name="T82" fmla="*/ 1428 w 5100"/>
                <a:gd name="T83" fmla="*/ 596 h 2093"/>
                <a:gd name="T84" fmla="*/ 909 w 5100"/>
                <a:gd name="T85" fmla="*/ 551 h 2093"/>
                <a:gd name="T86" fmla="*/ 1299 w 5100"/>
                <a:gd name="T87" fmla="*/ 500 h 2093"/>
                <a:gd name="T88" fmla="*/ 1711 w 5100"/>
                <a:gd name="T89" fmla="*/ 295 h 2093"/>
                <a:gd name="T90" fmla="*/ 1711 w 5100"/>
                <a:gd name="T91" fmla="*/ 404 h 2093"/>
                <a:gd name="T92" fmla="*/ 1852 w 5100"/>
                <a:gd name="T93" fmla="*/ 695 h 2093"/>
                <a:gd name="T94" fmla="*/ 1583 w 5100"/>
                <a:gd name="T95" fmla="*/ 639 h 2093"/>
                <a:gd name="T96" fmla="*/ 1477 w 5100"/>
                <a:gd name="T97" fmla="*/ 295 h 2093"/>
                <a:gd name="T98" fmla="*/ 1711 w 5100"/>
                <a:gd name="T99" fmla="*/ 147 h 2093"/>
                <a:gd name="T100" fmla="*/ 4293 w 5100"/>
                <a:gd name="T101" fmla="*/ 551 h 2093"/>
                <a:gd name="T102" fmla="*/ 4572 w 5100"/>
                <a:gd name="T103" fmla="*/ 282 h 2093"/>
                <a:gd name="T104" fmla="*/ 4572 w 5100"/>
                <a:gd name="T105" fmla="*/ 397 h 2093"/>
                <a:gd name="T106" fmla="*/ 3295 w 5100"/>
                <a:gd name="T107" fmla="*/ 282 h 2093"/>
                <a:gd name="T108" fmla="*/ 3116 w 5100"/>
                <a:gd name="T109" fmla="*/ 295 h 2093"/>
                <a:gd name="T110" fmla="*/ 3123 w 5100"/>
                <a:gd name="T111" fmla="*/ 1051 h 2093"/>
                <a:gd name="T112" fmla="*/ 3300 w 5100"/>
                <a:gd name="T113" fmla="*/ 820 h 2093"/>
                <a:gd name="T114" fmla="*/ 3269 w 5100"/>
                <a:gd name="T115" fmla="*/ 705 h 2093"/>
                <a:gd name="T116" fmla="*/ 3420 w 5100"/>
                <a:gd name="T117" fmla="*/ 551 h 2093"/>
                <a:gd name="T118" fmla="*/ 5100 w 5100"/>
                <a:gd name="T119" fmla="*/ 808 h 2093"/>
                <a:gd name="T120" fmla="*/ 5100 w 5100"/>
                <a:gd name="T121" fmla="*/ 0 h 2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00" h="2093">
                  <a:moveTo>
                    <a:pt x="1420" y="1401"/>
                  </a:moveTo>
                  <a:cubicBezTo>
                    <a:pt x="1418" y="1401"/>
                    <a:pt x="1418" y="1401"/>
                    <a:pt x="1418" y="1401"/>
                  </a:cubicBezTo>
                  <a:cubicBezTo>
                    <a:pt x="1381" y="1339"/>
                    <a:pt x="1314" y="1312"/>
                    <a:pt x="1242" y="1312"/>
                  </a:cubicBezTo>
                  <a:cubicBezTo>
                    <a:pt x="1084" y="1312"/>
                    <a:pt x="989" y="1429"/>
                    <a:pt x="989" y="1581"/>
                  </a:cubicBezTo>
                  <a:cubicBezTo>
                    <a:pt x="989" y="1726"/>
                    <a:pt x="1090" y="1843"/>
                    <a:pt x="1244" y="1843"/>
                  </a:cubicBezTo>
                  <a:cubicBezTo>
                    <a:pt x="1308" y="1843"/>
                    <a:pt x="1374" y="1819"/>
                    <a:pt x="1412" y="1769"/>
                  </a:cubicBezTo>
                  <a:cubicBezTo>
                    <a:pt x="1414" y="1769"/>
                    <a:pt x="1414" y="1769"/>
                    <a:pt x="1414" y="1769"/>
                  </a:cubicBezTo>
                  <a:cubicBezTo>
                    <a:pt x="1414" y="1806"/>
                    <a:pt x="1414" y="1806"/>
                    <a:pt x="1414" y="1806"/>
                  </a:cubicBezTo>
                  <a:cubicBezTo>
                    <a:pt x="1414" y="1907"/>
                    <a:pt x="1375" y="1978"/>
                    <a:pt x="1252" y="1978"/>
                  </a:cubicBezTo>
                  <a:cubicBezTo>
                    <a:pt x="1180" y="1978"/>
                    <a:pt x="1127" y="1951"/>
                    <a:pt x="1075" y="1904"/>
                  </a:cubicBezTo>
                  <a:cubicBezTo>
                    <a:pt x="999" y="2009"/>
                    <a:pt x="999" y="2009"/>
                    <a:pt x="999" y="2009"/>
                  </a:cubicBezTo>
                  <a:cubicBezTo>
                    <a:pt x="1071" y="2073"/>
                    <a:pt x="1158" y="2093"/>
                    <a:pt x="1253" y="2093"/>
                  </a:cubicBezTo>
                  <a:cubicBezTo>
                    <a:pt x="1452" y="2093"/>
                    <a:pt x="1542" y="1976"/>
                    <a:pt x="1542" y="1791"/>
                  </a:cubicBezTo>
                  <a:cubicBezTo>
                    <a:pt x="1542" y="1324"/>
                    <a:pt x="1542" y="1324"/>
                    <a:pt x="1542" y="1324"/>
                  </a:cubicBezTo>
                  <a:cubicBezTo>
                    <a:pt x="1420" y="1324"/>
                    <a:pt x="1420" y="1324"/>
                    <a:pt x="1420" y="1324"/>
                  </a:cubicBezTo>
                  <a:lnTo>
                    <a:pt x="1420" y="1401"/>
                  </a:lnTo>
                  <a:close/>
                  <a:moveTo>
                    <a:pt x="1268" y="1728"/>
                  </a:moveTo>
                  <a:cubicBezTo>
                    <a:pt x="1181" y="1728"/>
                    <a:pt x="1117" y="1661"/>
                    <a:pt x="1117" y="1580"/>
                  </a:cubicBezTo>
                  <a:cubicBezTo>
                    <a:pt x="1117" y="1489"/>
                    <a:pt x="1179" y="1427"/>
                    <a:pt x="1269" y="1427"/>
                  </a:cubicBezTo>
                  <a:cubicBezTo>
                    <a:pt x="1362" y="1427"/>
                    <a:pt x="1420" y="1489"/>
                    <a:pt x="1420" y="1577"/>
                  </a:cubicBezTo>
                  <a:cubicBezTo>
                    <a:pt x="1420" y="1663"/>
                    <a:pt x="1363" y="1728"/>
                    <a:pt x="1268" y="1728"/>
                  </a:cubicBezTo>
                  <a:close/>
                  <a:moveTo>
                    <a:pt x="655" y="1312"/>
                  </a:moveTo>
                  <a:cubicBezTo>
                    <a:pt x="500" y="1312"/>
                    <a:pt x="376" y="1419"/>
                    <a:pt x="376" y="1581"/>
                  </a:cubicBezTo>
                  <a:cubicBezTo>
                    <a:pt x="376" y="1742"/>
                    <a:pt x="500" y="1850"/>
                    <a:pt x="655" y="1850"/>
                  </a:cubicBezTo>
                  <a:cubicBezTo>
                    <a:pt x="736" y="1850"/>
                    <a:pt x="812" y="1821"/>
                    <a:pt x="871" y="1747"/>
                  </a:cubicBezTo>
                  <a:cubicBezTo>
                    <a:pt x="780" y="1678"/>
                    <a:pt x="780" y="1678"/>
                    <a:pt x="780" y="1678"/>
                  </a:cubicBezTo>
                  <a:cubicBezTo>
                    <a:pt x="748" y="1717"/>
                    <a:pt x="706" y="1747"/>
                    <a:pt x="642" y="1747"/>
                  </a:cubicBezTo>
                  <a:cubicBezTo>
                    <a:pt x="570" y="1747"/>
                    <a:pt x="513" y="1701"/>
                    <a:pt x="504" y="1626"/>
                  </a:cubicBezTo>
                  <a:cubicBezTo>
                    <a:pt x="895" y="1626"/>
                    <a:pt x="895" y="1626"/>
                    <a:pt x="895" y="1626"/>
                  </a:cubicBezTo>
                  <a:cubicBezTo>
                    <a:pt x="895" y="1590"/>
                    <a:pt x="895" y="1590"/>
                    <a:pt x="895" y="1590"/>
                  </a:cubicBezTo>
                  <a:cubicBezTo>
                    <a:pt x="895" y="1412"/>
                    <a:pt x="798" y="1312"/>
                    <a:pt x="655" y="1312"/>
                  </a:cubicBezTo>
                  <a:close/>
                  <a:moveTo>
                    <a:pt x="504" y="1529"/>
                  </a:moveTo>
                  <a:cubicBezTo>
                    <a:pt x="514" y="1456"/>
                    <a:pt x="561" y="1408"/>
                    <a:pt x="637" y="1408"/>
                  </a:cubicBezTo>
                  <a:cubicBezTo>
                    <a:pt x="717" y="1408"/>
                    <a:pt x="766" y="1455"/>
                    <a:pt x="767" y="1529"/>
                  </a:cubicBezTo>
                  <a:lnTo>
                    <a:pt x="504" y="1529"/>
                  </a:lnTo>
                  <a:close/>
                  <a:moveTo>
                    <a:pt x="287" y="1312"/>
                  </a:moveTo>
                  <a:cubicBezTo>
                    <a:pt x="303" y="1312"/>
                    <a:pt x="318" y="1315"/>
                    <a:pt x="333" y="1319"/>
                  </a:cubicBezTo>
                  <a:cubicBezTo>
                    <a:pt x="333" y="1443"/>
                    <a:pt x="333" y="1443"/>
                    <a:pt x="333" y="1443"/>
                  </a:cubicBezTo>
                  <a:cubicBezTo>
                    <a:pt x="312" y="1438"/>
                    <a:pt x="291" y="1433"/>
                    <a:pt x="271" y="1433"/>
                  </a:cubicBezTo>
                  <a:cubicBezTo>
                    <a:pt x="150" y="1433"/>
                    <a:pt x="133" y="1535"/>
                    <a:pt x="133" y="1563"/>
                  </a:cubicBezTo>
                  <a:cubicBezTo>
                    <a:pt x="133" y="1837"/>
                    <a:pt x="133" y="1837"/>
                    <a:pt x="133" y="1837"/>
                  </a:cubicBezTo>
                  <a:cubicBezTo>
                    <a:pt x="5" y="1837"/>
                    <a:pt x="5" y="1837"/>
                    <a:pt x="5" y="1837"/>
                  </a:cubicBezTo>
                  <a:cubicBezTo>
                    <a:pt x="5" y="1324"/>
                    <a:pt x="5" y="1324"/>
                    <a:pt x="5" y="1324"/>
                  </a:cubicBezTo>
                  <a:cubicBezTo>
                    <a:pt x="133" y="1324"/>
                    <a:pt x="133" y="1324"/>
                    <a:pt x="133" y="1324"/>
                  </a:cubicBezTo>
                  <a:cubicBezTo>
                    <a:pt x="133" y="1406"/>
                    <a:pt x="133" y="1406"/>
                    <a:pt x="133" y="1406"/>
                  </a:cubicBezTo>
                  <a:cubicBezTo>
                    <a:pt x="135" y="1406"/>
                    <a:pt x="135" y="1406"/>
                    <a:pt x="135" y="1406"/>
                  </a:cubicBezTo>
                  <a:cubicBezTo>
                    <a:pt x="163" y="1347"/>
                    <a:pt x="220" y="1312"/>
                    <a:pt x="287" y="1312"/>
                  </a:cubicBezTo>
                  <a:close/>
                  <a:moveTo>
                    <a:pt x="1689" y="1324"/>
                  </a:moveTo>
                  <a:cubicBezTo>
                    <a:pt x="1818" y="1324"/>
                    <a:pt x="1818" y="1324"/>
                    <a:pt x="1818" y="1324"/>
                  </a:cubicBezTo>
                  <a:cubicBezTo>
                    <a:pt x="1818" y="1837"/>
                    <a:pt x="1818" y="1837"/>
                    <a:pt x="1818" y="1837"/>
                  </a:cubicBezTo>
                  <a:cubicBezTo>
                    <a:pt x="1689" y="1837"/>
                    <a:pt x="1689" y="1837"/>
                    <a:pt x="1689" y="1837"/>
                  </a:cubicBezTo>
                  <a:lnTo>
                    <a:pt x="1689" y="1324"/>
                  </a:lnTo>
                  <a:close/>
                  <a:moveTo>
                    <a:pt x="1836" y="1150"/>
                  </a:moveTo>
                  <a:cubicBezTo>
                    <a:pt x="1836" y="1194"/>
                    <a:pt x="1799" y="1227"/>
                    <a:pt x="1752" y="1227"/>
                  </a:cubicBezTo>
                  <a:cubicBezTo>
                    <a:pt x="1705" y="1227"/>
                    <a:pt x="1671" y="1191"/>
                    <a:pt x="1671" y="1150"/>
                  </a:cubicBezTo>
                  <a:cubicBezTo>
                    <a:pt x="1671" y="1110"/>
                    <a:pt x="1705" y="1073"/>
                    <a:pt x="1752" y="1073"/>
                  </a:cubicBezTo>
                  <a:cubicBezTo>
                    <a:pt x="1799" y="1073"/>
                    <a:pt x="1836" y="1107"/>
                    <a:pt x="1836" y="1150"/>
                  </a:cubicBezTo>
                  <a:close/>
                  <a:moveTo>
                    <a:pt x="2218" y="1312"/>
                  </a:moveTo>
                  <a:cubicBezTo>
                    <a:pt x="2063" y="1312"/>
                    <a:pt x="1939" y="1419"/>
                    <a:pt x="1939" y="1581"/>
                  </a:cubicBezTo>
                  <a:cubicBezTo>
                    <a:pt x="1939" y="1742"/>
                    <a:pt x="2063" y="1850"/>
                    <a:pt x="2218" y="1850"/>
                  </a:cubicBezTo>
                  <a:cubicBezTo>
                    <a:pt x="2373" y="1850"/>
                    <a:pt x="2497" y="1742"/>
                    <a:pt x="2497" y="1581"/>
                  </a:cubicBezTo>
                  <a:cubicBezTo>
                    <a:pt x="2497" y="1419"/>
                    <a:pt x="2373" y="1312"/>
                    <a:pt x="2218" y="1312"/>
                  </a:cubicBezTo>
                  <a:close/>
                  <a:moveTo>
                    <a:pt x="2218" y="1734"/>
                  </a:moveTo>
                  <a:cubicBezTo>
                    <a:pt x="2124" y="1734"/>
                    <a:pt x="2068" y="1661"/>
                    <a:pt x="2068" y="1581"/>
                  </a:cubicBezTo>
                  <a:cubicBezTo>
                    <a:pt x="2068" y="1501"/>
                    <a:pt x="2124" y="1427"/>
                    <a:pt x="2218" y="1427"/>
                  </a:cubicBezTo>
                  <a:cubicBezTo>
                    <a:pt x="2312" y="1427"/>
                    <a:pt x="2369" y="1501"/>
                    <a:pt x="2369" y="1581"/>
                  </a:cubicBezTo>
                  <a:cubicBezTo>
                    <a:pt x="2369" y="1661"/>
                    <a:pt x="2312" y="1734"/>
                    <a:pt x="2218" y="1734"/>
                  </a:cubicBezTo>
                  <a:close/>
                  <a:moveTo>
                    <a:pt x="333" y="808"/>
                  </a:moveTo>
                  <a:cubicBezTo>
                    <a:pt x="333" y="502"/>
                    <a:pt x="333" y="502"/>
                    <a:pt x="333" y="502"/>
                  </a:cubicBezTo>
                  <a:cubicBezTo>
                    <a:pt x="333" y="439"/>
                    <a:pt x="307" y="397"/>
                    <a:pt x="245" y="397"/>
                  </a:cubicBezTo>
                  <a:cubicBezTo>
                    <a:pt x="161" y="397"/>
                    <a:pt x="128" y="459"/>
                    <a:pt x="128" y="528"/>
                  </a:cubicBezTo>
                  <a:cubicBezTo>
                    <a:pt x="128" y="808"/>
                    <a:pt x="128" y="808"/>
                    <a:pt x="128" y="808"/>
                  </a:cubicBezTo>
                  <a:cubicBezTo>
                    <a:pt x="0" y="808"/>
                    <a:pt x="0" y="808"/>
                    <a:pt x="0" y="808"/>
                  </a:cubicBezTo>
                  <a:cubicBezTo>
                    <a:pt x="0" y="295"/>
                    <a:pt x="0" y="295"/>
                    <a:pt x="0" y="295"/>
                  </a:cubicBezTo>
                  <a:cubicBezTo>
                    <a:pt x="122" y="295"/>
                    <a:pt x="122" y="295"/>
                    <a:pt x="122" y="295"/>
                  </a:cubicBezTo>
                  <a:cubicBezTo>
                    <a:pt x="122" y="375"/>
                    <a:pt x="122" y="375"/>
                    <a:pt x="122" y="375"/>
                  </a:cubicBezTo>
                  <a:cubicBezTo>
                    <a:pt x="124" y="375"/>
                    <a:pt x="124" y="375"/>
                    <a:pt x="124" y="375"/>
                  </a:cubicBezTo>
                  <a:cubicBezTo>
                    <a:pt x="146" y="327"/>
                    <a:pt x="195" y="282"/>
                    <a:pt x="281" y="282"/>
                  </a:cubicBezTo>
                  <a:cubicBezTo>
                    <a:pt x="360" y="282"/>
                    <a:pt x="414" y="313"/>
                    <a:pt x="441" y="377"/>
                  </a:cubicBezTo>
                  <a:cubicBezTo>
                    <a:pt x="478" y="312"/>
                    <a:pt x="533" y="282"/>
                    <a:pt x="610" y="282"/>
                  </a:cubicBezTo>
                  <a:cubicBezTo>
                    <a:pt x="746" y="282"/>
                    <a:pt x="794" y="379"/>
                    <a:pt x="794" y="502"/>
                  </a:cubicBezTo>
                  <a:cubicBezTo>
                    <a:pt x="794" y="808"/>
                    <a:pt x="794" y="808"/>
                    <a:pt x="794" y="808"/>
                  </a:cubicBezTo>
                  <a:cubicBezTo>
                    <a:pt x="666" y="808"/>
                    <a:pt x="666" y="808"/>
                    <a:pt x="666" y="808"/>
                  </a:cubicBezTo>
                  <a:cubicBezTo>
                    <a:pt x="666" y="517"/>
                    <a:pt x="666" y="517"/>
                    <a:pt x="666" y="517"/>
                  </a:cubicBezTo>
                  <a:cubicBezTo>
                    <a:pt x="666" y="453"/>
                    <a:pt x="647" y="397"/>
                    <a:pt x="571" y="397"/>
                  </a:cubicBezTo>
                  <a:cubicBezTo>
                    <a:pt x="491" y="397"/>
                    <a:pt x="461" y="464"/>
                    <a:pt x="461" y="530"/>
                  </a:cubicBezTo>
                  <a:cubicBezTo>
                    <a:pt x="461" y="808"/>
                    <a:pt x="461" y="808"/>
                    <a:pt x="461" y="808"/>
                  </a:cubicBezTo>
                  <a:lnTo>
                    <a:pt x="333" y="808"/>
                  </a:lnTo>
                  <a:close/>
                  <a:moveTo>
                    <a:pt x="3920" y="282"/>
                  </a:moveTo>
                  <a:cubicBezTo>
                    <a:pt x="3766" y="282"/>
                    <a:pt x="3642" y="390"/>
                    <a:pt x="3642" y="551"/>
                  </a:cubicBezTo>
                  <a:cubicBezTo>
                    <a:pt x="3642" y="713"/>
                    <a:pt x="3766" y="820"/>
                    <a:pt x="3920" y="820"/>
                  </a:cubicBezTo>
                  <a:cubicBezTo>
                    <a:pt x="4075" y="820"/>
                    <a:pt x="4199" y="713"/>
                    <a:pt x="4199" y="551"/>
                  </a:cubicBezTo>
                  <a:cubicBezTo>
                    <a:pt x="4199" y="390"/>
                    <a:pt x="4075" y="282"/>
                    <a:pt x="3920" y="282"/>
                  </a:cubicBezTo>
                  <a:close/>
                  <a:moveTo>
                    <a:pt x="3920" y="705"/>
                  </a:moveTo>
                  <a:cubicBezTo>
                    <a:pt x="3826" y="705"/>
                    <a:pt x="3770" y="631"/>
                    <a:pt x="3770" y="551"/>
                  </a:cubicBezTo>
                  <a:cubicBezTo>
                    <a:pt x="3770" y="471"/>
                    <a:pt x="3826" y="397"/>
                    <a:pt x="3920" y="397"/>
                  </a:cubicBezTo>
                  <a:cubicBezTo>
                    <a:pt x="4014" y="397"/>
                    <a:pt x="4071" y="471"/>
                    <a:pt x="4071" y="551"/>
                  </a:cubicBezTo>
                  <a:cubicBezTo>
                    <a:pt x="4071" y="631"/>
                    <a:pt x="4014" y="705"/>
                    <a:pt x="3920" y="705"/>
                  </a:cubicBezTo>
                  <a:close/>
                  <a:moveTo>
                    <a:pt x="2596" y="282"/>
                  </a:moveTo>
                  <a:cubicBezTo>
                    <a:pt x="2441" y="282"/>
                    <a:pt x="2317" y="390"/>
                    <a:pt x="2317" y="551"/>
                  </a:cubicBezTo>
                  <a:cubicBezTo>
                    <a:pt x="2317" y="713"/>
                    <a:pt x="2441" y="820"/>
                    <a:pt x="2596" y="820"/>
                  </a:cubicBezTo>
                  <a:cubicBezTo>
                    <a:pt x="2751" y="820"/>
                    <a:pt x="2875" y="713"/>
                    <a:pt x="2875" y="551"/>
                  </a:cubicBezTo>
                  <a:cubicBezTo>
                    <a:pt x="2875" y="390"/>
                    <a:pt x="2751" y="282"/>
                    <a:pt x="2596" y="282"/>
                  </a:cubicBezTo>
                  <a:close/>
                  <a:moveTo>
                    <a:pt x="2596" y="705"/>
                  </a:moveTo>
                  <a:cubicBezTo>
                    <a:pt x="2502" y="705"/>
                    <a:pt x="2446" y="631"/>
                    <a:pt x="2446" y="551"/>
                  </a:cubicBezTo>
                  <a:cubicBezTo>
                    <a:pt x="2446" y="471"/>
                    <a:pt x="2502" y="397"/>
                    <a:pt x="2596" y="397"/>
                  </a:cubicBezTo>
                  <a:cubicBezTo>
                    <a:pt x="2690" y="397"/>
                    <a:pt x="2747" y="471"/>
                    <a:pt x="2747" y="551"/>
                  </a:cubicBezTo>
                  <a:cubicBezTo>
                    <a:pt x="2747" y="631"/>
                    <a:pt x="2690" y="705"/>
                    <a:pt x="2596" y="705"/>
                  </a:cubicBezTo>
                  <a:close/>
                  <a:moveTo>
                    <a:pt x="2080" y="808"/>
                  </a:moveTo>
                  <a:cubicBezTo>
                    <a:pt x="1952" y="808"/>
                    <a:pt x="1952" y="808"/>
                    <a:pt x="1952" y="808"/>
                  </a:cubicBezTo>
                  <a:cubicBezTo>
                    <a:pt x="1952" y="295"/>
                    <a:pt x="1952" y="295"/>
                    <a:pt x="1952" y="295"/>
                  </a:cubicBezTo>
                  <a:cubicBezTo>
                    <a:pt x="2080" y="295"/>
                    <a:pt x="2080" y="295"/>
                    <a:pt x="2080" y="295"/>
                  </a:cubicBezTo>
                  <a:cubicBezTo>
                    <a:pt x="2080" y="376"/>
                    <a:pt x="2080" y="376"/>
                    <a:pt x="2080" y="376"/>
                  </a:cubicBezTo>
                  <a:cubicBezTo>
                    <a:pt x="2082" y="376"/>
                    <a:pt x="2082" y="376"/>
                    <a:pt x="2082" y="376"/>
                  </a:cubicBezTo>
                  <a:cubicBezTo>
                    <a:pt x="2110" y="317"/>
                    <a:pt x="2167" y="282"/>
                    <a:pt x="2234" y="282"/>
                  </a:cubicBezTo>
                  <a:cubicBezTo>
                    <a:pt x="2250" y="282"/>
                    <a:pt x="2265" y="285"/>
                    <a:pt x="2280" y="290"/>
                  </a:cubicBezTo>
                  <a:cubicBezTo>
                    <a:pt x="2280" y="413"/>
                    <a:pt x="2280" y="413"/>
                    <a:pt x="2280" y="413"/>
                  </a:cubicBezTo>
                  <a:cubicBezTo>
                    <a:pt x="2258" y="408"/>
                    <a:pt x="2238" y="404"/>
                    <a:pt x="2218" y="404"/>
                  </a:cubicBezTo>
                  <a:cubicBezTo>
                    <a:pt x="2097" y="404"/>
                    <a:pt x="2080" y="505"/>
                    <a:pt x="2080" y="533"/>
                  </a:cubicBezTo>
                  <a:lnTo>
                    <a:pt x="2080" y="808"/>
                  </a:lnTo>
                  <a:close/>
                  <a:moveTo>
                    <a:pt x="1187" y="820"/>
                  </a:moveTo>
                  <a:cubicBezTo>
                    <a:pt x="1269" y="820"/>
                    <a:pt x="1344" y="792"/>
                    <a:pt x="1404" y="718"/>
                  </a:cubicBezTo>
                  <a:cubicBezTo>
                    <a:pt x="1312" y="648"/>
                    <a:pt x="1312" y="648"/>
                    <a:pt x="1312" y="648"/>
                  </a:cubicBezTo>
                  <a:cubicBezTo>
                    <a:pt x="1280" y="688"/>
                    <a:pt x="1239" y="718"/>
                    <a:pt x="1175" y="718"/>
                  </a:cubicBezTo>
                  <a:cubicBezTo>
                    <a:pt x="1103" y="718"/>
                    <a:pt x="1045" y="672"/>
                    <a:pt x="1037" y="596"/>
                  </a:cubicBezTo>
                  <a:cubicBezTo>
                    <a:pt x="1428" y="596"/>
                    <a:pt x="1428" y="596"/>
                    <a:pt x="1428" y="596"/>
                  </a:cubicBezTo>
                  <a:cubicBezTo>
                    <a:pt x="1428" y="561"/>
                    <a:pt x="1428" y="561"/>
                    <a:pt x="1428" y="561"/>
                  </a:cubicBezTo>
                  <a:cubicBezTo>
                    <a:pt x="1428" y="383"/>
                    <a:pt x="1330" y="282"/>
                    <a:pt x="1187" y="282"/>
                  </a:cubicBezTo>
                  <a:cubicBezTo>
                    <a:pt x="1033" y="282"/>
                    <a:pt x="909" y="390"/>
                    <a:pt x="909" y="551"/>
                  </a:cubicBezTo>
                  <a:cubicBezTo>
                    <a:pt x="909" y="713"/>
                    <a:pt x="1033" y="820"/>
                    <a:pt x="1187" y="820"/>
                  </a:cubicBezTo>
                  <a:close/>
                  <a:moveTo>
                    <a:pt x="1169" y="378"/>
                  </a:moveTo>
                  <a:cubicBezTo>
                    <a:pt x="1249" y="378"/>
                    <a:pt x="1298" y="425"/>
                    <a:pt x="1299" y="500"/>
                  </a:cubicBezTo>
                  <a:cubicBezTo>
                    <a:pt x="1037" y="500"/>
                    <a:pt x="1037" y="500"/>
                    <a:pt x="1037" y="500"/>
                  </a:cubicBezTo>
                  <a:cubicBezTo>
                    <a:pt x="1046" y="426"/>
                    <a:pt x="1093" y="378"/>
                    <a:pt x="1169" y="378"/>
                  </a:cubicBezTo>
                  <a:close/>
                  <a:moveTo>
                    <a:pt x="1711" y="295"/>
                  </a:moveTo>
                  <a:cubicBezTo>
                    <a:pt x="1852" y="295"/>
                    <a:pt x="1852" y="295"/>
                    <a:pt x="1852" y="295"/>
                  </a:cubicBezTo>
                  <a:cubicBezTo>
                    <a:pt x="1852" y="404"/>
                    <a:pt x="1852" y="404"/>
                    <a:pt x="1852" y="404"/>
                  </a:cubicBezTo>
                  <a:cubicBezTo>
                    <a:pt x="1711" y="404"/>
                    <a:pt x="1711" y="404"/>
                    <a:pt x="1711" y="404"/>
                  </a:cubicBezTo>
                  <a:cubicBezTo>
                    <a:pt x="1711" y="628"/>
                    <a:pt x="1711" y="628"/>
                    <a:pt x="1711" y="628"/>
                  </a:cubicBezTo>
                  <a:cubicBezTo>
                    <a:pt x="1711" y="679"/>
                    <a:pt x="1726" y="711"/>
                    <a:pt x="1782" y="711"/>
                  </a:cubicBezTo>
                  <a:cubicBezTo>
                    <a:pt x="1805" y="711"/>
                    <a:pt x="1836" y="707"/>
                    <a:pt x="1852" y="695"/>
                  </a:cubicBezTo>
                  <a:cubicBezTo>
                    <a:pt x="1852" y="803"/>
                    <a:pt x="1852" y="803"/>
                    <a:pt x="1852" y="803"/>
                  </a:cubicBezTo>
                  <a:cubicBezTo>
                    <a:pt x="1825" y="816"/>
                    <a:pt x="1780" y="820"/>
                    <a:pt x="1750" y="820"/>
                  </a:cubicBezTo>
                  <a:cubicBezTo>
                    <a:pt x="1615" y="820"/>
                    <a:pt x="1583" y="759"/>
                    <a:pt x="1583" y="639"/>
                  </a:cubicBezTo>
                  <a:cubicBezTo>
                    <a:pt x="1583" y="404"/>
                    <a:pt x="1583" y="404"/>
                    <a:pt x="1583" y="404"/>
                  </a:cubicBezTo>
                  <a:cubicBezTo>
                    <a:pt x="1477" y="404"/>
                    <a:pt x="1477" y="404"/>
                    <a:pt x="1477" y="404"/>
                  </a:cubicBezTo>
                  <a:cubicBezTo>
                    <a:pt x="1477" y="295"/>
                    <a:pt x="1477" y="295"/>
                    <a:pt x="1477" y="295"/>
                  </a:cubicBezTo>
                  <a:cubicBezTo>
                    <a:pt x="1583" y="295"/>
                    <a:pt x="1583" y="295"/>
                    <a:pt x="1583" y="295"/>
                  </a:cubicBezTo>
                  <a:cubicBezTo>
                    <a:pt x="1583" y="147"/>
                    <a:pt x="1583" y="147"/>
                    <a:pt x="1583" y="147"/>
                  </a:cubicBezTo>
                  <a:cubicBezTo>
                    <a:pt x="1711" y="147"/>
                    <a:pt x="1711" y="147"/>
                    <a:pt x="1711" y="147"/>
                  </a:cubicBezTo>
                  <a:lnTo>
                    <a:pt x="1711" y="295"/>
                  </a:lnTo>
                  <a:close/>
                  <a:moveTo>
                    <a:pt x="4572" y="282"/>
                  </a:moveTo>
                  <a:cubicBezTo>
                    <a:pt x="4417" y="282"/>
                    <a:pt x="4293" y="390"/>
                    <a:pt x="4293" y="551"/>
                  </a:cubicBezTo>
                  <a:cubicBezTo>
                    <a:pt x="4293" y="713"/>
                    <a:pt x="4417" y="820"/>
                    <a:pt x="4572" y="820"/>
                  </a:cubicBezTo>
                  <a:cubicBezTo>
                    <a:pt x="4727" y="820"/>
                    <a:pt x="4851" y="713"/>
                    <a:pt x="4851" y="551"/>
                  </a:cubicBezTo>
                  <a:cubicBezTo>
                    <a:pt x="4851" y="390"/>
                    <a:pt x="4727" y="282"/>
                    <a:pt x="4572" y="282"/>
                  </a:cubicBezTo>
                  <a:close/>
                  <a:moveTo>
                    <a:pt x="4572" y="705"/>
                  </a:moveTo>
                  <a:cubicBezTo>
                    <a:pt x="4478" y="705"/>
                    <a:pt x="4421" y="631"/>
                    <a:pt x="4421" y="551"/>
                  </a:cubicBezTo>
                  <a:cubicBezTo>
                    <a:pt x="4421" y="471"/>
                    <a:pt x="4478" y="397"/>
                    <a:pt x="4572" y="397"/>
                  </a:cubicBezTo>
                  <a:cubicBezTo>
                    <a:pt x="4666" y="397"/>
                    <a:pt x="4722" y="471"/>
                    <a:pt x="4722" y="551"/>
                  </a:cubicBezTo>
                  <a:cubicBezTo>
                    <a:pt x="4722" y="631"/>
                    <a:pt x="4666" y="705"/>
                    <a:pt x="4572" y="705"/>
                  </a:cubicBezTo>
                  <a:close/>
                  <a:moveTo>
                    <a:pt x="3295" y="282"/>
                  </a:moveTo>
                  <a:cubicBezTo>
                    <a:pt x="3223" y="282"/>
                    <a:pt x="3156" y="310"/>
                    <a:pt x="3118" y="372"/>
                  </a:cubicBezTo>
                  <a:cubicBezTo>
                    <a:pt x="3116" y="372"/>
                    <a:pt x="3116" y="372"/>
                    <a:pt x="3116" y="372"/>
                  </a:cubicBezTo>
                  <a:cubicBezTo>
                    <a:pt x="3116" y="295"/>
                    <a:pt x="3116" y="295"/>
                    <a:pt x="3116" y="295"/>
                  </a:cubicBezTo>
                  <a:cubicBezTo>
                    <a:pt x="2994" y="295"/>
                    <a:pt x="2994" y="295"/>
                    <a:pt x="2994" y="295"/>
                  </a:cubicBezTo>
                  <a:cubicBezTo>
                    <a:pt x="2994" y="1051"/>
                    <a:pt x="2994" y="1051"/>
                    <a:pt x="2994" y="1051"/>
                  </a:cubicBezTo>
                  <a:cubicBezTo>
                    <a:pt x="3123" y="1051"/>
                    <a:pt x="3123" y="1051"/>
                    <a:pt x="3123" y="1051"/>
                  </a:cubicBezTo>
                  <a:cubicBezTo>
                    <a:pt x="3123" y="742"/>
                    <a:pt x="3123" y="742"/>
                    <a:pt x="3123" y="742"/>
                  </a:cubicBezTo>
                  <a:cubicBezTo>
                    <a:pt x="3126" y="742"/>
                    <a:pt x="3126" y="742"/>
                    <a:pt x="3126" y="742"/>
                  </a:cubicBezTo>
                  <a:cubicBezTo>
                    <a:pt x="3153" y="776"/>
                    <a:pt x="3204" y="820"/>
                    <a:pt x="3300" y="820"/>
                  </a:cubicBezTo>
                  <a:cubicBezTo>
                    <a:pt x="3446" y="820"/>
                    <a:pt x="3548" y="703"/>
                    <a:pt x="3548" y="551"/>
                  </a:cubicBezTo>
                  <a:cubicBezTo>
                    <a:pt x="3548" y="400"/>
                    <a:pt x="3453" y="282"/>
                    <a:pt x="3295" y="282"/>
                  </a:cubicBezTo>
                  <a:close/>
                  <a:moveTo>
                    <a:pt x="3269" y="705"/>
                  </a:moveTo>
                  <a:cubicBezTo>
                    <a:pt x="3175" y="705"/>
                    <a:pt x="3118" y="631"/>
                    <a:pt x="3118" y="551"/>
                  </a:cubicBezTo>
                  <a:cubicBezTo>
                    <a:pt x="3118" y="471"/>
                    <a:pt x="3175" y="397"/>
                    <a:pt x="3269" y="397"/>
                  </a:cubicBezTo>
                  <a:cubicBezTo>
                    <a:pt x="3363" y="397"/>
                    <a:pt x="3420" y="471"/>
                    <a:pt x="3420" y="551"/>
                  </a:cubicBezTo>
                  <a:cubicBezTo>
                    <a:pt x="3420" y="631"/>
                    <a:pt x="3363" y="705"/>
                    <a:pt x="3269" y="705"/>
                  </a:cubicBezTo>
                  <a:close/>
                  <a:moveTo>
                    <a:pt x="5100" y="0"/>
                  </a:moveTo>
                  <a:cubicBezTo>
                    <a:pt x="5100" y="808"/>
                    <a:pt x="5100" y="808"/>
                    <a:pt x="5100" y="808"/>
                  </a:cubicBezTo>
                  <a:cubicBezTo>
                    <a:pt x="4972" y="808"/>
                    <a:pt x="4972" y="808"/>
                    <a:pt x="4972" y="808"/>
                  </a:cubicBezTo>
                  <a:cubicBezTo>
                    <a:pt x="4972" y="0"/>
                    <a:pt x="4972" y="0"/>
                    <a:pt x="4972" y="0"/>
                  </a:cubicBezTo>
                  <a:lnTo>
                    <a:pt x="5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2408257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dia met foto (wit logo, voor donkere foto)">
    <p:spTree>
      <p:nvGrpSpPr>
        <p:cNvPr id="1" name=""/>
        <p:cNvGrpSpPr/>
        <p:nvPr/>
      </p:nvGrpSpPr>
      <p:grpSpPr>
        <a:xfrm>
          <a:off x="0" y="0"/>
          <a:ext cx="0" cy="0"/>
          <a:chOff x="0" y="0"/>
          <a:chExt cx="0" cy="0"/>
        </a:xfrm>
      </p:grpSpPr>
      <p:sp>
        <p:nvSpPr>
          <p:cNvPr id="5" name="Grijs"/>
          <p:cNvSpPr>
            <a:spLocks noSelect="1"/>
          </p:cNvSpPr>
          <p:nvPr userDrawn="1"/>
        </p:nvSpPr>
        <p:spPr>
          <a:xfrm>
            <a:off x="694800" y="0"/>
            <a:ext cx="11484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0" name="Group 4"/>
          <p:cNvGrpSpPr>
            <a:grpSpLocks noSelect="1" noChangeAspect="1"/>
          </p:cNvGrpSpPr>
          <p:nvPr userDrawn="1"/>
        </p:nvGrpSpPr>
        <p:grpSpPr bwMode="auto">
          <a:xfrm>
            <a:off x="1073957" y="368300"/>
            <a:ext cx="2554288" cy="665163"/>
            <a:chOff x="614" y="232"/>
            <a:chExt cx="1609" cy="419"/>
          </a:xfrm>
        </p:grpSpPr>
        <p:sp>
          <p:nvSpPr>
            <p:cNvPr id="11" name="Freeform 5"/>
            <p:cNvSpPr>
              <a:spLocks noSelect="1"/>
            </p:cNvSpPr>
            <p:nvPr userDrawn="1"/>
          </p:nvSpPr>
          <p:spPr bwMode="auto">
            <a:xfrm>
              <a:off x="1136" y="438"/>
              <a:ext cx="1087" cy="164"/>
            </a:xfrm>
            <a:custGeom>
              <a:avLst/>
              <a:gdLst>
                <a:gd name="T0" fmla="*/ 1491 w 5441"/>
                <a:gd name="T1" fmla="*/ 741 h 820"/>
                <a:gd name="T2" fmla="*/ 1783 w 5441"/>
                <a:gd name="T3" fmla="*/ 665 h 820"/>
                <a:gd name="T4" fmla="*/ 1896 w 5441"/>
                <a:gd name="T5" fmla="*/ 360 h 820"/>
                <a:gd name="T6" fmla="*/ 1635 w 5441"/>
                <a:gd name="T7" fmla="*/ 439 h 820"/>
                <a:gd name="T8" fmla="*/ 1043 w 5441"/>
                <a:gd name="T9" fmla="*/ 377 h 820"/>
                <a:gd name="T10" fmla="*/ 724 w 5441"/>
                <a:gd name="T11" fmla="*/ 374 h 820"/>
                <a:gd name="T12" fmla="*/ 602 w 5441"/>
                <a:gd name="T13" fmla="*/ 807 h 820"/>
                <a:gd name="T14" fmla="*/ 848 w 5441"/>
                <a:gd name="T15" fmla="*/ 397 h 820"/>
                <a:gd name="T16" fmla="*/ 1064 w 5441"/>
                <a:gd name="T17" fmla="*/ 807 h 820"/>
                <a:gd name="T18" fmla="*/ 1269 w 5441"/>
                <a:gd name="T19" fmla="*/ 517 h 820"/>
                <a:gd name="T20" fmla="*/ 1397 w 5441"/>
                <a:gd name="T21" fmla="*/ 502 h 820"/>
                <a:gd name="T22" fmla="*/ 2057 w 5441"/>
                <a:gd name="T23" fmla="*/ 146 h 820"/>
                <a:gd name="T24" fmla="*/ 1951 w 5441"/>
                <a:gd name="T25" fmla="*/ 403 h 820"/>
                <a:gd name="T26" fmla="*/ 2224 w 5441"/>
                <a:gd name="T27" fmla="*/ 820 h 820"/>
                <a:gd name="T28" fmla="*/ 2256 w 5441"/>
                <a:gd name="T29" fmla="*/ 711 h 820"/>
                <a:gd name="T30" fmla="*/ 2326 w 5441"/>
                <a:gd name="T31" fmla="*/ 403 h 820"/>
                <a:gd name="T32" fmla="*/ 2185 w 5441"/>
                <a:gd name="T33" fmla="*/ 146 h 820"/>
                <a:gd name="T34" fmla="*/ 354 w 5441"/>
                <a:gd name="T35" fmla="*/ 807 h 820"/>
                <a:gd name="T36" fmla="*/ 187 w 5441"/>
                <a:gd name="T37" fmla="*/ 820 h 820"/>
                <a:gd name="T38" fmla="*/ 354 w 5441"/>
                <a:gd name="T39" fmla="*/ 488 h 820"/>
                <a:gd name="T40" fmla="*/ 100 w 5441"/>
                <a:gd name="T41" fmla="*/ 431 h 820"/>
                <a:gd name="T42" fmla="*/ 470 w 5441"/>
                <a:gd name="T43" fmla="*/ 512 h 820"/>
                <a:gd name="T44" fmla="*/ 128 w 5441"/>
                <a:gd name="T45" fmla="*/ 656 h 820"/>
                <a:gd name="T46" fmla="*/ 347 w 5441"/>
                <a:gd name="T47" fmla="*/ 577 h 820"/>
                <a:gd name="T48" fmla="*/ 2518 w 5441"/>
                <a:gd name="T49" fmla="*/ 596 h 820"/>
                <a:gd name="T50" fmla="*/ 2885 w 5441"/>
                <a:gd name="T51" fmla="*/ 717 h 820"/>
                <a:gd name="T52" fmla="*/ 2669 w 5441"/>
                <a:gd name="T53" fmla="*/ 282 h 820"/>
                <a:gd name="T54" fmla="*/ 2651 w 5441"/>
                <a:gd name="T55" fmla="*/ 378 h 820"/>
                <a:gd name="T56" fmla="*/ 5256 w 5441"/>
                <a:gd name="T57" fmla="*/ 282 h 820"/>
                <a:gd name="T58" fmla="*/ 4771 w 5441"/>
                <a:gd name="T59" fmla="*/ 374 h 820"/>
                <a:gd name="T60" fmla="*/ 4647 w 5441"/>
                <a:gd name="T61" fmla="*/ 294 h 820"/>
                <a:gd name="T62" fmla="*/ 4775 w 5441"/>
                <a:gd name="T63" fmla="*/ 527 h 820"/>
                <a:gd name="T64" fmla="*/ 4980 w 5441"/>
                <a:gd name="T65" fmla="*/ 807 h 820"/>
                <a:gd name="T66" fmla="*/ 5218 w 5441"/>
                <a:gd name="T67" fmla="*/ 397 h 820"/>
                <a:gd name="T68" fmla="*/ 5441 w 5441"/>
                <a:gd name="T69" fmla="*/ 807 h 820"/>
                <a:gd name="T70" fmla="*/ 4514 w 5441"/>
                <a:gd name="T71" fmla="*/ 512 h 820"/>
                <a:gd name="T72" fmla="*/ 4399 w 5441"/>
                <a:gd name="T73" fmla="*/ 737 h 820"/>
                <a:gd name="T74" fmla="*/ 4044 w 5441"/>
                <a:gd name="T75" fmla="*/ 666 h 820"/>
                <a:gd name="T76" fmla="*/ 4399 w 5441"/>
                <a:gd name="T77" fmla="*/ 474 h 820"/>
                <a:gd name="T78" fmla="*/ 4077 w 5441"/>
                <a:gd name="T79" fmla="*/ 364 h 820"/>
                <a:gd name="T80" fmla="*/ 4391 w 5441"/>
                <a:gd name="T81" fmla="*/ 577 h 820"/>
                <a:gd name="T82" fmla="*/ 4262 w 5441"/>
                <a:gd name="T83" fmla="*/ 724 h 820"/>
                <a:gd name="T84" fmla="*/ 3150 w 5441"/>
                <a:gd name="T85" fmla="*/ 376 h 820"/>
                <a:gd name="T86" fmla="*/ 3020 w 5441"/>
                <a:gd name="T87" fmla="*/ 294 h 820"/>
                <a:gd name="T88" fmla="*/ 3148 w 5441"/>
                <a:gd name="T89" fmla="*/ 533 h 820"/>
                <a:gd name="T90" fmla="*/ 3348 w 5441"/>
                <a:gd name="T91" fmla="*/ 289 h 820"/>
                <a:gd name="T92" fmla="*/ 3805 w 5441"/>
                <a:gd name="T93" fmla="*/ 0 h 820"/>
                <a:gd name="T94" fmla="*/ 3812 w 5441"/>
                <a:gd name="T95" fmla="*/ 807 h 820"/>
                <a:gd name="T96" fmla="*/ 3633 w 5441"/>
                <a:gd name="T97" fmla="*/ 820 h 820"/>
                <a:gd name="T98" fmla="*/ 3802 w 5441"/>
                <a:gd name="T99" fmla="*/ 360 h 820"/>
                <a:gd name="T100" fmla="*/ 3809 w 5441"/>
                <a:gd name="T101" fmla="*/ 551 h 820"/>
                <a:gd name="T102" fmla="*/ 3659 w 5441"/>
                <a:gd name="T103" fmla="*/ 704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41" h="820">
                  <a:moveTo>
                    <a:pt x="1912" y="655"/>
                  </a:moveTo>
                  <a:cubicBezTo>
                    <a:pt x="1912" y="777"/>
                    <a:pt x="1795" y="820"/>
                    <a:pt x="1690" y="820"/>
                  </a:cubicBezTo>
                  <a:cubicBezTo>
                    <a:pt x="1611" y="820"/>
                    <a:pt x="1543" y="800"/>
                    <a:pt x="1491" y="741"/>
                  </a:cubicBezTo>
                  <a:cubicBezTo>
                    <a:pt x="1576" y="661"/>
                    <a:pt x="1576" y="661"/>
                    <a:pt x="1576" y="661"/>
                  </a:cubicBezTo>
                  <a:cubicBezTo>
                    <a:pt x="1609" y="697"/>
                    <a:pt x="1643" y="724"/>
                    <a:pt x="1698" y="724"/>
                  </a:cubicBezTo>
                  <a:cubicBezTo>
                    <a:pt x="1735" y="724"/>
                    <a:pt x="1783" y="706"/>
                    <a:pt x="1783" y="665"/>
                  </a:cubicBezTo>
                  <a:cubicBezTo>
                    <a:pt x="1783" y="559"/>
                    <a:pt x="1507" y="643"/>
                    <a:pt x="1507" y="447"/>
                  </a:cubicBezTo>
                  <a:cubicBezTo>
                    <a:pt x="1507" y="333"/>
                    <a:pt x="1609" y="282"/>
                    <a:pt x="1713" y="282"/>
                  </a:cubicBezTo>
                  <a:cubicBezTo>
                    <a:pt x="1781" y="282"/>
                    <a:pt x="1854" y="303"/>
                    <a:pt x="1896" y="360"/>
                  </a:cubicBezTo>
                  <a:cubicBezTo>
                    <a:pt x="1810" y="436"/>
                    <a:pt x="1810" y="436"/>
                    <a:pt x="1810" y="436"/>
                  </a:cubicBezTo>
                  <a:cubicBezTo>
                    <a:pt x="1786" y="402"/>
                    <a:pt x="1753" y="384"/>
                    <a:pt x="1710" y="384"/>
                  </a:cubicBezTo>
                  <a:cubicBezTo>
                    <a:pt x="1676" y="384"/>
                    <a:pt x="1635" y="400"/>
                    <a:pt x="1635" y="439"/>
                  </a:cubicBezTo>
                  <a:cubicBezTo>
                    <a:pt x="1635" y="530"/>
                    <a:pt x="1912" y="456"/>
                    <a:pt x="1912" y="655"/>
                  </a:cubicBezTo>
                  <a:close/>
                  <a:moveTo>
                    <a:pt x="1212" y="282"/>
                  </a:moveTo>
                  <a:cubicBezTo>
                    <a:pt x="1135" y="282"/>
                    <a:pt x="1081" y="311"/>
                    <a:pt x="1043" y="377"/>
                  </a:cubicBezTo>
                  <a:cubicBezTo>
                    <a:pt x="1017" y="313"/>
                    <a:pt x="962" y="282"/>
                    <a:pt x="883" y="282"/>
                  </a:cubicBezTo>
                  <a:cubicBezTo>
                    <a:pt x="798" y="282"/>
                    <a:pt x="749" y="326"/>
                    <a:pt x="726" y="374"/>
                  </a:cubicBezTo>
                  <a:cubicBezTo>
                    <a:pt x="724" y="374"/>
                    <a:pt x="724" y="374"/>
                    <a:pt x="724" y="374"/>
                  </a:cubicBezTo>
                  <a:cubicBezTo>
                    <a:pt x="724" y="294"/>
                    <a:pt x="724" y="294"/>
                    <a:pt x="724" y="294"/>
                  </a:cubicBezTo>
                  <a:cubicBezTo>
                    <a:pt x="602" y="294"/>
                    <a:pt x="602" y="294"/>
                    <a:pt x="602" y="294"/>
                  </a:cubicBezTo>
                  <a:cubicBezTo>
                    <a:pt x="602" y="807"/>
                    <a:pt x="602" y="807"/>
                    <a:pt x="602" y="807"/>
                  </a:cubicBezTo>
                  <a:cubicBezTo>
                    <a:pt x="730" y="807"/>
                    <a:pt x="730" y="807"/>
                    <a:pt x="730" y="807"/>
                  </a:cubicBezTo>
                  <a:cubicBezTo>
                    <a:pt x="730" y="527"/>
                    <a:pt x="730" y="527"/>
                    <a:pt x="730" y="527"/>
                  </a:cubicBezTo>
                  <a:cubicBezTo>
                    <a:pt x="730" y="459"/>
                    <a:pt x="764" y="397"/>
                    <a:pt x="848" y="397"/>
                  </a:cubicBezTo>
                  <a:cubicBezTo>
                    <a:pt x="910" y="397"/>
                    <a:pt x="935" y="439"/>
                    <a:pt x="935" y="502"/>
                  </a:cubicBezTo>
                  <a:cubicBezTo>
                    <a:pt x="935" y="807"/>
                    <a:pt x="935" y="807"/>
                    <a:pt x="935" y="807"/>
                  </a:cubicBezTo>
                  <a:cubicBezTo>
                    <a:pt x="1064" y="807"/>
                    <a:pt x="1064" y="807"/>
                    <a:pt x="1064" y="807"/>
                  </a:cubicBezTo>
                  <a:cubicBezTo>
                    <a:pt x="1064" y="529"/>
                    <a:pt x="1064" y="529"/>
                    <a:pt x="1064" y="529"/>
                  </a:cubicBezTo>
                  <a:cubicBezTo>
                    <a:pt x="1064" y="463"/>
                    <a:pt x="1094" y="397"/>
                    <a:pt x="1174" y="397"/>
                  </a:cubicBezTo>
                  <a:cubicBezTo>
                    <a:pt x="1249" y="397"/>
                    <a:pt x="1269" y="452"/>
                    <a:pt x="1269" y="517"/>
                  </a:cubicBezTo>
                  <a:cubicBezTo>
                    <a:pt x="1269" y="807"/>
                    <a:pt x="1269" y="807"/>
                    <a:pt x="1269" y="807"/>
                  </a:cubicBezTo>
                  <a:cubicBezTo>
                    <a:pt x="1397" y="807"/>
                    <a:pt x="1397" y="807"/>
                    <a:pt x="1397" y="807"/>
                  </a:cubicBezTo>
                  <a:cubicBezTo>
                    <a:pt x="1397" y="502"/>
                    <a:pt x="1397" y="502"/>
                    <a:pt x="1397" y="502"/>
                  </a:cubicBezTo>
                  <a:cubicBezTo>
                    <a:pt x="1397" y="379"/>
                    <a:pt x="1349" y="282"/>
                    <a:pt x="1212" y="282"/>
                  </a:cubicBezTo>
                  <a:close/>
                  <a:moveTo>
                    <a:pt x="2185" y="146"/>
                  </a:moveTo>
                  <a:cubicBezTo>
                    <a:pt x="2057" y="146"/>
                    <a:pt x="2057" y="146"/>
                    <a:pt x="2057" y="146"/>
                  </a:cubicBezTo>
                  <a:cubicBezTo>
                    <a:pt x="2057" y="294"/>
                    <a:pt x="2057" y="294"/>
                    <a:pt x="2057" y="294"/>
                  </a:cubicBezTo>
                  <a:cubicBezTo>
                    <a:pt x="1951" y="294"/>
                    <a:pt x="1951" y="294"/>
                    <a:pt x="1951" y="294"/>
                  </a:cubicBezTo>
                  <a:cubicBezTo>
                    <a:pt x="1951" y="403"/>
                    <a:pt x="1951" y="403"/>
                    <a:pt x="1951" y="403"/>
                  </a:cubicBezTo>
                  <a:cubicBezTo>
                    <a:pt x="2057" y="403"/>
                    <a:pt x="2057" y="403"/>
                    <a:pt x="2057" y="403"/>
                  </a:cubicBezTo>
                  <a:cubicBezTo>
                    <a:pt x="2057" y="638"/>
                    <a:pt x="2057" y="638"/>
                    <a:pt x="2057" y="638"/>
                  </a:cubicBezTo>
                  <a:cubicBezTo>
                    <a:pt x="2057" y="759"/>
                    <a:pt x="2089" y="820"/>
                    <a:pt x="2224" y="820"/>
                  </a:cubicBezTo>
                  <a:cubicBezTo>
                    <a:pt x="2254" y="820"/>
                    <a:pt x="2299" y="816"/>
                    <a:pt x="2326" y="803"/>
                  </a:cubicBezTo>
                  <a:cubicBezTo>
                    <a:pt x="2326" y="695"/>
                    <a:pt x="2326" y="695"/>
                    <a:pt x="2326" y="695"/>
                  </a:cubicBezTo>
                  <a:cubicBezTo>
                    <a:pt x="2310" y="707"/>
                    <a:pt x="2279" y="711"/>
                    <a:pt x="2256" y="711"/>
                  </a:cubicBezTo>
                  <a:cubicBezTo>
                    <a:pt x="2200" y="711"/>
                    <a:pt x="2185" y="679"/>
                    <a:pt x="2185" y="628"/>
                  </a:cubicBezTo>
                  <a:cubicBezTo>
                    <a:pt x="2185" y="403"/>
                    <a:pt x="2185" y="403"/>
                    <a:pt x="2185" y="403"/>
                  </a:cubicBezTo>
                  <a:cubicBezTo>
                    <a:pt x="2326" y="403"/>
                    <a:pt x="2326" y="403"/>
                    <a:pt x="2326" y="403"/>
                  </a:cubicBezTo>
                  <a:cubicBezTo>
                    <a:pt x="2326" y="294"/>
                    <a:pt x="2326" y="294"/>
                    <a:pt x="2326" y="294"/>
                  </a:cubicBezTo>
                  <a:cubicBezTo>
                    <a:pt x="2185" y="294"/>
                    <a:pt x="2185" y="294"/>
                    <a:pt x="2185" y="294"/>
                  </a:cubicBezTo>
                  <a:lnTo>
                    <a:pt x="2185" y="146"/>
                  </a:lnTo>
                  <a:close/>
                  <a:moveTo>
                    <a:pt x="470" y="512"/>
                  </a:moveTo>
                  <a:cubicBezTo>
                    <a:pt x="470" y="807"/>
                    <a:pt x="470" y="807"/>
                    <a:pt x="470" y="807"/>
                  </a:cubicBezTo>
                  <a:cubicBezTo>
                    <a:pt x="354" y="807"/>
                    <a:pt x="354" y="807"/>
                    <a:pt x="354" y="807"/>
                  </a:cubicBezTo>
                  <a:cubicBezTo>
                    <a:pt x="354" y="737"/>
                    <a:pt x="354" y="737"/>
                    <a:pt x="354" y="737"/>
                  </a:cubicBezTo>
                  <a:cubicBezTo>
                    <a:pt x="351" y="737"/>
                    <a:pt x="351" y="737"/>
                    <a:pt x="351" y="737"/>
                  </a:cubicBezTo>
                  <a:cubicBezTo>
                    <a:pt x="315" y="794"/>
                    <a:pt x="255" y="820"/>
                    <a:pt x="187" y="820"/>
                  </a:cubicBezTo>
                  <a:cubicBezTo>
                    <a:pt x="92" y="820"/>
                    <a:pt x="0" y="767"/>
                    <a:pt x="0" y="666"/>
                  </a:cubicBezTo>
                  <a:cubicBezTo>
                    <a:pt x="0" y="499"/>
                    <a:pt x="194" y="488"/>
                    <a:pt x="322" y="488"/>
                  </a:cubicBezTo>
                  <a:cubicBezTo>
                    <a:pt x="354" y="488"/>
                    <a:pt x="354" y="488"/>
                    <a:pt x="354" y="488"/>
                  </a:cubicBezTo>
                  <a:cubicBezTo>
                    <a:pt x="354" y="474"/>
                    <a:pt x="354" y="474"/>
                    <a:pt x="354" y="474"/>
                  </a:cubicBezTo>
                  <a:cubicBezTo>
                    <a:pt x="354" y="411"/>
                    <a:pt x="305" y="378"/>
                    <a:pt x="237" y="378"/>
                  </a:cubicBezTo>
                  <a:cubicBezTo>
                    <a:pt x="184" y="378"/>
                    <a:pt x="134" y="399"/>
                    <a:pt x="100" y="431"/>
                  </a:cubicBezTo>
                  <a:cubicBezTo>
                    <a:pt x="33" y="364"/>
                    <a:pt x="33" y="364"/>
                    <a:pt x="33" y="364"/>
                  </a:cubicBezTo>
                  <a:cubicBezTo>
                    <a:pt x="90" y="306"/>
                    <a:pt x="170" y="282"/>
                    <a:pt x="251" y="282"/>
                  </a:cubicBezTo>
                  <a:cubicBezTo>
                    <a:pt x="470" y="282"/>
                    <a:pt x="470" y="440"/>
                    <a:pt x="470" y="512"/>
                  </a:cubicBezTo>
                  <a:close/>
                  <a:moveTo>
                    <a:pt x="347" y="577"/>
                  </a:moveTo>
                  <a:cubicBezTo>
                    <a:pt x="320" y="577"/>
                    <a:pt x="320" y="577"/>
                    <a:pt x="320" y="577"/>
                  </a:cubicBezTo>
                  <a:cubicBezTo>
                    <a:pt x="250" y="577"/>
                    <a:pt x="128" y="583"/>
                    <a:pt x="128" y="656"/>
                  </a:cubicBezTo>
                  <a:cubicBezTo>
                    <a:pt x="128" y="703"/>
                    <a:pt x="176" y="724"/>
                    <a:pt x="218" y="724"/>
                  </a:cubicBezTo>
                  <a:cubicBezTo>
                    <a:pt x="305" y="724"/>
                    <a:pt x="347" y="678"/>
                    <a:pt x="347" y="606"/>
                  </a:cubicBezTo>
                  <a:lnTo>
                    <a:pt x="347" y="577"/>
                  </a:lnTo>
                  <a:close/>
                  <a:moveTo>
                    <a:pt x="2909" y="560"/>
                  </a:moveTo>
                  <a:cubicBezTo>
                    <a:pt x="2909" y="596"/>
                    <a:pt x="2909" y="596"/>
                    <a:pt x="2909" y="596"/>
                  </a:cubicBezTo>
                  <a:cubicBezTo>
                    <a:pt x="2518" y="596"/>
                    <a:pt x="2518" y="596"/>
                    <a:pt x="2518" y="596"/>
                  </a:cubicBezTo>
                  <a:cubicBezTo>
                    <a:pt x="2527" y="671"/>
                    <a:pt x="2584" y="717"/>
                    <a:pt x="2656" y="717"/>
                  </a:cubicBezTo>
                  <a:cubicBezTo>
                    <a:pt x="2720" y="717"/>
                    <a:pt x="2762" y="687"/>
                    <a:pt x="2794" y="648"/>
                  </a:cubicBezTo>
                  <a:cubicBezTo>
                    <a:pt x="2885" y="717"/>
                    <a:pt x="2885" y="717"/>
                    <a:pt x="2885" y="717"/>
                  </a:cubicBezTo>
                  <a:cubicBezTo>
                    <a:pt x="2826" y="791"/>
                    <a:pt x="2750" y="820"/>
                    <a:pt x="2669" y="820"/>
                  </a:cubicBezTo>
                  <a:cubicBezTo>
                    <a:pt x="2514" y="820"/>
                    <a:pt x="2390" y="712"/>
                    <a:pt x="2390" y="551"/>
                  </a:cubicBezTo>
                  <a:cubicBezTo>
                    <a:pt x="2390" y="389"/>
                    <a:pt x="2514" y="282"/>
                    <a:pt x="2669" y="282"/>
                  </a:cubicBezTo>
                  <a:cubicBezTo>
                    <a:pt x="2812" y="282"/>
                    <a:pt x="2909" y="382"/>
                    <a:pt x="2909" y="560"/>
                  </a:cubicBezTo>
                  <a:close/>
                  <a:moveTo>
                    <a:pt x="2781" y="499"/>
                  </a:moveTo>
                  <a:cubicBezTo>
                    <a:pt x="2780" y="425"/>
                    <a:pt x="2731" y="378"/>
                    <a:pt x="2651" y="378"/>
                  </a:cubicBezTo>
                  <a:cubicBezTo>
                    <a:pt x="2575" y="378"/>
                    <a:pt x="2528" y="426"/>
                    <a:pt x="2518" y="499"/>
                  </a:cubicBezTo>
                  <a:lnTo>
                    <a:pt x="2781" y="499"/>
                  </a:lnTo>
                  <a:close/>
                  <a:moveTo>
                    <a:pt x="5256" y="282"/>
                  </a:moveTo>
                  <a:cubicBezTo>
                    <a:pt x="5180" y="282"/>
                    <a:pt x="5125" y="311"/>
                    <a:pt x="5088" y="377"/>
                  </a:cubicBezTo>
                  <a:cubicBezTo>
                    <a:pt x="5061" y="313"/>
                    <a:pt x="5007" y="282"/>
                    <a:pt x="4928" y="282"/>
                  </a:cubicBezTo>
                  <a:cubicBezTo>
                    <a:pt x="4842" y="282"/>
                    <a:pt x="4793" y="326"/>
                    <a:pt x="4771" y="374"/>
                  </a:cubicBezTo>
                  <a:cubicBezTo>
                    <a:pt x="4768" y="374"/>
                    <a:pt x="4768" y="374"/>
                    <a:pt x="4768" y="374"/>
                  </a:cubicBezTo>
                  <a:cubicBezTo>
                    <a:pt x="4768" y="294"/>
                    <a:pt x="4768" y="294"/>
                    <a:pt x="4768" y="294"/>
                  </a:cubicBezTo>
                  <a:cubicBezTo>
                    <a:pt x="4647" y="294"/>
                    <a:pt x="4647" y="294"/>
                    <a:pt x="4647" y="294"/>
                  </a:cubicBezTo>
                  <a:cubicBezTo>
                    <a:pt x="4647" y="807"/>
                    <a:pt x="4647" y="807"/>
                    <a:pt x="4647" y="807"/>
                  </a:cubicBezTo>
                  <a:cubicBezTo>
                    <a:pt x="4775" y="807"/>
                    <a:pt x="4775" y="807"/>
                    <a:pt x="4775" y="807"/>
                  </a:cubicBezTo>
                  <a:cubicBezTo>
                    <a:pt x="4775" y="527"/>
                    <a:pt x="4775" y="527"/>
                    <a:pt x="4775" y="527"/>
                  </a:cubicBezTo>
                  <a:cubicBezTo>
                    <a:pt x="4775" y="459"/>
                    <a:pt x="4808" y="397"/>
                    <a:pt x="4892" y="397"/>
                  </a:cubicBezTo>
                  <a:cubicBezTo>
                    <a:pt x="4954" y="397"/>
                    <a:pt x="4980" y="439"/>
                    <a:pt x="4980" y="502"/>
                  </a:cubicBezTo>
                  <a:cubicBezTo>
                    <a:pt x="4980" y="807"/>
                    <a:pt x="4980" y="807"/>
                    <a:pt x="4980" y="807"/>
                  </a:cubicBezTo>
                  <a:cubicBezTo>
                    <a:pt x="5108" y="807"/>
                    <a:pt x="5108" y="807"/>
                    <a:pt x="5108" y="807"/>
                  </a:cubicBezTo>
                  <a:cubicBezTo>
                    <a:pt x="5108" y="529"/>
                    <a:pt x="5108" y="529"/>
                    <a:pt x="5108" y="529"/>
                  </a:cubicBezTo>
                  <a:cubicBezTo>
                    <a:pt x="5108" y="463"/>
                    <a:pt x="5138" y="397"/>
                    <a:pt x="5218" y="397"/>
                  </a:cubicBezTo>
                  <a:cubicBezTo>
                    <a:pt x="5294" y="397"/>
                    <a:pt x="5313" y="452"/>
                    <a:pt x="5313" y="517"/>
                  </a:cubicBezTo>
                  <a:cubicBezTo>
                    <a:pt x="5313" y="807"/>
                    <a:pt x="5313" y="807"/>
                    <a:pt x="5313" y="807"/>
                  </a:cubicBezTo>
                  <a:cubicBezTo>
                    <a:pt x="5441" y="807"/>
                    <a:pt x="5441" y="807"/>
                    <a:pt x="5441" y="807"/>
                  </a:cubicBezTo>
                  <a:cubicBezTo>
                    <a:pt x="5441" y="502"/>
                    <a:pt x="5441" y="502"/>
                    <a:pt x="5441" y="502"/>
                  </a:cubicBezTo>
                  <a:cubicBezTo>
                    <a:pt x="5441" y="379"/>
                    <a:pt x="5393" y="282"/>
                    <a:pt x="5256" y="282"/>
                  </a:cubicBezTo>
                  <a:close/>
                  <a:moveTo>
                    <a:pt x="4514" y="512"/>
                  </a:moveTo>
                  <a:cubicBezTo>
                    <a:pt x="4514" y="807"/>
                    <a:pt x="4514" y="807"/>
                    <a:pt x="4514" y="807"/>
                  </a:cubicBezTo>
                  <a:cubicBezTo>
                    <a:pt x="4399" y="807"/>
                    <a:pt x="4399" y="807"/>
                    <a:pt x="4399" y="807"/>
                  </a:cubicBezTo>
                  <a:cubicBezTo>
                    <a:pt x="4399" y="737"/>
                    <a:pt x="4399" y="737"/>
                    <a:pt x="4399" y="737"/>
                  </a:cubicBezTo>
                  <a:cubicBezTo>
                    <a:pt x="4396" y="737"/>
                    <a:pt x="4396" y="737"/>
                    <a:pt x="4396" y="737"/>
                  </a:cubicBezTo>
                  <a:cubicBezTo>
                    <a:pt x="4359" y="794"/>
                    <a:pt x="4300" y="820"/>
                    <a:pt x="4231" y="820"/>
                  </a:cubicBezTo>
                  <a:cubicBezTo>
                    <a:pt x="4136" y="820"/>
                    <a:pt x="4044" y="767"/>
                    <a:pt x="4044" y="666"/>
                  </a:cubicBezTo>
                  <a:cubicBezTo>
                    <a:pt x="4044" y="499"/>
                    <a:pt x="4239" y="488"/>
                    <a:pt x="4367" y="488"/>
                  </a:cubicBezTo>
                  <a:cubicBezTo>
                    <a:pt x="4399" y="488"/>
                    <a:pt x="4399" y="488"/>
                    <a:pt x="4399" y="488"/>
                  </a:cubicBezTo>
                  <a:cubicBezTo>
                    <a:pt x="4399" y="474"/>
                    <a:pt x="4399" y="474"/>
                    <a:pt x="4399" y="474"/>
                  </a:cubicBezTo>
                  <a:cubicBezTo>
                    <a:pt x="4399" y="411"/>
                    <a:pt x="4350" y="378"/>
                    <a:pt x="4281" y="378"/>
                  </a:cubicBezTo>
                  <a:cubicBezTo>
                    <a:pt x="4228" y="378"/>
                    <a:pt x="4179" y="399"/>
                    <a:pt x="4145" y="431"/>
                  </a:cubicBezTo>
                  <a:cubicBezTo>
                    <a:pt x="4077" y="364"/>
                    <a:pt x="4077" y="364"/>
                    <a:pt x="4077" y="364"/>
                  </a:cubicBezTo>
                  <a:cubicBezTo>
                    <a:pt x="4134" y="306"/>
                    <a:pt x="4214" y="282"/>
                    <a:pt x="4295" y="282"/>
                  </a:cubicBezTo>
                  <a:cubicBezTo>
                    <a:pt x="4514" y="282"/>
                    <a:pt x="4514" y="440"/>
                    <a:pt x="4514" y="512"/>
                  </a:cubicBezTo>
                  <a:close/>
                  <a:moveTo>
                    <a:pt x="4391" y="577"/>
                  </a:moveTo>
                  <a:cubicBezTo>
                    <a:pt x="4365" y="577"/>
                    <a:pt x="4365" y="577"/>
                    <a:pt x="4365" y="577"/>
                  </a:cubicBezTo>
                  <a:cubicBezTo>
                    <a:pt x="4294" y="577"/>
                    <a:pt x="4173" y="583"/>
                    <a:pt x="4173" y="656"/>
                  </a:cubicBezTo>
                  <a:cubicBezTo>
                    <a:pt x="4173" y="703"/>
                    <a:pt x="4221" y="724"/>
                    <a:pt x="4262" y="724"/>
                  </a:cubicBezTo>
                  <a:cubicBezTo>
                    <a:pt x="4350" y="724"/>
                    <a:pt x="4391" y="678"/>
                    <a:pt x="4391" y="606"/>
                  </a:cubicBezTo>
                  <a:lnTo>
                    <a:pt x="4391" y="577"/>
                  </a:lnTo>
                  <a:close/>
                  <a:moveTo>
                    <a:pt x="3150" y="376"/>
                  </a:moveTo>
                  <a:cubicBezTo>
                    <a:pt x="3148" y="376"/>
                    <a:pt x="3148" y="376"/>
                    <a:pt x="3148" y="376"/>
                  </a:cubicBezTo>
                  <a:cubicBezTo>
                    <a:pt x="3148" y="294"/>
                    <a:pt x="3148" y="294"/>
                    <a:pt x="3148" y="294"/>
                  </a:cubicBezTo>
                  <a:cubicBezTo>
                    <a:pt x="3020" y="294"/>
                    <a:pt x="3020" y="294"/>
                    <a:pt x="3020" y="294"/>
                  </a:cubicBezTo>
                  <a:cubicBezTo>
                    <a:pt x="3020" y="807"/>
                    <a:pt x="3020" y="807"/>
                    <a:pt x="3020" y="807"/>
                  </a:cubicBezTo>
                  <a:cubicBezTo>
                    <a:pt x="3148" y="807"/>
                    <a:pt x="3148" y="807"/>
                    <a:pt x="3148" y="807"/>
                  </a:cubicBezTo>
                  <a:cubicBezTo>
                    <a:pt x="3148" y="533"/>
                    <a:pt x="3148" y="533"/>
                    <a:pt x="3148" y="533"/>
                  </a:cubicBezTo>
                  <a:cubicBezTo>
                    <a:pt x="3148" y="505"/>
                    <a:pt x="3165" y="403"/>
                    <a:pt x="3286" y="403"/>
                  </a:cubicBezTo>
                  <a:cubicBezTo>
                    <a:pt x="3306" y="403"/>
                    <a:pt x="3327" y="408"/>
                    <a:pt x="3348" y="413"/>
                  </a:cubicBezTo>
                  <a:cubicBezTo>
                    <a:pt x="3348" y="289"/>
                    <a:pt x="3348" y="289"/>
                    <a:pt x="3348" y="289"/>
                  </a:cubicBezTo>
                  <a:cubicBezTo>
                    <a:pt x="3333" y="285"/>
                    <a:pt x="3318" y="282"/>
                    <a:pt x="3302" y="282"/>
                  </a:cubicBezTo>
                  <a:cubicBezTo>
                    <a:pt x="3235" y="282"/>
                    <a:pt x="3178" y="317"/>
                    <a:pt x="3150" y="376"/>
                  </a:cubicBezTo>
                  <a:close/>
                  <a:moveTo>
                    <a:pt x="3805" y="0"/>
                  </a:moveTo>
                  <a:cubicBezTo>
                    <a:pt x="3933" y="0"/>
                    <a:pt x="3933" y="0"/>
                    <a:pt x="3933" y="0"/>
                  </a:cubicBezTo>
                  <a:cubicBezTo>
                    <a:pt x="3933" y="807"/>
                    <a:pt x="3933" y="807"/>
                    <a:pt x="3933" y="807"/>
                  </a:cubicBezTo>
                  <a:cubicBezTo>
                    <a:pt x="3812" y="807"/>
                    <a:pt x="3812" y="807"/>
                    <a:pt x="3812" y="807"/>
                  </a:cubicBezTo>
                  <a:cubicBezTo>
                    <a:pt x="3812" y="730"/>
                    <a:pt x="3812" y="730"/>
                    <a:pt x="3812" y="730"/>
                  </a:cubicBezTo>
                  <a:cubicBezTo>
                    <a:pt x="3809" y="730"/>
                    <a:pt x="3809" y="730"/>
                    <a:pt x="3809" y="730"/>
                  </a:cubicBezTo>
                  <a:cubicBezTo>
                    <a:pt x="3772" y="792"/>
                    <a:pt x="3705" y="820"/>
                    <a:pt x="3633" y="820"/>
                  </a:cubicBezTo>
                  <a:cubicBezTo>
                    <a:pt x="3475" y="820"/>
                    <a:pt x="3380" y="702"/>
                    <a:pt x="3380" y="551"/>
                  </a:cubicBezTo>
                  <a:cubicBezTo>
                    <a:pt x="3380" y="399"/>
                    <a:pt x="3482" y="282"/>
                    <a:pt x="3628" y="282"/>
                  </a:cubicBezTo>
                  <a:cubicBezTo>
                    <a:pt x="3724" y="282"/>
                    <a:pt x="3775" y="326"/>
                    <a:pt x="3802" y="360"/>
                  </a:cubicBezTo>
                  <a:cubicBezTo>
                    <a:pt x="3805" y="360"/>
                    <a:pt x="3805" y="360"/>
                    <a:pt x="3805" y="360"/>
                  </a:cubicBezTo>
                  <a:lnTo>
                    <a:pt x="3805" y="0"/>
                  </a:lnTo>
                  <a:close/>
                  <a:moveTo>
                    <a:pt x="3809" y="551"/>
                  </a:moveTo>
                  <a:cubicBezTo>
                    <a:pt x="3809" y="471"/>
                    <a:pt x="3753" y="397"/>
                    <a:pt x="3659" y="397"/>
                  </a:cubicBezTo>
                  <a:cubicBezTo>
                    <a:pt x="3565" y="397"/>
                    <a:pt x="3508" y="471"/>
                    <a:pt x="3508" y="551"/>
                  </a:cubicBezTo>
                  <a:cubicBezTo>
                    <a:pt x="3508" y="631"/>
                    <a:pt x="3565" y="704"/>
                    <a:pt x="3659" y="704"/>
                  </a:cubicBezTo>
                  <a:cubicBezTo>
                    <a:pt x="3753" y="704"/>
                    <a:pt x="3809" y="631"/>
                    <a:pt x="3809" y="551"/>
                  </a:cubicBezTo>
                  <a:close/>
                </a:path>
              </a:pathLst>
            </a:custGeom>
            <a:solidFill>
              <a:schemeClr val="accent1"/>
            </a:solidFill>
            <a:ln w="12700">
              <a:solidFill>
                <a:srgbClr val="EC0000"/>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2" name="Freeform 6"/>
            <p:cNvSpPr>
              <a:spLocks noSelect="1"/>
            </p:cNvSpPr>
            <p:nvPr userDrawn="1"/>
          </p:nvSpPr>
          <p:spPr bwMode="auto">
            <a:xfrm>
              <a:off x="614" y="232"/>
              <a:ext cx="1020" cy="419"/>
            </a:xfrm>
            <a:custGeom>
              <a:avLst/>
              <a:gdLst>
                <a:gd name="T0" fmla="*/ 1242 w 5100"/>
                <a:gd name="T1" fmla="*/ 1312 h 2093"/>
                <a:gd name="T2" fmla="*/ 1412 w 5100"/>
                <a:gd name="T3" fmla="*/ 1769 h 2093"/>
                <a:gd name="T4" fmla="*/ 1252 w 5100"/>
                <a:gd name="T5" fmla="*/ 1978 h 2093"/>
                <a:gd name="T6" fmla="*/ 1253 w 5100"/>
                <a:gd name="T7" fmla="*/ 2093 h 2093"/>
                <a:gd name="T8" fmla="*/ 1420 w 5100"/>
                <a:gd name="T9" fmla="*/ 1324 h 2093"/>
                <a:gd name="T10" fmla="*/ 1117 w 5100"/>
                <a:gd name="T11" fmla="*/ 1580 h 2093"/>
                <a:gd name="T12" fmla="*/ 1268 w 5100"/>
                <a:gd name="T13" fmla="*/ 1728 h 2093"/>
                <a:gd name="T14" fmla="*/ 655 w 5100"/>
                <a:gd name="T15" fmla="*/ 1850 h 2093"/>
                <a:gd name="T16" fmla="*/ 642 w 5100"/>
                <a:gd name="T17" fmla="*/ 1747 h 2093"/>
                <a:gd name="T18" fmla="*/ 895 w 5100"/>
                <a:gd name="T19" fmla="*/ 1590 h 2093"/>
                <a:gd name="T20" fmla="*/ 637 w 5100"/>
                <a:gd name="T21" fmla="*/ 1408 h 2093"/>
                <a:gd name="T22" fmla="*/ 287 w 5100"/>
                <a:gd name="T23" fmla="*/ 1312 h 2093"/>
                <a:gd name="T24" fmla="*/ 271 w 5100"/>
                <a:gd name="T25" fmla="*/ 1433 h 2093"/>
                <a:gd name="T26" fmla="*/ 5 w 5100"/>
                <a:gd name="T27" fmla="*/ 1837 h 2093"/>
                <a:gd name="T28" fmla="*/ 133 w 5100"/>
                <a:gd name="T29" fmla="*/ 1406 h 2093"/>
                <a:gd name="T30" fmla="*/ 1689 w 5100"/>
                <a:gd name="T31" fmla="*/ 1324 h 2093"/>
                <a:gd name="T32" fmla="*/ 1689 w 5100"/>
                <a:gd name="T33" fmla="*/ 1837 h 2093"/>
                <a:gd name="T34" fmla="*/ 1752 w 5100"/>
                <a:gd name="T35" fmla="*/ 1227 h 2093"/>
                <a:gd name="T36" fmla="*/ 1836 w 5100"/>
                <a:gd name="T37" fmla="*/ 1150 h 2093"/>
                <a:gd name="T38" fmla="*/ 2218 w 5100"/>
                <a:gd name="T39" fmla="*/ 1850 h 2093"/>
                <a:gd name="T40" fmla="*/ 2218 w 5100"/>
                <a:gd name="T41" fmla="*/ 1734 h 2093"/>
                <a:gd name="T42" fmla="*/ 2369 w 5100"/>
                <a:gd name="T43" fmla="*/ 1581 h 2093"/>
                <a:gd name="T44" fmla="*/ 333 w 5100"/>
                <a:gd name="T45" fmla="*/ 502 h 2093"/>
                <a:gd name="T46" fmla="*/ 128 w 5100"/>
                <a:gd name="T47" fmla="*/ 808 h 2093"/>
                <a:gd name="T48" fmla="*/ 122 w 5100"/>
                <a:gd name="T49" fmla="*/ 295 h 2093"/>
                <a:gd name="T50" fmla="*/ 281 w 5100"/>
                <a:gd name="T51" fmla="*/ 282 h 2093"/>
                <a:gd name="T52" fmla="*/ 794 w 5100"/>
                <a:gd name="T53" fmla="*/ 502 h 2093"/>
                <a:gd name="T54" fmla="*/ 666 w 5100"/>
                <a:gd name="T55" fmla="*/ 517 h 2093"/>
                <a:gd name="T56" fmla="*/ 461 w 5100"/>
                <a:gd name="T57" fmla="*/ 808 h 2093"/>
                <a:gd name="T58" fmla="*/ 3642 w 5100"/>
                <a:gd name="T59" fmla="*/ 551 h 2093"/>
                <a:gd name="T60" fmla="*/ 3920 w 5100"/>
                <a:gd name="T61" fmla="*/ 282 h 2093"/>
                <a:gd name="T62" fmla="*/ 3920 w 5100"/>
                <a:gd name="T63" fmla="*/ 397 h 2093"/>
                <a:gd name="T64" fmla="*/ 2596 w 5100"/>
                <a:gd name="T65" fmla="*/ 282 h 2093"/>
                <a:gd name="T66" fmla="*/ 2875 w 5100"/>
                <a:gd name="T67" fmla="*/ 551 h 2093"/>
                <a:gd name="T68" fmla="*/ 2446 w 5100"/>
                <a:gd name="T69" fmla="*/ 551 h 2093"/>
                <a:gd name="T70" fmla="*/ 2596 w 5100"/>
                <a:gd name="T71" fmla="*/ 705 h 2093"/>
                <a:gd name="T72" fmla="*/ 1952 w 5100"/>
                <a:gd name="T73" fmla="*/ 295 h 2093"/>
                <a:gd name="T74" fmla="*/ 2082 w 5100"/>
                <a:gd name="T75" fmla="*/ 376 h 2093"/>
                <a:gd name="T76" fmla="*/ 2280 w 5100"/>
                <a:gd name="T77" fmla="*/ 413 h 2093"/>
                <a:gd name="T78" fmla="*/ 2080 w 5100"/>
                <a:gd name="T79" fmla="*/ 808 h 2093"/>
                <a:gd name="T80" fmla="*/ 1312 w 5100"/>
                <a:gd name="T81" fmla="*/ 648 h 2093"/>
                <a:gd name="T82" fmla="*/ 1428 w 5100"/>
                <a:gd name="T83" fmla="*/ 596 h 2093"/>
                <a:gd name="T84" fmla="*/ 909 w 5100"/>
                <a:gd name="T85" fmla="*/ 551 h 2093"/>
                <a:gd name="T86" fmla="*/ 1299 w 5100"/>
                <a:gd name="T87" fmla="*/ 500 h 2093"/>
                <a:gd name="T88" fmla="*/ 1711 w 5100"/>
                <a:gd name="T89" fmla="*/ 295 h 2093"/>
                <a:gd name="T90" fmla="*/ 1711 w 5100"/>
                <a:gd name="T91" fmla="*/ 404 h 2093"/>
                <a:gd name="T92" fmla="*/ 1852 w 5100"/>
                <a:gd name="T93" fmla="*/ 695 h 2093"/>
                <a:gd name="T94" fmla="*/ 1583 w 5100"/>
                <a:gd name="T95" fmla="*/ 639 h 2093"/>
                <a:gd name="T96" fmla="*/ 1477 w 5100"/>
                <a:gd name="T97" fmla="*/ 295 h 2093"/>
                <a:gd name="T98" fmla="*/ 1711 w 5100"/>
                <a:gd name="T99" fmla="*/ 147 h 2093"/>
                <a:gd name="T100" fmla="*/ 4293 w 5100"/>
                <a:gd name="T101" fmla="*/ 551 h 2093"/>
                <a:gd name="T102" fmla="*/ 4572 w 5100"/>
                <a:gd name="T103" fmla="*/ 282 h 2093"/>
                <a:gd name="T104" fmla="*/ 4572 w 5100"/>
                <a:gd name="T105" fmla="*/ 397 h 2093"/>
                <a:gd name="T106" fmla="*/ 3295 w 5100"/>
                <a:gd name="T107" fmla="*/ 282 h 2093"/>
                <a:gd name="T108" fmla="*/ 3116 w 5100"/>
                <a:gd name="T109" fmla="*/ 295 h 2093"/>
                <a:gd name="T110" fmla="*/ 3123 w 5100"/>
                <a:gd name="T111" fmla="*/ 1051 h 2093"/>
                <a:gd name="T112" fmla="*/ 3300 w 5100"/>
                <a:gd name="T113" fmla="*/ 820 h 2093"/>
                <a:gd name="T114" fmla="*/ 3269 w 5100"/>
                <a:gd name="T115" fmla="*/ 705 h 2093"/>
                <a:gd name="T116" fmla="*/ 3420 w 5100"/>
                <a:gd name="T117" fmla="*/ 551 h 2093"/>
                <a:gd name="T118" fmla="*/ 5100 w 5100"/>
                <a:gd name="T119" fmla="*/ 808 h 2093"/>
                <a:gd name="T120" fmla="*/ 5100 w 5100"/>
                <a:gd name="T121" fmla="*/ 0 h 2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00" h="2093">
                  <a:moveTo>
                    <a:pt x="1420" y="1401"/>
                  </a:moveTo>
                  <a:cubicBezTo>
                    <a:pt x="1418" y="1401"/>
                    <a:pt x="1418" y="1401"/>
                    <a:pt x="1418" y="1401"/>
                  </a:cubicBezTo>
                  <a:cubicBezTo>
                    <a:pt x="1381" y="1339"/>
                    <a:pt x="1314" y="1312"/>
                    <a:pt x="1242" y="1312"/>
                  </a:cubicBezTo>
                  <a:cubicBezTo>
                    <a:pt x="1084" y="1312"/>
                    <a:pt x="989" y="1429"/>
                    <a:pt x="989" y="1581"/>
                  </a:cubicBezTo>
                  <a:cubicBezTo>
                    <a:pt x="989" y="1726"/>
                    <a:pt x="1090" y="1843"/>
                    <a:pt x="1244" y="1843"/>
                  </a:cubicBezTo>
                  <a:cubicBezTo>
                    <a:pt x="1308" y="1843"/>
                    <a:pt x="1374" y="1819"/>
                    <a:pt x="1412" y="1769"/>
                  </a:cubicBezTo>
                  <a:cubicBezTo>
                    <a:pt x="1414" y="1769"/>
                    <a:pt x="1414" y="1769"/>
                    <a:pt x="1414" y="1769"/>
                  </a:cubicBezTo>
                  <a:cubicBezTo>
                    <a:pt x="1414" y="1806"/>
                    <a:pt x="1414" y="1806"/>
                    <a:pt x="1414" y="1806"/>
                  </a:cubicBezTo>
                  <a:cubicBezTo>
                    <a:pt x="1414" y="1907"/>
                    <a:pt x="1375" y="1978"/>
                    <a:pt x="1252" y="1978"/>
                  </a:cubicBezTo>
                  <a:cubicBezTo>
                    <a:pt x="1180" y="1978"/>
                    <a:pt x="1127" y="1951"/>
                    <a:pt x="1075" y="1904"/>
                  </a:cubicBezTo>
                  <a:cubicBezTo>
                    <a:pt x="999" y="2009"/>
                    <a:pt x="999" y="2009"/>
                    <a:pt x="999" y="2009"/>
                  </a:cubicBezTo>
                  <a:cubicBezTo>
                    <a:pt x="1071" y="2073"/>
                    <a:pt x="1158" y="2093"/>
                    <a:pt x="1253" y="2093"/>
                  </a:cubicBezTo>
                  <a:cubicBezTo>
                    <a:pt x="1452" y="2093"/>
                    <a:pt x="1542" y="1976"/>
                    <a:pt x="1542" y="1791"/>
                  </a:cubicBezTo>
                  <a:cubicBezTo>
                    <a:pt x="1542" y="1324"/>
                    <a:pt x="1542" y="1324"/>
                    <a:pt x="1542" y="1324"/>
                  </a:cubicBezTo>
                  <a:cubicBezTo>
                    <a:pt x="1420" y="1324"/>
                    <a:pt x="1420" y="1324"/>
                    <a:pt x="1420" y="1324"/>
                  </a:cubicBezTo>
                  <a:lnTo>
                    <a:pt x="1420" y="1401"/>
                  </a:lnTo>
                  <a:close/>
                  <a:moveTo>
                    <a:pt x="1268" y="1728"/>
                  </a:moveTo>
                  <a:cubicBezTo>
                    <a:pt x="1181" y="1728"/>
                    <a:pt x="1117" y="1661"/>
                    <a:pt x="1117" y="1580"/>
                  </a:cubicBezTo>
                  <a:cubicBezTo>
                    <a:pt x="1117" y="1489"/>
                    <a:pt x="1179" y="1427"/>
                    <a:pt x="1269" y="1427"/>
                  </a:cubicBezTo>
                  <a:cubicBezTo>
                    <a:pt x="1362" y="1427"/>
                    <a:pt x="1420" y="1489"/>
                    <a:pt x="1420" y="1577"/>
                  </a:cubicBezTo>
                  <a:cubicBezTo>
                    <a:pt x="1420" y="1663"/>
                    <a:pt x="1363" y="1728"/>
                    <a:pt x="1268" y="1728"/>
                  </a:cubicBezTo>
                  <a:close/>
                  <a:moveTo>
                    <a:pt x="655" y="1312"/>
                  </a:moveTo>
                  <a:cubicBezTo>
                    <a:pt x="500" y="1312"/>
                    <a:pt x="376" y="1419"/>
                    <a:pt x="376" y="1581"/>
                  </a:cubicBezTo>
                  <a:cubicBezTo>
                    <a:pt x="376" y="1742"/>
                    <a:pt x="500" y="1850"/>
                    <a:pt x="655" y="1850"/>
                  </a:cubicBezTo>
                  <a:cubicBezTo>
                    <a:pt x="736" y="1850"/>
                    <a:pt x="812" y="1821"/>
                    <a:pt x="871" y="1747"/>
                  </a:cubicBezTo>
                  <a:cubicBezTo>
                    <a:pt x="780" y="1678"/>
                    <a:pt x="780" y="1678"/>
                    <a:pt x="780" y="1678"/>
                  </a:cubicBezTo>
                  <a:cubicBezTo>
                    <a:pt x="748" y="1717"/>
                    <a:pt x="706" y="1747"/>
                    <a:pt x="642" y="1747"/>
                  </a:cubicBezTo>
                  <a:cubicBezTo>
                    <a:pt x="570" y="1747"/>
                    <a:pt x="513" y="1701"/>
                    <a:pt x="504" y="1626"/>
                  </a:cubicBezTo>
                  <a:cubicBezTo>
                    <a:pt x="895" y="1626"/>
                    <a:pt x="895" y="1626"/>
                    <a:pt x="895" y="1626"/>
                  </a:cubicBezTo>
                  <a:cubicBezTo>
                    <a:pt x="895" y="1590"/>
                    <a:pt x="895" y="1590"/>
                    <a:pt x="895" y="1590"/>
                  </a:cubicBezTo>
                  <a:cubicBezTo>
                    <a:pt x="895" y="1412"/>
                    <a:pt x="798" y="1312"/>
                    <a:pt x="655" y="1312"/>
                  </a:cubicBezTo>
                  <a:close/>
                  <a:moveTo>
                    <a:pt x="504" y="1529"/>
                  </a:moveTo>
                  <a:cubicBezTo>
                    <a:pt x="514" y="1456"/>
                    <a:pt x="561" y="1408"/>
                    <a:pt x="637" y="1408"/>
                  </a:cubicBezTo>
                  <a:cubicBezTo>
                    <a:pt x="717" y="1408"/>
                    <a:pt x="766" y="1455"/>
                    <a:pt x="767" y="1529"/>
                  </a:cubicBezTo>
                  <a:lnTo>
                    <a:pt x="504" y="1529"/>
                  </a:lnTo>
                  <a:close/>
                  <a:moveTo>
                    <a:pt x="287" y="1312"/>
                  </a:moveTo>
                  <a:cubicBezTo>
                    <a:pt x="303" y="1312"/>
                    <a:pt x="318" y="1315"/>
                    <a:pt x="333" y="1319"/>
                  </a:cubicBezTo>
                  <a:cubicBezTo>
                    <a:pt x="333" y="1443"/>
                    <a:pt x="333" y="1443"/>
                    <a:pt x="333" y="1443"/>
                  </a:cubicBezTo>
                  <a:cubicBezTo>
                    <a:pt x="312" y="1438"/>
                    <a:pt x="291" y="1433"/>
                    <a:pt x="271" y="1433"/>
                  </a:cubicBezTo>
                  <a:cubicBezTo>
                    <a:pt x="150" y="1433"/>
                    <a:pt x="133" y="1535"/>
                    <a:pt x="133" y="1563"/>
                  </a:cubicBezTo>
                  <a:cubicBezTo>
                    <a:pt x="133" y="1837"/>
                    <a:pt x="133" y="1837"/>
                    <a:pt x="133" y="1837"/>
                  </a:cubicBezTo>
                  <a:cubicBezTo>
                    <a:pt x="5" y="1837"/>
                    <a:pt x="5" y="1837"/>
                    <a:pt x="5" y="1837"/>
                  </a:cubicBezTo>
                  <a:cubicBezTo>
                    <a:pt x="5" y="1324"/>
                    <a:pt x="5" y="1324"/>
                    <a:pt x="5" y="1324"/>
                  </a:cubicBezTo>
                  <a:cubicBezTo>
                    <a:pt x="133" y="1324"/>
                    <a:pt x="133" y="1324"/>
                    <a:pt x="133" y="1324"/>
                  </a:cubicBezTo>
                  <a:cubicBezTo>
                    <a:pt x="133" y="1406"/>
                    <a:pt x="133" y="1406"/>
                    <a:pt x="133" y="1406"/>
                  </a:cubicBezTo>
                  <a:cubicBezTo>
                    <a:pt x="135" y="1406"/>
                    <a:pt x="135" y="1406"/>
                    <a:pt x="135" y="1406"/>
                  </a:cubicBezTo>
                  <a:cubicBezTo>
                    <a:pt x="163" y="1347"/>
                    <a:pt x="220" y="1312"/>
                    <a:pt x="287" y="1312"/>
                  </a:cubicBezTo>
                  <a:close/>
                  <a:moveTo>
                    <a:pt x="1689" y="1324"/>
                  </a:moveTo>
                  <a:cubicBezTo>
                    <a:pt x="1818" y="1324"/>
                    <a:pt x="1818" y="1324"/>
                    <a:pt x="1818" y="1324"/>
                  </a:cubicBezTo>
                  <a:cubicBezTo>
                    <a:pt x="1818" y="1837"/>
                    <a:pt x="1818" y="1837"/>
                    <a:pt x="1818" y="1837"/>
                  </a:cubicBezTo>
                  <a:cubicBezTo>
                    <a:pt x="1689" y="1837"/>
                    <a:pt x="1689" y="1837"/>
                    <a:pt x="1689" y="1837"/>
                  </a:cubicBezTo>
                  <a:lnTo>
                    <a:pt x="1689" y="1324"/>
                  </a:lnTo>
                  <a:close/>
                  <a:moveTo>
                    <a:pt x="1836" y="1150"/>
                  </a:moveTo>
                  <a:cubicBezTo>
                    <a:pt x="1836" y="1194"/>
                    <a:pt x="1799" y="1227"/>
                    <a:pt x="1752" y="1227"/>
                  </a:cubicBezTo>
                  <a:cubicBezTo>
                    <a:pt x="1705" y="1227"/>
                    <a:pt x="1671" y="1191"/>
                    <a:pt x="1671" y="1150"/>
                  </a:cubicBezTo>
                  <a:cubicBezTo>
                    <a:pt x="1671" y="1110"/>
                    <a:pt x="1705" y="1073"/>
                    <a:pt x="1752" y="1073"/>
                  </a:cubicBezTo>
                  <a:cubicBezTo>
                    <a:pt x="1799" y="1073"/>
                    <a:pt x="1836" y="1107"/>
                    <a:pt x="1836" y="1150"/>
                  </a:cubicBezTo>
                  <a:close/>
                  <a:moveTo>
                    <a:pt x="2218" y="1312"/>
                  </a:moveTo>
                  <a:cubicBezTo>
                    <a:pt x="2063" y="1312"/>
                    <a:pt x="1939" y="1419"/>
                    <a:pt x="1939" y="1581"/>
                  </a:cubicBezTo>
                  <a:cubicBezTo>
                    <a:pt x="1939" y="1742"/>
                    <a:pt x="2063" y="1850"/>
                    <a:pt x="2218" y="1850"/>
                  </a:cubicBezTo>
                  <a:cubicBezTo>
                    <a:pt x="2373" y="1850"/>
                    <a:pt x="2497" y="1742"/>
                    <a:pt x="2497" y="1581"/>
                  </a:cubicBezTo>
                  <a:cubicBezTo>
                    <a:pt x="2497" y="1419"/>
                    <a:pt x="2373" y="1312"/>
                    <a:pt x="2218" y="1312"/>
                  </a:cubicBezTo>
                  <a:close/>
                  <a:moveTo>
                    <a:pt x="2218" y="1734"/>
                  </a:moveTo>
                  <a:cubicBezTo>
                    <a:pt x="2124" y="1734"/>
                    <a:pt x="2068" y="1661"/>
                    <a:pt x="2068" y="1581"/>
                  </a:cubicBezTo>
                  <a:cubicBezTo>
                    <a:pt x="2068" y="1501"/>
                    <a:pt x="2124" y="1427"/>
                    <a:pt x="2218" y="1427"/>
                  </a:cubicBezTo>
                  <a:cubicBezTo>
                    <a:pt x="2312" y="1427"/>
                    <a:pt x="2369" y="1501"/>
                    <a:pt x="2369" y="1581"/>
                  </a:cubicBezTo>
                  <a:cubicBezTo>
                    <a:pt x="2369" y="1661"/>
                    <a:pt x="2312" y="1734"/>
                    <a:pt x="2218" y="1734"/>
                  </a:cubicBezTo>
                  <a:close/>
                  <a:moveTo>
                    <a:pt x="333" y="808"/>
                  </a:moveTo>
                  <a:cubicBezTo>
                    <a:pt x="333" y="502"/>
                    <a:pt x="333" y="502"/>
                    <a:pt x="333" y="502"/>
                  </a:cubicBezTo>
                  <a:cubicBezTo>
                    <a:pt x="333" y="439"/>
                    <a:pt x="307" y="397"/>
                    <a:pt x="245" y="397"/>
                  </a:cubicBezTo>
                  <a:cubicBezTo>
                    <a:pt x="161" y="397"/>
                    <a:pt x="128" y="459"/>
                    <a:pt x="128" y="528"/>
                  </a:cubicBezTo>
                  <a:cubicBezTo>
                    <a:pt x="128" y="808"/>
                    <a:pt x="128" y="808"/>
                    <a:pt x="128" y="808"/>
                  </a:cubicBezTo>
                  <a:cubicBezTo>
                    <a:pt x="0" y="808"/>
                    <a:pt x="0" y="808"/>
                    <a:pt x="0" y="808"/>
                  </a:cubicBezTo>
                  <a:cubicBezTo>
                    <a:pt x="0" y="295"/>
                    <a:pt x="0" y="295"/>
                    <a:pt x="0" y="295"/>
                  </a:cubicBezTo>
                  <a:cubicBezTo>
                    <a:pt x="122" y="295"/>
                    <a:pt x="122" y="295"/>
                    <a:pt x="122" y="295"/>
                  </a:cubicBezTo>
                  <a:cubicBezTo>
                    <a:pt x="122" y="375"/>
                    <a:pt x="122" y="375"/>
                    <a:pt x="122" y="375"/>
                  </a:cubicBezTo>
                  <a:cubicBezTo>
                    <a:pt x="124" y="375"/>
                    <a:pt x="124" y="375"/>
                    <a:pt x="124" y="375"/>
                  </a:cubicBezTo>
                  <a:cubicBezTo>
                    <a:pt x="146" y="327"/>
                    <a:pt x="195" y="282"/>
                    <a:pt x="281" y="282"/>
                  </a:cubicBezTo>
                  <a:cubicBezTo>
                    <a:pt x="360" y="282"/>
                    <a:pt x="414" y="313"/>
                    <a:pt x="441" y="377"/>
                  </a:cubicBezTo>
                  <a:cubicBezTo>
                    <a:pt x="478" y="312"/>
                    <a:pt x="533" y="282"/>
                    <a:pt x="610" y="282"/>
                  </a:cubicBezTo>
                  <a:cubicBezTo>
                    <a:pt x="746" y="282"/>
                    <a:pt x="794" y="379"/>
                    <a:pt x="794" y="502"/>
                  </a:cubicBezTo>
                  <a:cubicBezTo>
                    <a:pt x="794" y="808"/>
                    <a:pt x="794" y="808"/>
                    <a:pt x="794" y="808"/>
                  </a:cubicBezTo>
                  <a:cubicBezTo>
                    <a:pt x="666" y="808"/>
                    <a:pt x="666" y="808"/>
                    <a:pt x="666" y="808"/>
                  </a:cubicBezTo>
                  <a:cubicBezTo>
                    <a:pt x="666" y="517"/>
                    <a:pt x="666" y="517"/>
                    <a:pt x="666" y="517"/>
                  </a:cubicBezTo>
                  <a:cubicBezTo>
                    <a:pt x="666" y="453"/>
                    <a:pt x="647" y="397"/>
                    <a:pt x="571" y="397"/>
                  </a:cubicBezTo>
                  <a:cubicBezTo>
                    <a:pt x="491" y="397"/>
                    <a:pt x="461" y="464"/>
                    <a:pt x="461" y="530"/>
                  </a:cubicBezTo>
                  <a:cubicBezTo>
                    <a:pt x="461" y="808"/>
                    <a:pt x="461" y="808"/>
                    <a:pt x="461" y="808"/>
                  </a:cubicBezTo>
                  <a:lnTo>
                    <a:pt x="333" y="808"/>
                  </a:lnTo>
                  <a:close/>
                  <a:moveTo>
                    <a:pt x="3920" y="282"/>
                  </a:moveTo>
                  <a:cubicBezTo>
                    <a:pt x="3766" y="282"/>
                    <a:pt x="3642" y="390"/>
                    <a:pt x="3642" y="551"/>
                  </a:cubicBezTo>
                  <a:cubicBezTo>
                    <a:pt x="3642" y="713"/>
                    <a:pt x="3766" y="820"/>
                    <a:pt x="3920" y="820"/>
                  </a:cubicBezTo>
                  <a:cubicBezTo>
                    <a:pt x="4075" y="820"/>
                    <a:pt x="4199" y="713"/>
                    <a:pt x="4199" y="551"/>
                  </a:cubicBezTo>
                  <a:cubicBezTo>
                    <a:pt x="4199" y="390"/>
                    <a:pt x="4075" y="282"/>
                    <a:pt x="3920" y="282"/>
                  </a:cubicBezTo>
                  <a:close/>
                  <a:moveTo>
                    <a:pt x="3920" y="705"/>
                  </a:moveTo>
                  <a:cubicBezTo>
                    <a:pt x="3826" y="705"/>
                    <a:pt x="3770" y="631"/>
                    <a:pt x="3770" y="551"/>
                  </a:cubicBezTo>
                  <a:cubicBezTo>
                    <a:pt x="3770" y="471"/>
                    <a:pt x="3826" y="397"/>
                    <a:pt x="3920" y="397"/>
                  </a:cubicBezTo>
                  <a:cubicBezTo>
                    <a:pt x="4014" y="397"/>
                    <a:pt x="4071" y="471"/>
                    <a:pt x="4071" y="551"/>
                  </a:cubicBezTo>
                  <a:cubicBezTo>
                    <a:pt x="4071" y="631"/>
                    <a:pt x="4014" y="705"/>
                    <a:pt x="3920" y="705"/>
                  </a:cubicBezTo>
                  <a:close/>
                  <a:moveTo>
                    <a:pt x="2596" y="282"/>
                  </a:moveTo>
                  <a:cubicBezTo>
                    <a:pt x="2441" y="282"/>
                    <a:pt x="2317" y="390"/>
                    <a:pt x="2317" y="551"/>
                  </a:cubicBezTo>
                  <a:cubicBezTo>
                    <a:pt x="2317" y="713"/>
                    <a:pt x="2441" y="820"/>
                    <a:pt x="2596" y="820"/>
                  </a:cubicBezTo>
                  <a:cubicBezTo>
                    <a:pt x="2751" y="820"/>
                    <a:pt x="2875" y="713"/>
                    <a:pt x="2875" y="551"/>
                  </a:cubicBezTo>
                  <a:cubicBezTo>
                    <a:pt x="2875" y="390"/>
                    <a:pt x="2751" y="282"/>
                    <a:pt x="2596" y="282"/>
                  </a:cubicBezTo>
                  <a:close/>
                  <a:moveTo>
                    <a:pt x="2596" y="705"/>
                  </a:moveTo>
                  <a:cubicBezTo>
                    <a:pt x="2502" y="705"/>
                    <a:pt x="2446" y="631"/>
                    <a:pt x="2446" y="551"/>
                  </a:cubicBezTo>
                  <a:cubicBezTo>
                    <a:pt x="2446" y="471"/>
                    <a:pt x="2502" y="397"/>
                    <a:pt x="2596" y="397"/>
                  </a:cubicBezTo>
                  <a:cubicBezTo>
                    <a:pt x="2690" y="397"/>
                    <a:pt x="2747" y="471"/>
                    <a:pt x="2747" y="551"/>
                  </a:cubicBezTo>
                  <a:cubicBezTo>
                    <a:pt x="2747" y="631"/>
                    <a:pt x="2690" y="705"/>
                    <a:pt x="2596" y="705"/>
                  </a:cubicBezTo>
                  <a:close/>
                  <a:moveTo>
                    <a:pt x="2080" y="808"/>
                  </a:moveTo>
                  <a:cubicBezTo>
                    <a:pt x="1952" y="808"/>
                    <a:pt x="1952" y="808"/>
                    <a:pt x="1952" y="808"/>
                  </a:cubicBezTo>
                  <a:cubicBezTo>
                    <a:pt x="1952" y="295"/>
                    <a:pt x="1952" y="295"/>
                    <a:pt x="1952" y="295"/>
                  </a:cubicBezTo>
                  <a:cubicBezTo>
                    <a:pt x="2080" y="295"/>
                    <a:pt x="2080" y="295"/>
                    <a:pt x="2080" y="295"/>
                  </a:cubicBezTo>
                  <a:cubicBezTo>
                    <a:pt x="2080" y="376"/>
                    <a:pt x="2080" y="376"/>
                    <a:pt x="2080" y="376"/>
                  </a:cubicBezTo>
                  <a:cubicBezTo>
                    <a:pt x="2082" y="376"/>
                    <a:pt x="2082" y="376"/>
                    <a:pt x="2082" y="376"/>
                  </a:cubicBezTo>
                  <a:cubicBezTo>
                    <a:pt x="2110" y="317"/>
                    <a:pt x="2167" y="282"/>
                    <a:pt x="2234" y="282"/>
                  </a:cubicBezTo>
                  <a:cubicBezTo>
                    <a:pt x="2250" y="282"/>
                    <a:pt x="2265" y="285"/>
                    <a:pt x="2280" y="290"/>
                  </a:cubicBezTo>
                  <a:cubicBezTo>
                    <a:pt x="2280" y="413"/>
                    <a:pt x="2280" y="413"/>
                    <a:pt x="2280" y="413"/>
                  </a:cubicBezTo>
                  <a:cubicBezTo>
                    <a:pt x="2258" y="408"/>
                    <a:pt x="2238" y="404"/>
                    <a:pt x="2218" y="404"/>
                  </a:cubicBezTo>
                  <a:cubicBezTo>
                    <a:pt x="2097" y="404"/>
                    <a:pt x="2080" y="505"/>
                    <a:pt x="2080" y="533"/>
                  </a:cubicBezTo>
                  <a:lnTo>
                    <a:pt x="2080" y="808"/>
                  </a:lnTo>
                  <a:close/>
                  <a:moveTo>
                    <a:pt x="1187" y="820"/>
                  </a:moveTo>
                  <a:cubicBezTo>
                    <a:pt x="1269" y="820"/>
                    <a:pt x="1344" y="792"/>
                    <a:pt x="1404" y="718"/>
                  </a:cubicBezTo>
                  <a:cubicBezTo>
                    <a:pt x="1312" y="648"/>
                    <a:pt x="1312" y="648"/>
                    <a:pt x="1312" y="648"/>
                  </a:cubicBezTo>
                  <a:cubicBezTo>
                    <a:pt x="1280" y="688"/>
                    <a:pt x="1239" y="718"/>
                    <a:pt x="1175" y="718"/>
                  </a:cubicBezTo>
                  <a:cubicBezTo>
                    <a:pt x="1103" y="718"/>
                    <a:pt x="1045" y="672"/>
                    <a:pt x="1037" y="596"/>
                  </a:cubicBezTo>
                  <a:cubicBezTo>
                    <a:pt x="1428" y="596"/>
                    <a:pt x="1428" y="596"/>
                    <a:pt x="1428" y="596"/>
                  </a:cubicBezTo>
                  <a:cubicBezTo>
                    <a:pt x="1428" y="561"/>
                    <a:pt x="1428" y="561"/>
                    <a:pt x="1428" y="561"/>
                  </a:cubicBezTo>
                  <a:cubicBezTo>
                    <a:pt x="1428" y="383"/>
                    <a:pt x="1330" y="282"/>
                    <a:pt x="1187" y="282"/>
                  </a:cubicBezTo>
                  <a:cubicBezTo>
                    <a:pt x="1033" y="282"/>
                    <a:pt x="909" y="390"/>
                    <a:pt x="909" y="551"/>
                  </a:cubicBezTo>
                  <a:cubicBezTo>
                    <a:pt x="909" y="713"/>
                    <a:pt x="1033" y="820"/>
                    <a:pt x="1187" y="820"/>
                  </a:cubicBezTo>
                  <a:close/>
                  <a:moveTo>
                    <a:pt x="1169" y="378"/>
                  </a:moveTo>
                  <a:cubicBezTo>
                    <a:pt x="1249" y="378"/>
                    <a:pt x="1298" y="425"/>
                    <a:pt x="1299" y="500"/>
                  </a:cubicBezTo>
                  <a:cubicBezTo>
                    <a:pt x="1037" y="500"/>
                    <a:pt x="1037" y="500"/>
                    <a:pt x="1037" y="500"/>
                  </a:cubicBezTo>
                  <a:cubicBezTo>
                    <a:pt x="1046" y="426"/>
                    <a:pt x="1093" y="378"/>
                    <a:pt x="1169" y="378"/>
                  </a:cubicBezTo>
                  <a:close/>
                  <a:moveTo>
                    <a:pt x="1711" y="295"/>
                  </a:moveTo>
                  <a:cubicBezTo>
                    <a:pt x="1852" y="295"/>
                    <a:pt x="1852" y="295"/>
                    <a:pt x="1852" y="295"/>
                  </a:cubicBezTo>
                  <a:cubicBezTo>
                    <a:pt x="1852" y="404"/>
                    <a:pt x="1852" y="404"/>
                    <a:pt x="1852" y="404"/>
                  </a:cubicBezTo>
                  <a:cubicBezTo>
                    <a:pt x="1711" y="404"/>
                    <a:pt x="1711" y="404"/>
                    <a:pt x="1711" y="404"/>
                  </a:cubicBezTo>
                  <a:cubicBezTo>
                    <a:pt x="1711" y="628"/>
                    <a:pt x="1711" y="628"/>
                    <a:pt x="1711" y="628"/>
                  </a:cubicBezTo>
                  <a:cubicBezTo>
                    <a:pt x="1711" y="679"/>
                    <a:pt x="1726" y="711"/>
                    <a:pt x="1782" y="711"/>
                  </a:cubicBezTo>
                  <a:cubicBezTo>
                    <a:pt x="1805" y="711"/>
                    <a:pt x="1836" y="707"/>
                    <a:pt x="1852" y="695"/>
                  </a:cubicBezTo>
                  <a:cubicBezTo>
                    <a:pt x="1852" y="803"/>
                    <a:pt x="1852" y="803"/>
                    <a:pt x="1852" y="803"/>
                  </a:cubicBezTo>
                  <a:cubicBezTo>
                    <a:pt x="1825" y="816"/>
                    <a:pt x="1780" y="820"/>
                    <a:pt x="1750" y="820"/>
                  </a:cubicBezTo>
                  <a:cubicBezTo>
                    <a:pt x="1615" y="820"/>
                    <a:pt x="1583" y="759"/>
                    <a:pt x="1583" y="639"/>
                  </a:cubicBezTo>
                  <a:cubicBezTo>
                    <a:pt x="1583" y="404"/>
                    <a:pt x="1583" y="404"/>
                    <a:pt x="1583" y="404"/>
                  </a:cubicBezTo>
                  <a:cubicBezTo>
                    <a:pt x="1477" y="404"/>
                    <a:pt x="1477" y="404"/>
                    <a:pt x="1477" y="404"/>
                  </a:cubicBezTo>
                  <a:cubicBezTo>
                    <a:pt x="1477" y="295"/>
                    <a:pt x="1477" y="295"/>
                    <a:pt x="1477" y="295"/>
                  </a:cubicBezTo>
                  <a:cubicBezTo>
                    <a:pt x="1583" y="295"/>
                    <a:pt x="1583" y="295"/>
                    <a:pt x="1583" y="295"/>
                  </a:cubicBezTo>
                  <a:cubicBezTo>
                    <a:pt x="1583" y="147"/>
                    <a:pt x="1583" y="147"/>
                    <a:pt x="1583" y="147"/>
                  </a:cubicBezTo>
                  <a:cubicBezTo>
                    <a:pt x="1711" y="147"/>
                    <a:pt x="1711" y="147"/>
                    <a:pt x="1711" y="147"/>
                  </a:cubicBezTo>
                  <a:lnTo>
                    <a:pt x="1711" y="295"/>
                  </a:lnTo>
                  <a:close/>
                  <a:moveTo>
                    <a:pt x="4572" y="282"/>
                  </a:moveTo>
                  <a:cubicBezTo>
                    <a:pt x="4417" y="282"/>
                    <a:pt x="4293" y="390"/>
                    <a:pt x="4293" y="551"/>
                  </a:cubicBezTo>
                  <a:cubicBezTo>
                    <a:pt x="4293" y="713"/>
                    <a:pt x="4417" y="820"/>
                    <a:pt x="4572" y="820"/>
                  </a:cubicBezTo>
                  <a:cubicBezTo>
                    <a:pt x="4727" y="820"/>
                    <a:pt x="4851" y="713"/>
                    <a:pt x="4851" y="551"/>
                  </a:cubicBezTo>
                  <a:cubicBezTo>
                    <a:pt x="4851" y="390"/>
                    <a:pt x="4727" y="282"/>
                    <a:pt x="4572" y="282"/>
                  </a:cubicBezTo>
                  <a:close/>
                  <a:moveTo>
                    <a:pt x="4572" y="705"/>
                  </a:moveTo>
                  <a:cubicBezTo>
                    <a:pt x="4478" y="705"/>
                    <a:pt x="4421" y="631"/>
                    <a:pt x="4421" y="551"/>
                  </a:cubicBezTo>
                  <a:cubicBezTo>
                    <a:pt x="4421" y="471"/>
                    <a:pt x="4478" y="397"/>
                    <a:pt x="4572" y="397"/>
                  </a:cubicBezTo>
                  <a:cubicBezTo>
                    <a:pt x="4666" y="397"/>
                    <a:pt x="4722" y="471"/>
                    <a:pt x="4722" y="551"/>
                  </a:cubicBezTo>
                  <a:cubicBezTo>
                    <a:pt x="4722" y="631"/>
                    <a:pt x="4666" y="705"/>
                    <a:pt x="4572" y="705"/>
                  </a:cubicBezTo>
                  <a:close/>
                  <a:moveTo>
                    <a:pt x="3295" y="282"/>
                  </a:moveTo>
                  <a:cubicBezTo>
                    <a:pt x="3223" y="282"/>
                    <a:pt x="3156" y="310"/>
                    <a:pt x="3118" y="372"/>
                  </a:cubicBezTo>
                  <a:cubicBezTo>
                    <a:pt x="3116" y="372"/>
                    <a:pt x="3116" y="372"/>
                    <a:pt x="3116" y="372"/>
                  </a:cubicBezTo>
                  <a:cubicBezTo>
                    <a:pt x="3116" y="295"/>
                    <a:pt x="3116" y="295"/>
                    <a:pt x="3116" y="295"/>
                  </a:cubicBezTo>
                  <a:cubicBezTo>
                    <a:pt x="2994" y="295"/>
                    <a:pt x="2994" y="295"/>
                    <a:pt x="2994" y="295"/>
                  </a:cubicBezTo>
                  <a:cubicBezTo>
                    <a:pt x="2994" y="1051"/>
                    <a:pt x="2994" y="1051"/>
                    <a:pt x="2994" y="1051"/>
                  </a:cubicBezTo>
                  <a:cubicBezTo>
                    <a:pt x="3123" y="1051"/>
                    <a:pt x="3123" y="1051"/>
                    <a:pt x="3123" y="1051"/>
                  </a:cubicBezTo>
                  <a:cubicBezTo>
                    <a:pt x="3123" y="742"/>
                    <a:pt x="3123" y="742"/>
                    <a:pt x="3123" y="742"/>
                  </a:cubicBezTo>
                  <a:cubicBezTo>
                    <a:pt x="3126" y="742"/>
                    <a:pt x="3126" y="742"/>
                    <a:pt x="3126" y="742"/>
                  </a:cubicBezTo>
                  <a:cubicBezTo>
                    <a:pt x="3153" y="776"/>
                    <a:pt x="3204" y="820"/>
                    <a:pt x="3300" y="820"/>
                  </a:cubicBezTo>
                  <a:cubicBezTo>
                    <a:pt x="3446" y="820"/>
                    <a:pt x="3548" y="703"/>
                    <a:pt x="3548" y="551"/>
                  </a:cubicBezTo>
                  <a:cubicBezTo>
                    <a:pt x="3548" y="400"/>
                    <a:pt x="3453" y="282"/>
                    <a:pt x="3295" y="282"/>
                  </a:cubicBezTo>
                  <a:close/>
                  <a:moveTo>
                    <a:pt x="3269" y="705"/>
                  </a:moveTo>
                  <a:cubicBezTo>
                    <a:pt x="3175" y="705"/>
                    <a:pt x="3118" y="631"/>
                    <a:pt x="3118" y="551"/>
                  </a:cubicBezTo>
                  <a:cubicBezTo>
                    <a:pt x="3118" y="471"/>
                    <a:pt x="3175" y="397"/>
                    <a:pt x="3269" y="397"/>
                  </a:cubicBezTo>
                  <a:cubicBezTo>
                    <a:pt x="3363" y="397"/>
                    <a:pt x="3420" y="471"/>
                    <a:pt x="3420" y="551"/>
                  </a:cubicBezTo>
                  <a:cubicBezTo>
                    <a:pt x="3420" y="631"/>
                    <a:pt x="3363" y="705"/>
                    <a:pt x="3269" y="705"/>
                  </a:cubicBezTo>
                  <a:close/>
                  <a:moveTo>
                    <a:pt x="5100" y="0"/>
                  </a:moveTo>
                  <a:cubicBezTo>
                    <a:pt x="5100" y="808"/>
                    <a:pt x="5100" y="808"/>
                    <a:pt x="5100" y="808"/>
                  </a:cubicBezTo>
                  <a:cubicBezTo>
                    <a:pt x="4972" y="808"/>
                    <a:pt x="4972" y="808"/>
                    <a:pt x="4972" y="808"/>
                  </a:cubicBezTo>
                  <a:cubicBezTo>
                    <a:pt x="4972" y="0"/>
                    <a:pt x="4972" y="0"/>
                    <a:pt x="4972" y="0"/>
                  </a:cubicBezTo>
                  <a:lnTo>
                    <a:pt x="5100" y="0"/>
                  </a:lnTo>
                  <a:close/>
                </a:path>
              </a:pathLst>
            </a:custGeom>
            <a:solidFill>
              <a:schemeClr val="bg1"/>
            </a:solidFill>
            <a:ln w="12700">
              <a:solidFill>
                <a:srgbClr val="FFFFFF"/>
              </a:solidFill>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62" name="Tijdelijke aanduiding voor afbeelding 61"/>
          <p:cNvSpPr>
            <a:spLocks noGrp="1" noSelect="1"/>
          </p:cNvSpPr>
          <p:nvPr>
            <p:ph type="pic" sz="quarter" idx="11" hasCustomPrompt="1"/>
          </p:nvPr>
        </p:nvSpPr>
        <p:spPr bwMode="gray">
          <a:xfrm>
            <a:off x="694804" y="2"/>
            <a:ext cx="11483996" cy="6857998"/>
          </a:xfrm>
          <a:custGeom>
            <a:avLst/>
            <a:gdLst>
              <a:gd name="connsiteX0" fmla="*/ 1307630 w 11483996"/>
              <a:gd name="connsiteY0" fmla="*/ 876788 h 6857998"/>
              <a:gd name="connsiteX1" fmla="*/ 1316212 w 11483996"/>
              <a:gd name="connsiteY1" fmla="*/ 876788 h 6857998"/>
              <a:gd name="connsiteX2" fmla="*/ 1316212 w 11483996"/>
              <a:gd name="connsiteY2" fmla="*/ 885838 h 6857998"/>
              <a:gd name="connsiteX3" fmla="*/ 1274901 w 11483996"/>
              <a:gd name="connsiteY3" fmla="*/ 922826 h 6857998"/>
              <a:gd name="connsiteX4" fmla="*/ 1246363 w 11483996"/>
              <a:gd name="connsiteY4" fmla="*/ 901578 h 6857998"/>
              <a:gd name="connsiteX5" fmla="*/ 1307630 w 11483996"/>
              <a:gd name="connsiteY5" fmla="*/ 876788 h 6857998"/>
              <a:gd name="connsiteX6" fmla="*/ 2592117 w 11483996"/>
              <a:gd name="connsiteY6" fmla="*/ 876788 h 6857998"/>
              <a:gd name="connsiteX7" fmla="*/ 2600499 w 11483996"/>
              <a:gd name="connsiteY7" fmla="*/ 876788 h 6857998"/>
              <a:gd name="connsiteX8" fmla="*/ 2600499 w 11483996"/>
              <a:gd name="connsiteY8" fmla="*/ 885838 h 6857998"/>
              <a:gd name="connsiteX9" fmla="*/ 2559387 w 11483996"/>
              <a:gd name="connsiteY9" fmla="*/ 922826 h 6857998"/>
              <a:gd name="connsiteX10" fmla="*/ 2530649 w 11483996"/>
              <a:gd name="connsiteY10" fmla="*/ 901578 h 6857998"/>
              <a:gd name="connsiteX11" fmla="*/ 2592117 w 11483996"/>
              <a:gd name="connsiteY11" fmla="*/ 876788 h 6857998"/>
              <a:gd name="connsiteX12" fmla="*/ 2367136 w 11483996"/>
              <a:gd name="connsiteY12" fmla="*/ 819637 h 6857998"/>
              <a:gd name="connsiteX13" fmla="*/ 2414762 w 11483996"/>
              <a:gd name="connsiteY13" fmla="*/ 868056 h 6857998"/>
              <a:gd name="connsiteX14" fmla="*/ 2367136 w 11483996"/>
              <a:gd name="connsiteY14" fmla="*/ 916475 h 6857998"/>
              <a:gd name="connsiteX15" fmla="*/ 2319512 w 11483996"/>
              <a:gd name="connsiteY15" fmla="*/ 868056 h 6857998"/>
              <a:gd name="connsiteX16" fmla="*/ 2367136 w 11483996"/>
              <a:gd name="connsiteY16" fmla="*/ 819637 h 6857998"/>
              <a:gd name="connsiteX17" fmla="*/ 780430 w 11483996"/>
              <a:gd name="connsiteY17" fmla="*/ 819637 h 6857998"/>
              <a:gd name="connsiteX18" fmla="*/ 828849 w 11483996"/>
              <a:gd name="connsiteY18" fmla="*/ 867262 h 6857998"/>
              <a:gd name="connsiteX19" fmla="*/ 780032 w 11483996"/>
              <a:gd name="connsiteY19" fmla="*/ 914887 h 6857998"/>
              <a:gd name="connsiteX20" fmla="*/ 732011 w 11483996"/>
              <a:gd name="connsiteY20" fmla="*/ 867855 h 6857998"/>
              <a:gd name="connsiteX21" fmla="*/ 780430 w 11483996"/>
              <a:gd name="connsiteY21" fmla="*/ 819637 h 6857998"/>
              <a:gd name="connsiteX22" fmla="*/ 1082053 w 11483996"/>
              <a:gd name="connsiteY22" fmla="*/ 819635 h 6857998"/>
              <a:gd name="connsiteX23" fmla="*/ 1130472 w 11483996"/>
              <a:gd name="connsiteY23" fmla="*/ 868054 h 6857998"/>
              <a:gd name="connsiteX24" fmla="*/ 1082053 w 11483996"/>
              <a:gd name="connsiteY24" fmla="*/ 916473 h 6857998"/>
              <a:gd name="connsiteX25" fmla="*/ 1033634 w 11483996"/>
              <a:gd name="connsiteY25" fmla="*/ 868054 h 6857998"/>
              <a:gd name="connsiteX26" fmla="*/ 1082053 w 11483996"/>
              <a:gd name="connsiteY26" fmla="*/ 819635 h 6857998"/>
              <a:gd name="connsiteX27" fmla="*/ 2047557 w 11483996"/>
              <a:gd name="connsiteY27" fmla="*/ 813288 h 6857998"/>
              <a:gd name="connsiteX28" fmla="*/ 2089326 w 11483996"/>
              <a:gd name="connsiteY28" fmla="*/ 851388 h 6857998"/>
              <a:gd name="connsiteX29" fmla="*/ 2005188 w 11483996"/>
              <a:gd name="connsiteY29" fmla="*/ 851388 h 6857998"/>
              <a:gd name="connsiteX30" fmla="*/ 2047557 w 11483996"/>
              <a:gd name="connsiteY30" fmla="*/ 813288 h 6857998"/>
              <a:gd name="connsiteX31" fmla="*/ 579905 w 11483996"/>
              <a:gd name="connsiteY31" fmla="*/ 813287 h 6857998"/>
              <a:gd name="connsiteX32" fmla="*/ 620886 w 11483996"/>
              <a:gd name="connsiteY32" fmla="*/ 851387 h 6857998"/>
              <a:gd name="connsiteX33" fmla="*/ 538336 w 11483996"/>
              <a:gd name="connsiteY33" fmla="*/ 851387 h 6857998"/>
              <a:gd name="connsiteX34" fmla="*/ 579905 w 11483996"/>
              <a:gd name="connsiteY34" fmla="*/ 813287 h 6857998"/>
              <a:gd name="connsiteX35" fmla="*/ 914573 w 11483996"/>
              <a:gd name="connsiteY35" fmla="*/ 786299 h 6857998"/>
              <a:gd name="connsiteX36" fmla="*/ 914573 w 11483996"/>
              <a:gd name="connsiteY36" fmla="*/ 949812 h 6857998"/>
              <a:gd name="connsiteX37" fmla="*/ 954260 w 11483996"/>
              <a:gd name="connsiteY37" fmla="*/ 949812 h 6857998"/>
              <a:gd name="connsiteX38" fmla="*/ 954260 w 11483996"/>
              <a:gd name="connsiteY38" fmla="*/ 786299 h 6857998"/>
              <a:gd name="connsiteX39" fmla="*/ 1750185 w 11483996"/>
              <a:gd name="connsiteY39" fmla="*/ 783125 h 6857998"/>
              <a:gd name="connsiteX40" fmla="*/ 1684895 w 11483996"/>
              <a:gd name="connsiteY40" fmla="*/ 835209 h 6857998"/>
              <a:gd name="connsiteX41" fmla="*/ 1772543 w 11483996"/>
              <a:gd name="connsiteY41" fmla="*/ 904061 h 6857998"/>
              <a:gd name="connsiteX42" fmla="*/ 1745436 w 11483996"/>
              <a:gd name="connsiteY42" fmla="*/ 922606 h 6857998"/>
              <a:gd name="connsiteX43" fmla="*/ 1706856 w 11483996"/>
              <a:gd name="connsiteY43" fmla="*/ 902680 h 6857998"/>
              <a:gd name="connsiteX44" fmla="*/ 1679750 w 11483996"/>
              <a:gd name="connsiteY44" fmla="*/ 927933 h 6857998"/>
              <a:gd name="connsiteX45" fmla="*/ 1743063 w 11483996"/>
              <a:gd name="connsiteY45" fmla="*/ 952988 h 6857998"/>
              <a:gd name="connsiteX46" fmla="*/ 1813102 w 11483996"/>
              <a:gd name="connsiteY46" fmla="*/ 901102 h 6857998"/>
              <a:gd name="connsiteX47" fmla="*/ 1725454 w 11483996"/>
              <a:gd name="connsiteY47" fmla="*/ 832644 h 6857998"/>
              <a:gd name="connsiteX48" fmla="*/ 1749196 w 11483996"/>
              <a:gd name="connsiteY48" fmla="*/ 815480 h 6857998"/>
              <a:gd name="connsiteX49" fmla="*/ 1780852 w 11483996"/>
              <a:gd name="connsiteY49" fmla="*/ 831855 h 6857998"/>
              <a:gd name="connsiteX50" fmla="*/ 1807956 w 11483996"/>
              <a:gd name="connsiteY50" fmla="*/ 807589 h 6857998"/>
              <a:gd name="connsiteX51" fmla="*/ 1750185 w 11483996"/>
              <a:gd name="connsiteY51" fmla="*/ 783125 h 6857998"/>
              <a:gd name="connsiteX52" fmla="*/ 1286248 w 11483996"/>
              <a:gd name="connsiteY52" fmla="*/ 783125 h 6857998"/>
              <a:gd name="connsiteX53" fmla="*/ 1217191 w 11483996"/>
              <a:gd name="connsiteY53" fmla="*/ 808969 h 6857998"/>
              <a:gd name="connsiteX54" fmla="*/ 1238425 w 11483996"/>
              <a:gd name="connsiteY54" fmla="*/ 830276 h 6857998"/>
              <a:gd name="connsiteX55" fmla="*/ 1281882 w 11483996"/>
              <a:gd name="connsiteY55" fmla="*/ 813310 h 6857998"/>
              <a:gd name="connsiteX56" fmla="*/ 1319188 w 11483996"/>
              <a:gd name="connsiteY56" fmla="*/ 843692 h 6857998"/>
              <a:gd name="connsiteX57" fmla="*/ 1319188 w 11483996"/>
              <a:gd name="connsiteY57" fmla="*/ 848032 h 6857998"/>
              <a:gd name="connsiteX58" fmla="*/ 1309068 w 11483996"/>
              <a:gd name="connsiteY58" fmla="*/ 848032 h 6857998"/>
              <a:gd name="connsiteX59" fmla="*/ 1206675 w 11483996"/>
              <a:gd name="connsiteY59" fmla="*/ 904456 h 6857998"/>
              <a:gd name="connsiteX60" fmla="*/ 1266007 w 11483996"/>
              <a:gd name="connsiteY60" fmla="*/ 952988 h 6857998"/>
              <a:gd name="connsiteX61" fmla="*/ 1318196 w 11483996"/>
              <a:gd name="connsiteY61" fmla="*/ 926749 h 6857998"/>
              <a:gd name="connsiteX62" fmla="*/ 1319188 w 11483996"/>
              <a:gd name="connsiteY62" fmla="*/ 926749 h 6857998"/>
              <a:gd name="connsiteX63" fmla="*/ 1319188 w 11483996"/>
              <a:gd name="connsiteY63" fmla="*/ 948845 h 6857998"/>
              <a:gd name="connsiteX64" fmla="*/ 1355899 w 11483996"/>
              <a:gd name="connsiteY64" fmla="*/ 948845 h 6857998"/>
              <a:gd name="connsiteX65" fmla="*/ 1355899 w 11483996"/>
              <a:gd name="connsiteY65" fmla="*/ 855923 h 6857998"/>
              <a:gd name="connsiteX66" fmla="*/ 1286248 w 11483996"/>
              <a:gd name="connsiteY66" fmla="*/ 783125 h 6857998"/>
              <a:gd name="connsiteX67" fmla="*/ 1486343 w 11483996"/>
              <a:gd name="connsiteY67" fmla="*/ 783125 h 6857998"/>
              <a:gd name="connsiteX68" fmla="*/ 1436495 w 11483996"/>
              <a:gd name="connsiteY68" fmla="*/ 812494 h 6857998"/>
              <a:gd name="connsiteX69" fmla="*/ 1435703 w 11483996"/>
              <a:gd name="connsiteY69" fmla="*/ 812494 h 6857998"/>
              <a:gd name="connsiteX70" fmla="*/ 1435703 w 11483996"/>
              <a:gd name="connsiteY70" fmla="*/ 787094 h 6857998"/>
              <a:gd name="connsiteX71" fmla="*/ 1397174 w 11483996"/>
              <a:gd name="connsiteY71" fmla="*/ 787094 h 6857998"/>
              <a:gd name="connsiteX72" fmla="*/ 1397174 w 11483996"/>
              <a:gd name="connsiteY72" fmla="*/ 949813 h 6857998"/>
              <a:gd name="connsiteX73" fmla="*/ 1437885 w 11483996"/>
              <a:gd name="connsiteY73" fmla="*/ 949813 h 6857998"/>
              <a:gd name="connsiteX74" fmla="*/ 1437885 w 11483996"/>
              <a:gd name="connsiteY74" fmla="*/ 861111 h 6857998"/>
              <a:gd name="connsiteX75" fmla="*/ 1475222 w 11483996"/>
              <a:gd name="connsiteY75" fmla="*/ 819638 h 6857998"/>
              <a:gd name="connsiteX76" fmla="*/ 1503025 w 11483996"/>
              <a:gd name="connsiteY76" fmla="*/ 852975 h 6857998"/>
              <a:gd name="connsiteX77" fmla="*/ 1503025 w 11483996"/>
              <a:gd name="connsiteY77" fmla="*/ 949813 h 6857998"/>
              <a:gd name="connsiteX78" fmla="*/ 1543737 w 11483996"/>
              <a:gd name="connsiteY78" fmla="*/ 949813 h 6857998"/>
              <a:gd name="connsiteX79" fmla="*/ 1543737 w 11483996"/>
              <a:gd name="connsiteY79" fmla="*/ 861706 h 6857998"/>
              <a:gd name="connsiteX80" fmla="*/ 1578689 w 11483996"/>
              <a:gd name="connsiteY80" fmla="*/ 819638 h 6857998"/>
              <a:gd name="connsiteX81" fmla="*/ 1608877 w 11483996"/>
              <a:gd name="connsiteY81" fmla="*/ 857738 h 6857998"/>
              <a:gd name="connsiteX82" fmla="*/ 1608877 w 11483996"/>
              <a:gd name="connsiteY82" fmla="*/ 949813 h 6857998"/>
              <a:gd name="connsiteX83" fmla="*/ 1649588 w 11483996"/>
              <a:gd name="connsiteY83" fmla="*/ 949813 h 6857998"/>
              <a:gd name="connsiteX84" fmla="*/ 1649588 w 11483996"/>
              <a:gd name="connsiteY84" fmla="*/ 852975 h 6857998"/>
              <a:gd name="connsiteX85" fmla="*/ 1590804 w 11483996"/>
              <a:gd name="connsiteY85" fmla="*/ 783125 h 6857998"/>
              <a:gd name="connsiteX86" fmla="*/ 1537183 w 11483996"/>
              <a:gd name="connsiteY86" fmla="*/ 813288 h 6857998"/>
              <a:gd name="connsiteX87" fmla="*/ 1486343 w 11483996"/>
              <a:gd name="connsiteY87" fmla="*/ 783125 h 6857998"/>
              <a:gd name="connsiteX88" fmla="*/ 2052522 w 11483996"/>
              <a:gd name="connsiteY88" fmla="*/ 783125 h 6857998"/>
              <a:gd name="connsiteX89" fmla="*/ 1963912 w 11483996"/>
              <a:gd name="connsiteY89" fmla="*/ 867958 h 6857998"/>
              <a:gd name="connsiteX90" fmla="*/ 2052522 w 11483996"/>
              <a:gd name="connsiteY90" fmla="*/ 952988 h 6857998"/>
              <a:gd name="connsiteX91" fmla="*/ 2121462 w 11483996"/>
              <a:gd name="connsiteY91" fmla="*/ 920633 h 6857998"/>
              <a:gd name="connsiteX92" fmla="*/ 2092258 w 11483996"/>
              <a:gd name="connsiteY92" fmla="*/ 898734 h 6857998"/>
              <a:gd name="connsiteX93" fmla="*/ 2048548 w 11483996"/>
              <a:gd name="connsiteY93" fmla="*/ 920633 h 6857998"/>
              <a:gd name="connsiteX94" fmla="*/ 2004641 w 11483996"/>
              <a:gd name="connsiteY94" fmla="*/ 882162 h 6857998"/>
              <a:gd name="connsiteX95" fmla="*/ 2129011 w 11483996"/>
              <a:gd name="connsiteY95" fmla="*/ 882162 h 6857998"/>
              <a:gd name="connsiteX96" fmla="*/ 2129011 w 11483996"/>
              <a:gd name="connsiteY96" fmla="*/ 871114 h 6857998"/>
              <a:gd name="connsiteX97" fmla="*/ 2052522 w 11483996"/>
              <a:gd name="connsiteY97" fmla="*/ 783125 h 6857998"/>
              <a:gd name="connsiteX98" fmla="*/ 2569146 w 11483996"/>
              <a:gd name="connsiteY98" fmla="*/ 783125 h 6857998"/>
              <a:gd name="connsiteX99" fmla="*/ 2499891 w 11483996"/>
              <a:gd name="connsiteY99" fmla="*/ 808969 h 6857998"/>
              <a:gd name="connsiteX100" fmla="*/ 2521323 w 11483996"/>
              <a:gd name="connsiteY100" fmla="*/ 830276 h 6857998"/>
              <a:gd name="connsiteX101" fmla="*/ 2564582 w 11483996"/>
              <a:gd name="connsiteY101" fmla="*/ 813310 h 6857998"/>
              <a:gd name="connsiteX102" fmla="*/ 2601888 w 11483996"/>
              <a:gd name="connsiteY102" fmla="*/ 843692 h 6857998"/>
              <a:gd name="connsiteX103" fmla="*/ 2601888 w 11483996"/>
              <a:gd name="connsiteY103" fmla="*/ 848032 h 6857998"/>
              <a:gd name="connsiteX104" fmla="*/ 2591768 w 11483996"/>
              <a:gd name="connsiteY104" fmla="*/ 848032 h 6857998"/>
              <a:gd name="connsiteX105" fmla="*/ 2489374 w 11483996"/>
              <a:gd name="connsiteY105" fmla="*/ 904456 h 6857998"/>
              <a:gd name="connsiteX106" fmla="*/ 2548707 w 11483996"/>
              <a:gd name="connsiteY106" fmla="*/ 952988 h 6857998"/>
              <a:gd name="connsiteX107" fmla="*/ 2600896 w 11483996"/>
              <a:gd name="connsiteY107" fmla="*/ 926749 h 6857998"/>
              <a:gd name="connsiteX108" fmla="*/ 2601888 w 11483996"/>
              <a:gd name="connsiteY108" fmla="*/ 926749 h 6857998"/>
              <a:gd name="connsiteX109" fmla="*/ 2601888 w 11483996"/>
              <a:gd name="connsiteY109" fmla="*/ 948845 h 6857998"/>
              <a:gd name="connsiteX110" fmla="*/ 2638599 w 11483996"/>
              <a:gd name="connsiteY110" fmla="*/ 948845 h 6857998"/>
              <a:gd name="connsiteX111" fmla="*/ 2638599 w 11483996"/>
              <a:gd name="connsiteY111" fmla="*/ 855923 h 6857998"/>
              <a:gd name="connsiteX112" fmla="*/ 2569146 w 11483996"/>
              <a:gd name="connsiteY112" fmla="*/ 783125 h 6857998"/>
              <a:gd name="connsiteX113" fmla="*/ 2254116 w 11483996"/>
              <a:gd name="connsiteY113" fmla="*/ 783125 h 6857998"/>
              <a:gd name="connsiteX114" fmla="*/ 2205527 w 11483996"/>
              <a:gd name="connsiteY114" fmla="*/ 812890 h 6857998"/>
              <a:gd name="connsiteX115" fmla="*/ 2204928 w 11483996"/>
              <a:gd name="connsiteY115" fmla="*/ 812890 h 6857998"/>
              <a:gd name="connsiteX116" fmla="*/ 2204928 w 11483996"/>
              <a:gd name="connsiteY116" fmla="*/ 787093 h 6857998"/>
              <a:gd name="connsiteX117" fmla="*/ 2163937 w 11483996"/>
              <a:gd name="connsiteY117" fmla="*/ 787093 h 6857998"/>
              <a:gd name="connsiteX118" fmla="*/ 2163937 w 11483996"/>
              <a:gd name="connsiteY118" fmla="*/ 949813 h 6857998"/>
              <a:gd name="connsiteX119" fmla="*/ 2204928 w 11483996"/>
              <a:gd name="connsiteY119" fmla="*/ 949813 h 6857998"/>
              <a:gd name="connsiteX120" fmla="*/ 2204928 w 11483996"/>
              <a:gd name="connsiteY120" fmla="*/ 862698 h 6857998"/>
              <a:gd name="connsiteX121" fmla="*/ 2248917 w 11483996"/>
              <a:gd name="connsiteY121" fmla="*/ 821622 h 6857998"/>
              <a:gd name="connsiteX122" fmla="*/ 2268713 w 11483996"/>
              <a:gd name="connsiteY122" fmla="*/ 824797 h 6857998"/>
              <a:gd name="connsiteX123" fmla="*/ 2268713 w 11483996"/>
              <a:gd name="connsiteY123" fmla="*/ 785307 h 6857998"/>
              <a:gd name="connsiteX124" fmla="*/ 2254116 w 11483996"/>
              <a:gd name="connsiteY124" fmla="*/ 783125 h 6857998"/>
              <a:gd name="connsiteX125" fmla="*/ 2770070 w 11483996"/>
              <a:gd name="connsiteY125" fmla="*/ 783125 h 6857998"/>
              <a:gd name="connsiteX126" fmla="*/ 2720536 w 11483996"/>
              <a:gd name="connsiteY126" fmla="*/ 812493 h 6857998"/>
              <a:gd name="connsiteX127" fmla="*/ 2719944 w 11483996"/>
              <a:gd name="connsiteY127" fmla="*/ 812493 h 6857998"/>
              <a:gd name="connsiteX128" fmla="*/ 2719944 w 11483996"/>
              <a:gd name="connsiteY128" fmla="*/ 787093 h 6857998"/>
              <a:gd name="connsiteX129" fmla="*/ 2681462 w 11483996"/>
              <a:gd name="connsiteY129" fmla="*/ 787093 h 6857998"/>
              <a:gd name="connsiteX130" fmla="*/ 2681462 w 11483996"/>
              <a:gd name="connsiteY130" fmla="*/ 949813 h 6857998"/>
              <a:gd name="connsiteX131" fmla="*/ 2721918 w 11483996"/>
              <a:gd name="connsiteY131" fmla="*/ 949813 h 6857998"/>
              <a:gd name="connsiteX132" fmla="*/ 2721918 w 11483996"/>
              <a:gd name="connsiteY132" fmla="*/ 861111 h 6857998"/>
              <a:gd name="connsiteX133" fmla="*/ 2759018 w 11483996"/>
              <a:gd name="connsiteY133" fmla="*/ 819637 h 6857998"/>
              <a:gd name="connsiteX134" fmla="*/ 2786646 w 11483996"/>
              <a:gd name="connsiteY134" fmla="*/ 852975 h 6857998"/>
              <a:gd name="connsiteX135" fmla="*/ 2786646 w 11483996"/>
              <a:gd name="connsiteY135" fmla="*/ 949813 h 6857998"/>
              <a:gd name="connsiteX136" fmla="*/ 2827102 w 11483996"/>
              <a:gd name="connsiteY136" fmla="*/ 949813 h 6857998"/>
              <a:gd name="connsiteX137" fmla="*/ 2827102 w 11483996"/>
              <a:gd name="connsiteY137" fmla="*/ 861706 h 6857998"/>
              <a:gd name="connsiteX138" fmla="*/ 2861835 w 11483996"/>
              <a:gd name="connsiteY138" fmla="*/ 819637 h 6857998"/>
              <a:gd name="connsiteX139" fmla="*/ 2891831 w 11483996"/>
              <a:gd name="connsiteY139" fmla="*/ 857737 h 6857998"/>
              <a:gd name="connsiteX140" fmla="*/ 2891831 w 11483996"/>
              <a:gd name="connsiteY140" fmla="*/ 949813 h 6857998"/>
              <a:gd name="connsiteX141" fmla="*/ 2932287 w 11483996"/>
              <a:gd name="connsiteY141" fmla="*/ 949813 h 6857998"/>
              <a:gd name="connsiteX142" fmla="*/ 2932287 w 11483996"/>
              <a:gd name="connsiteY142" fmla="*/ 852975 h 6857998"/>
              <a:gd name="connsiteX143" fmla="*/ 2874070 w 11483996"/>
              <a:gd name="connsiteY143" fmla="*/ 783125 h 6857998"/>
              <a:gd name="connsiteX144" fmla="*/ 2820787 w 11483996"/>
              <a:gd name="connsiteY144" fmla="*/ 813287 h 6857998"/>
              <a:gd name="connsiteX145" fmla="*/ 2770070 w 11483996"/>
              <a:gd name="connsiteY145" fmla="*/ 783125 h 6857998"/>
              <a:gd name="connsiteX146" fmla="*/ 585671 w 11483996"/>
              <a:gd name="connsiteY146" fmla="*/ 783124 h 6857998"/>
              <a:gd name="connsiteX147" fmla="*/ 497061 w 11483996"/>
              <a:gd name="connsiteY147" fmla="*/ 867957 h 6857998"/>
              <a:gd name="connsiteX148" fmla="*/ 585671 w 11483996"/>
              <a:gd name="connsiteY148" fmla="*/ 952987 h 6857998"/>
              <a:gd name="connsiteX149" fmla="*/ 654611 w 11483996"/>
              <a:gd name="connsiteY149" fmla="*/ 920632 h 6857998"/>
              <a:gd name="connsiteX150" fmla="*/ 625406 w 11483996"/>
              <a:gd name="connsiteY150" fmla="*/ 898733 h 6857998"/>
              <a:gd name="connsiteX151" fmla="*/ 581697 w 11483996"/>
              <a:gd name="connsiteY151" fmla="*/ 920632 h 6857998"/>
              <a:gd name="connsiteX152" fmla="*/ 537790 w 11483996"/>
              <a:gd name="connsiteY152" fmla="*/ 882161 h 6857998"/>
              <a:gd name="connsiteX153" fmla="*/ 662161 w 11483996"/>
              <a:gd name="connsiteY153" fmla="*/ 882161 h 6857998"/>
              <a:gd name="connsiteX154" fmla="*/ 662161 w 11483996"/>
              <a:gd name="connsiteY154" fmla="*/ 871113 h 6857998"/>
              <a:gd name="connsiteX155" fmla="*/ 585671 w 11483996"/>
              <a:gd name="connsiteY155" fmla="*/ 783124 h 6857998"/>
              <a:gd name="connsiteX156" fmla="*/ 772236 w 11483996"/>
              <a:gd name="connsiteY156" fmla="*/ 783124 h 6857998"/>
              <a:gd name="connsiteX157" fmla="*/ 692323 w 11483996"/>
              <a:gd name="connsiteY157" fmla="*/ 868248 h 6857998"/>
              <a:gd name="connsiteX158" fmla="*/ 773025 w 11483996"/>
              <a:gd name="connsiteY158" fmla="*/ 951589 h 6857998"/>
              <a:gd name="connsiteX159" fmla="*/ 825906 w 11483996"/>
              <a:gd name="connsiteY159" fmla="*/ 927834 h 6857998"/>
              <a:gd name="connsiteX160" fmla="*/ 826498 w 11483996"/>
              <a:gd name="connsiteY160" fmla="*/ 927834 h 6857998"/>
              <a:gd name="connsiteX161" fmla="*/ 826498 w 11483996"/>
              <a:gd name="connsiteY161" fmla="*/ 939712 h 6857998"/>
              <a:gd name="connsiteX162" fmla="*/ 775393 w 11483996"/>
              <a:gd name="connsiteY162" fmla="*/ 994151 h 6857998"/>
              <a:gd name="connsiteX163" fmla="*/ 719553 w 11483996"/>
              <a:gd name="connsiteY163" fmla="*/ 970792 h 6857998"/>
              <a:gd name="connsiteX164" fmla="*/ 695283 w 11483996"/>
              <a:gd name="connsiteY164" fmla="*/ 1004049 h 6857998"/>
              <a:gd name="connsiteX165" fmla="*/ 775591 w 11483996"/>
              <a:gd name="connsiteY165" fmla="*/ 1030774 h 6857998"/>
              <a:gd name="connsiteX166" fmla="*/ 866948 w 11483996"/>
              <a:gd name="connsiteY166" fmla="*/ 934961 h 6857998"/>
              <a:gd name="connsiteX167" fmla="*/ 866948 w 11483996"/>
              <a:gd name="connsiteY167" fmla="*/ 787083 h 6857998"/>
              <a:gd name="connsiteX168" fmla="*/ 828669 w 11483996"/>
              <a:gd name="connsiteY168" fmla="*/ 787083 h 6857998"/>
              <a:gd name="connsiteX169" fmla="*/ 828669 w 11483996"/>
              <a:gd name="connsiteY169" fmla="*/ 811433 h 6857998"/>
              <a:gd name="connsiteX170" fmla="*/ 827879 w 11483996"/>
              <a:gd name="connsiteY170" fmla="*/ 811433 h 6857998"/>
              <a:gd name="connsiteX171" fmla="*/ 772236 w 11483996"/>
              <a:gd name="connsiteY171" fmla="*/ 783124 h 6857998"/>
              <a:gd name="connsiteX172" fmla="*/ 469764 w 11483996"/>
              <a:gd name="connsiteY172" fmla="*/ 783124 h 6857998"/>
              <a:gd name="connsiteX173" fmla="*/ 421176 w 11483996"/>
              <a:gd name="connsiteY173" fmla="*/ 812890 h 6857998"/>
              <a:gd name="connsiteX174" fmla="*/ 420576 w 11483996"/>
              <a:gd name="connsiteY174" fmla="*/ 812890 h 6857998"/>
              <a:gd name="connsiteX175" fmla="*/ 420576 w 11483996"/>
              <a:gd name="connsiteY175" fmla="*/ 787093 h 6857998"/>
              <a:gd name="connsiteX176" fmla="*/ 379586 w 11483996"/>
              <a:gd name="connsiteY176" fmla="*/ 787093 h 6857998"/>
              <a:gd name="connsiteX177" fmla="*/ 379586 w 11483996"/>
              <a:gd name="connsiteY177" fmla="*/ 949812 h 6857998"/>
              <a:gd name="connsiteX178" fmla="*/ 420576 w 11483996"/>
              <a:gd name="connsiteY178" fmla="*/ 949812 h 6857998"/>
              <a:gd name="connsiteX179" fmla="*/ 420576 w 11483996"/>
              <a:gd name="connsiteY179" fmla="*/ 862698 h 6857998"/>
              <a:gd name="connsiteX180" fmla="*/ 464566 w 11483996"/>
              <a:gd name="connsiteY180" fmla="*/ 821621 h 6857998"/>
              <a:gd name="connsiteX181" fmla="*/ 484361 w 11483996"/>
              <a:gd name="connsiteY181" fmla="*/ 824796 h 6857998"/>
              <a:gd name="connsiteX182" fmla="*/ 484361 w 11483996"/>
              <a:gd name="connsiteY182" fmla="*/ 785307 h 6857998"/>
              <a:gd name="connsiteX183" fmla="*/ 469764 w 11483996"/>
              <a:gd name="connsiteY183" fmla="*/ 783124 h 6857998"/>
              <a:gd name="connsiteX184" fmla="*/ 1082053 w 11483996"/>
              <a:gd name="connsiteY184" fmla="*/ 783122 h 6857998"/>
              <a:gd name="connsiteX185" fmla="*/ 993946 w 11483996"/>
              <a:gd name="connsiteY185" fmla="*/ 868054 h 6857998"/>
              <a:gd name="connsiteX186" fmla="*/ 1082053 w 11483996"/>
              <a:gd name="connsiteY186" fmla="*/ 952986 h 6857998"/>
              <a:gd name="connsiteX187" fmla="*/ 1170160 w 11483996"/>
              <a:gd name="connsiteY187" fmla="*/ 868054 h 6857998"/>
              <a:gd name="connsiteX188" fmla="*/ 1082053 w 11483996"/>
              <a:gd name="connsiteY188" fmla="*/ 783122 h 6857998"/>
              <a:gd name="connsiteX189" fmla="*/ 1859337 w 11483996"/>
              <a:gd name="connsiteY189" fmla="*/ 740263 h 6857998"/>
              <a:gd name="connsiteX190" fmla="*/ 1859337 w 11483996"/>
              <a:gd name="connsiteY190" fmla="*/ 787031 h 6857998"/>
              <a:gd name="connsiteX191" fmla="*/ 1825802 w 11483996"/>
              <a:gd name="connsiteY191" fmla="*/ 787031 h 6857998"/>
              <a:gd name="connsiteX192" fmla="*/ 1825802 w 11483996"/>
              <a:gd name="connsiteY192" fmla="*/ 821367 h 6857998"/>
              <a:gd name="connsiteX193" fmla="*/ 1859337 w 11483996"/>
              <a:gd name="connsiteY193" fmla="*/ 821367 h 6857998"/>
              <a:gd name="connsiteX194" fmla="*/ 1859337 w 11483996"/>
              <a:gd name="connsiteY194" fmla="*/ 895564 h 6857998"/>
              <a:gd name="connsiteX195" fmla="*/ 1912716 w 11483996"/>
              <a:gd name="connsiteY195" fmla="*/ 952988 h 6857998"/>
              <a:gd name="connsiteX196" fmla="*/ 1944864 w 11483996"/>
              <a:gd name="connsiteY196" fmla="*/ 947660 h 6857998"/>
              <a:gd name="connsiteX197" fmla="*/ 1944864 w 11483996"/>
              <a:gd name="connsiteY197" fmla="*/ 913522 h 6857998"/>
              <a:gd name="connsiteX198" fmla="*/ 1922835 w 11483996"/>
              <a:gd name="connsiteY198" fmla="*/ 918652 h 6857998"/>
              <a:gd name="connsiteX199" fmla="*/ 1900017 w 11483996"/>
              <a:gd name="connsiteY199" fmla="*/ 892210 h 6857998"/>
              <a:gd name="connsiteX200" fmla="*/ 1900017 w 11483996"/>
              <a:gd name="connsiteY200" fmla="*/ 821367 h 6857998"/>
              <a:gd name="connsiteX201" fmla="*/ 1944864 w 11483996"/>
              <a:gd name="connsiteY201" fmla="*/ 821367 h 6857998"/>
              <a:gd name="connsiteX202" fmla="*/ 1944864 w 11483996"/>
              <a:gd name="connsiteY202" fmla="*/ 787031 h 6857998"/>
              <a:gd name="connsiteX203" fmla="*/ 1900017 w 11483996"/>
              <a:gd name="connsiteY203" fmla="*/ 787031 h 6857998"/>
              <a:gd name="connsiteX204" fmla="*/ 1900017 w 11483996"/>
              <a:gd name="connsiteY204" fmla="*/ 740263 h 6857998"/>
              <a:gd name="connsiteX205" fmla="*/ 1859337 w 11483996"/>
              <a:gd name="connsiteY205" fmla="*/ 740263 h 6857998"/>
              <a:gd name="connsiteX206" fmla="*/ 934117 w 11483996"/>
              <a:gd name="connsiteY206" fmla="*/ 706923 h 6857998"/>
              <a:gd name="connsiteX207" fmla="*/ 908221 w 11483996"/>
              <a:gd name="connsiteY207" fmla="*/ 731430 h 6857998"/>
              <a:gd name="connsiteX208" fmla="*/ 934117 w 11483996"/>
              <a:gd name="connsiteY208" fmla="*/ 756136 h 6857998"/>
              <a:gd name="connsiteX209" fmla="*/ 960609 w 11483996"/>
              <a:gd name="connsiteY209" fmla="*/ 731430 h 6857998"/>
              <a:gd name="connsiteX210" fmla="*/ 934117 w 11483996"/>
              <a:gd name="connsiteY210" fmla="*/ 706923 h 6857998"/>
              <a:gd name="connsiteX211" fmla="*/ 2413632 w 11483996"/>
              <a:gd name="connsiteY211" fmla="*/ 692637 h 6857998"/>
              <a:gd name="connsiteX212" fmla="*/ 2413632 w 11483996"/>
              <a:gd name="connsiteY212" fmla="*/ 806850 h 6857998"/>
              <a:gd name="connsiteX213" fmla="*/ 2412637 w 11483996"/>
              <a:gd name="connsiteY213" fmla="*/ 806850 h 6857998"/>
              <a:gd name="connsiteX214" fmla="*/ 2357085 w 11483996"/>
              <a:gd name="connsiteY214" fmla="*/ 782263 h 6857998"/>
              <a:gd name="connsiteX215" fmla="*/ 2278236 w 11483996"/>
              <a:gd name="connsiteY215" fmla="*/ 867526 h 6857998"/>
              <a:gd name="connsiteX216" fmla="*/ 2358877 w 11483996"/>
              <a:gd name="connsiteY216" fmla="*/ 952987 h 6857998"/>
              <a:gd name="connsiteX217" fmla="*/ 2415025 w 11483996"/>
              <a:gd name="connsiteY217" fmla="*/ 924434 h 6857998"/>
              <a:gd name="connsiteX218" fmla="*/ 2415624 w 11483996"/>
              <a:gd name="connsiteY218" fmla="*/ 924434 h 6857998"/>
              <a:gd name="connsiteX219" fmla="*/ 2415624 w 11483996"/>
              <a:gd name="connsiteY219" fmla="*/ 948823 h 6857998"/>
              <a:gd name="connsiteX220" fmla="*/ 2454450 w 11483996"/>
              <a:gd name="connsiteY220" fmla="*/ 948823 h 6857998"/>
              <a:gd name="connsiteX221" fmla="*/ 2454450 w 11483996"/>
              <a:gd name="connsiteY221" fmla="*/ 692637 h 6857998"/>
              <a:gd name="connsiteX222" fmla="*/ 2413632 w 11483996"/>
              <a:gd name="connsiteY222" fmla="*/ 692637 h 6857998"/>
              <a:gd name="connsiteX223" fmla="*/ 1201910 w 11483996"/>
              <a:gd name="connsiteY223" fmla="*/ 492612 h 6857998"/>
              <a:gd name="connsiteX224" fmla="*/ 1249535 w 11483996"/>
              <a:gd name="connsiteY224" fmla="*/ 541825 h 6857998"/>
              <a:gd name="connsiteX225" fmla="*/ 1201910 w 11483996"/>
              <a:gd name="connsiteY225" fmla="*/ 591038 h 6857998"/>
              <a:gd name="connsiteX226" fmla="*/ 1154285 w 11483996"/>
              <a:gd name="connsiteY226" fmla="*/ 541825 h 6857998"/>
              <a:gd name="connsiteX227" fmla="*/ 1201910 w 11483996"/>
              <a:gd name="connsiteY227" fmla="*/ 492612 h 6857998"/>
              <a:gd name="connsiteX228" fmla="*/ 1622596 w 11483996"/>
              <a:gd name="connsiteY228" fmla="*/ 492612 h 6857998"/>
              <a:gd name="connsiteX229" fmla="*/ 1670221 w 11483996"/>
              <a:gd name="connsiteY229" fmla="*/ 541825 h 6857998"/>
              <a:gd name="connsiteX230" fmla="*/ 1622596 w 11483996"/>
              <a:gd name="connsiteY230" fmla="*/ 591038 h 6857998"/>
              <a:gd name="connsiteX231" fmla="*/ 1574971 w 11483996"/>
              <a:gd name="connsiteY231" fmla="*/ 541825 h 6857998"/>
              <a:gd name="connsiteX232" fmla="*/ 1622596 w 11483996"/>
              <a:gd name="connsiteY232" fmla="*/ 492612 h 6857998"/>
              <a:gd name="connsiteX233" fmla="*/ 1828973 w 11483996"/>
              <a:gd name="connsiteY233" fmla="*/ 492612 h 6857998"/>
              <a:gd name="connsiteX234" fmla="*/ 1876597 w 11483996"/>
              <a:gd name="connsiteY234" fmla="*/ 541825 h 6857998"/>
              <a:gd name="connsiteX235" fmla="*/ 1828973 w 11483996"/>
              <a:gd name="connsiteY235" fmla="*/ 591038 h 6857998"/>
              <a:gd name="connsiteX236" fmla="*/ 1781347 w 11483996"/>
              <a:gd name="connsiteY236" fmla="*/ 541825 h 6857998"/>
              <a:gd name="connsiteX237" fmla="*/ 1828973 w 11483996"/>
              <a:gd name="connsiteY237" fmla="*/ 492612 h 6857998"/>
              <a:gd name="connsiteX238" fmla="*/ 1416222 w 11483996"/>
              <a:gd name="connsiteY238" fmla="*/ 492611 h 6857998"/>
              <a:gd name="connsiteX239" fmla="*/ 1463847 w 11483996"/>
              <a:gd name="connsiteY239" fmla="*/ 541824 h 6857998"/>
              <a:gd name="connsiteX240" fmla="*/ 1416222 w 11483996"/>
              <a:gd name="connsiteY240" fmla="*/ 591037 h 6857998"/>
              <a:gd name="connsiteX241" fmla="*/ 1368596 w 11483996"/>
              <a:gd name="connsiteY241" fmla="*/ 541824 h 6857998"/>
              <a:gd name="connsiteX242" fmla="*/ 1416222 w 11483996"/>
              <a:gd name="connsiteY242" fmla="*/ 492611 h 6857998"/>
              <a:gd name="connsiteX243" fmla="*/ 749081 w 11483996"/>
              <a:gd name="connsiteY243" fmla="*/ 486262 h 6857998"/>
              <a:gd name="connsiteX244" fmla="*/ 790749 w 11483996"/>
              <a:gd name="connsiteY244" fmla="*/ 525950 h 6857998"/>
              <a:gd name="connsiteX245" fmla="*/ 706611 w 11483996"/>
              <a:gd name="connsiteY245" fmla="*/ 525950 h 6857998"/>
              <a:gd name="connsiteX246" fmla="*/ 749081 w 11483996"/>
              <a:gd name="connsiteY246" fmla="*/ 486262 h 6857998"/>
              <a:gd name="connsiteX247" fmla="*/ 754787 w 11483996"/>
              <a:gd name="connsiteY247" fmla="*/ 456099 h 6857998"/>
              <a:gd name="connsiteX248" fmla="*/ 666923 w 11483996"/>
              <a:gd name="connsiteY248" fmla="*/ 541924 h 6857998"/>
              <a:gd name="connsiteX249" fmla="*/ 754787 w 11483996"/>
              <a:gd name="connsiteY249" fmla="*/ 627549 h 6857998"/>
              <a:gd name="connsiteX250" fmla="*/ 823147 w 11483996"/>
              <a:gd name="connsiteY250" fmla="*/ 594892 h 6857998"/>
              <a:gd name="connsiteX251" fmla="*/ 794187 w 11483996"/>
              <a:gd name="connsiteY251" fmla="*/ 572789 h 6857998"/>
              <a:gd name="connsiteX252" fmla="*/ 750650 w 11483996"/>
              <a:gd name="connsiteY252" fmla="*/ 594892 h 6857998"/>
              <a:gd name="connsiteX253" fmla="*/ 707309 w 11483996"/>
              <a:gd name="connsiteY253" fmla="*/ 556261 h 6857998"/>
              <a:gd name="connsiteX254" fmla="*/ 830436 w 11483996"/>
              <a:gd name="connsiteY254" fmla="*/ 556261 h 6857998"/>
              <a:gd name="connsiteX255" fmla="*/ 830436 w 11483996"/>
              <a:gd name="connsiteY255" fmla="*/ 544911 h 6857998"/>
              <a:gd name="connsiteX256" fmla="*/ 754787 w 11483996"/>
              <a:gd name="connsiteY256" fmla="*/ 456099 h 6857998"/>
              <a:gd name="connsiteX257" fmla="*/ 467295 w 11483996"/>
              <a:gd name="connsiteY257" fmla="*/ 456099 h 6857998"/>
              <a:gd name="connsiteX258" fmla="*/ 417289 w 11483996"/>
              <a:gd name="connsiteY258" fmla="*/ 485631 h 6857998"/>
              <a:gd name="connsiteX259" fmla="*/ 416693 w 11483996"/>
              <a:gd name="connsiteY259" fmla="*/ 485631 h 6857998"/>
              <a:gd name="connsiteX260" fmla="*/ 416693 w 11483996"/>
              <a:gd name="connsiteY260" fmla="*/ 460261 h 6857998"/>
              <a:gd name="connsiteX261" fmla="*/ 377998 w 11483996"/>
              <a:gd name="connsiteY261" fmla="*/ 460261 h 6857998"/>
              <a:gd name="connsiteX262" fmla="*/ 377998 w 11483996"/>
              <a:gd name="connsiteY262" fmla="*/ 622787 h 6857998"/>
              <a:gd name="connsiteX263" fmla="*/ 418678 w 11483996"/>
              <a:gd name="connsiteY263" fmla="*/ 622787 h 6857998"/>
              <a:gd name="connsiteX264" fmla="*/ 418678 w 11483996"/>
              <a:gd name="connsiteY264" fmla="*/ 533992 h 6857998"/>
              <a:gd name="connsiteX265" fmla="*/ 455984 w 11483996"/>
              <a:gd name="connsiteY265" fmla="*/ 492767 h 6857998"/>
              <a:gd name="connsiteX266" fmla="*/ 483765 w 11483996"/>
              <a:gd name="connsiteY266" fmla="*/ 525866 h 6857998"/>
              <a:gd name="connsiteX267" fmla="*/ 483765 w 11483996"/>
              <a:gd name="connsiteY267" fmla="*/ 622787 h 6857998"/>
              <a:gd name="connsiteX268" fmla="*/ 524643 w 11483996"/>
              <a:gd name="connsiteY268" fmla="*/ 622787 h 6857998"/>
              <a:gd name="connsiteX269" fmla="*/ 524643 w 11483996"/>
              <a:gd name="connsiteY269" fmla="*/ 534785 h 6857998"/>
              <a:gd name="connsiteX270" fmla="*/ 559568 w 11483996"/>
              <a:gd name="connsiteY270" fmla="*/ 492767 h 6857998"/>
              <a:gd name="connsiteX271" fmla="*/ 589731 w 11483996"/>
              <a:gd name="connsiteY271" fmla="*/ 530623 h 6857998"/>
              <a:gd name="connsiteX272" fmla="*/ 589731 w 11483996"/>
              <a:gd name="connsiteY272" fmla="*/ 622787 h 6857998"/>
              <a:gd name="connsiteX273" fmla="*/ 630411 w 11483996"/>
              <a:gd name="connsiteY273" fmla="*/ 622787 h 6857998"/>
              <a:gd name="connsiteX274" fmla="*/ 630411 w 11483996"/>
              <a:gd name="connsiteY274" fmla="*/ 525866 h 6857998"/>
              <a:gd name="connsiteX275" fmla="*/ 571673 w 11483996"/>
              <a:gd name="connsiteY275" fmla="*/ 456099 h 6857998"/>
              <a:gd name="connsiteX276" fmla="*/ 518095 w 11483996"/>
              <a:gd name="connsiteY276" fmla="*/ 486226 h 6857998"/>
              <a:gd name="connsiteX277" fmla="*/ 467295 w 11483996"/>
              <a:gd name="connsiteY277" fmla="*/ 456099 h 6857998"/>
              <a:gd name="connsiteX278" fmla="*/ 1087129 w 11483996"/>
              <a:gd name="connsiteY278" fmla="*/ 456099 h 6857998"/>
              <a:gd name="connsiteX279" fmla="*/ 1038833 w 11483996"/>
              <a:gd name="connsiteY279" fmla="*/ 485829 h 6857998"/>
              <a:gd name="connsiteX280" fmla="*/ 1038035 w 11483996"/>
              <a:gd name="connsiteY280" fmla="*/ 485829 h 6857998"/>
              <a:gd name="connsiteX281" fmla="*/ 1038035 w 11483996"/>
              <a:gd name="connsiteY281" fmla="*/ 460261 h 6857998"/>
              <a:gd name="connsiteX282" fmla="*/ 997122 w 11483996"/>
              <a:gd name="connsiteY282" fmla="*/ 460261 h 6857998"/>
              <a:gd name="connsiteX283" fmla="*/ 997122 w 11483996"/>
              <a:gd name="connsiteY283" fmla="*/ 622787 h 6857998"/>
              <a:gd name="connsiteX284" fmla="*/ 1038035 w 11483996"/>
              <a:gd name="connsiteY284" fmla="*/ 622787 h 6857998"/>
              <a:gd name="connsiteX285" fmla="*/ 1038035 w 11483996"/>
              <a:gd name="connsiteY285" fmla="*/ 535776 h 6857998"/>
              <a:gd name="connsiteX286" fmla="*/ 1082140 w 11483996"/>
              <a:gd name="connsiteY286" fmla="*/ 494748 h 6857998"/>
              <a:gd name="connsiteX287" fmla="*/ 1101898 w 11483996"/>
              <a:gd name="connsiteY287" fmla="*/ 497721 h 6857998"/>
              <a:gd name="connsiteX288" fmla="*/ 1101898 w 11483996"/>
              <a:gd name="connsiteY288" fmla="*/ 458477 h 6857998"/>
              <a:gd name="connsiteX289" fmla="*/ 1087129 w 11483996"/>
              <a:gd name="connsiteY289" fmla="*/ 456099 h 6857998"/>
              <a:gd name="connsiteX290" fmla="*/ 1201910 w 11483996"/>
              <a:gd name="connsiteY290" fmla="*/ 456099 h 6857998"/>
              <a:gd name="connsiteX291" fmla="*/ 1113010 w 11483996"/>
              <a:gd name="connsiteY291" fmla="*/ 541824 h 6857998"/>
              <a:gd name="connsiteX292" fmla="*/ 1201910 w 11483996"/>
              <a:gd name="connsiteY292" fmla="*/ 627549 h 6857998"/>
              <a:gd name="connsiteX293" fmla="*/ 1290810 w 11483996"/>
              <a:gd name="connsiteY293" fmla="*/ 541824 h 6857998"/>
              <a:gd name="connsiteX294" fmla="*/ 1201910 w 11483996"/>
              <a:gd name="connsiteY294" fmla="*/ 456099 h 6857998"/>
              <a:gd name="connsiteX295" fmla="*/ 1621804 w 11483996"/>
              <a:gd name="connsiteY295" fmla="*/ 456099 h 6857998"/>
              <a:gd name="connsiteX296" fmla="*/ 1533696 w 11483996"/>
              <a:gd name="connsiteY296" fmla="*/ 541824 h 6857998"/>
              <a:gd name="connsiteX297" fmla="*/ 1621804 w 11483996"/>
              <a:gd name="connsiteY297" fmla="*/ 627549 h 6857998"/>
              <a:gd name="connsiteX298" fmla="*/ 1709911 w 11483996"/>
              <a:gd name="connsiteY298" fmla="*/ 541824 h 6857998"/>
              <a:gd name="connsiteX299" fmla="*/ 1621804 w 11483996"/>
              <a:gd name="connsiteY299" fmla="*/ 456099 h 6857998"/>
              <a:gd name="connsiteX300" fmla="*/ 1828973 w 11483996"/>
              <a:gd name="connsiteY300" fmla="*/ 456099 h 6857998"/>
              <a:gd name="connsiteX301" fmla="*/ 1740072 w 11483996"/>
              <a:gd name="connsiteY301" fmla="*/ 541824 h 6857998"/>
              <a:gd name="connsiteX302" fmla="*/ 1828973 w 11483996"/>
              <a:gd name="connsiteY302" fmla="*/ 627549 h 6857998"/>
              <a:gd name="connsiteX303" fmla="*/ 1917873 w 11483996"/>
              <a:gd name="connsiteY303" fmla="*/ 541824 h 6857998"/>
              <a:gd name="connsiteX304" fmla="*/ 1828973 w 11483996"/>
              <a:gd name="connsiteY304" fmla="*/ 456099 h 6857998"/>
              <a:gd name="connsiteX305" fmla="*/ 1423621 w 11483996"/>
              <a:gd name="connsiteY305" fmla="*/ 456098 h 6857998"/>
              <a:gd name="connsiteX306" fmla="*/ 1367979 w 11483996"/>
              <a:gd name="connsiteY306" fmla="*/ 484696 h 6857998"/>
              <a:gd name="connsiteX307" fmla="*/ 1367189 w 11483996"/>
              <a:gd name="connsiteY307" fmla="*/ 484696 h 6857998"/>
              <a:gd name="connsiteX308" fmla="*/ 1367189 w 11483996"/>
              <a:gd name="connsiteY308" fmla="*/ 460269 h 6857998"/>
              <a:gd name="connsiteX309" fmla="*/ 1328909 w 11483996"/>
              <a:gd name="connsiteY309" fmla="*/ 460269 h 6857998"/>
              <a:gd name="connsiteX310" fmla="*/ 1328909 w 11483996"/>
              <a:gd name="connsiteY310" fmla="*/ 700573 h 6857998"/>
              <a:gd name="connsiteX311" fmla="*/ 1369359 w 11483996"/>
              <a:gd name="connsiteY311" fmla="*/ 700573 h 6857998"/>
              <a:gd name="connsiteX312" fmla="*/ 1369359 w 11483996"/>
              <a:gd name="connsiteY312" fmla="*/ 602465 h 6857998"/>
              <a:gd name="connsiteX313" fmla="*/ 1370347 w 11483996"/>
              <a:gd name="connsiteY313" fmla="*/ 602465 h 6857998"/>
              <a:gd name="connsiteX314" fmla="*/ 1425201 w 11483996"/>
              <a:gd name="connsiteY314" fmla="*/ 627092 h 6857998"/>
              <a:gd name="connsiteX315" fmla="*/ 1503535 w 11483996"/>
              <a:gd name="connsiteY315" fmla="*/ 541694 h 6857998"/>
              <a:gd name="connsiteX316" fmla="*/ 1423621 w 11483996"/>
              <a:gd name="connsiteY316" fmla="*/ 456098 h 6857998"/>
              <a:gd name="connsiteX317" fmla="*/ 879845 w 11483996"/>
              <a:gd name="connsiteY317" fmla="*/ 413236 h 6857998"/>
              <a:gd name="connsiteX318" fmla="*/ 879845 w 11483996"/>
              <a:gd name="connsiteY318" fmla="*/ 460552 h 6857998"/>
              <a:gd name="connsiteX319" fmla="*/ 846309 w 11483996"/>
              <a:gd name="connsiteY319" fmla="*/ 460552 h 6857998"/>
              <a:gd name="connsiteX320" fmla="*/ 846309 w 11483996"/>
              <a:gd name="connsiteY320" fmla="*/ 495144 h 6857998"/>
              <a:gd name="connsiteX321" fmla="*/ 879845 w 11483996"/>
              <a:gd name="connsiteY321" fmla="*/ 495144 h 6857998"/>
              <a:gd name="connsiteX322" fmla="*/ 879845 w 11483996"/>
              <a:gd name="connsiteY322" fmla="*/ 569895 h 6857998"/>
              <a:gd name="connsiteX323" fmla="*/ 933027 w 11483996"/>
              <a:gd name="connsiteY323" fmla="*/ 627549 h 6857998"/>
              <a:gd name="connsiteX324" fmla="*/ 965372 w 11483996"/>
              <a:gd name="connsiteY324" fmla="*/ 622182 h 6857998"/>
              <a:gd name="connsiteX325" fmla="*/ 965372 w 11483996"/>
              <a:gd name="connsiteY325" fmla="*/ 587987 h 6857998"/>
              <a:gd name="connsiteX326" fmla="*/ 943346 w 11483996"/>
              <a:gd name="connsiteY326" fmla="*/ 592957 h 6857998"/>
              <a:gd name="connsiteX327" fmla="*/ 920525 w 11483996"/>
              <a:gd name="connsiteY327" fmla="*/ 566516 h 6857998"/>
              <a:gd name="connsiteX328" fmla="*/ 920525 w 11483996"/>
              <a:gd name="connsiteY328" fmla="*/ 495144 h 6857998"/>
              <a:gd name="connsiteX329" fmla="*/ 965372 w 11483996"/>
              <a:gd name="connsiteY329" fmla="*/ 495144 h 6857998"/>
              <a:gd name="connsiteX330" fmla="*/ 965372 w 11483996"/>
              <a:gd name="connsiteY330" fmla="*/ 460552 h 6857998"/>
              <a:gd name="connsiteX331" fmla="*/ 920525 w 11483996"/>
              <a:gd name="connsiteY331" fmla="*/ 460552 h 6857998"/>
              <a:gd name="connsiteX332" fmla="*/ 920525 w 11483996"/>
              <a:gd name="connsiteY332" fmla="*/ 413236 h 6857998"/>
              <a:gd name="connsiteX333" fmla="*/ 879845 w 11483996"/>
              <a:gd name="connsiteY333" fmla="*/ 413236 h 6857998"/>
              <a:gd name="connsiteX334" fmla="*/ 1955972 w 11483996"/>
              <a:gd name="connsiteY334" fmla="*/ 367199 h 6857998"/>
              <a:gd name="connsiteX335" fmla="*/ 1955972 w 11483996"/>
              <a:gd name="connsiteY335" fmla="*/ 622786 h 6857998"/>
              <a:gd name="connsiteX336" fmla="*/ 1997247 w 11483996"/>
              <a:gd name="connsiteY336" fmla="*/ 622786 h 6857998"/>
              <a:gd name="connsiteX337" fmla="*/ 1997247 w 11483996"/>
              <a:gd name="connsiteY337" fmla="*/ 367199 h 6857998"/>
              <a:gd name="connsiteX338" fmla="*/ 0 w 11483996"/>
              <a:gd name="connsiteY338" fmla="*/ 0 h 6857998"/>
              <a:gd name="connsiteX339" fmla="*/ 11483996 w 11483996"/>
              <a:gd name="connsiteY339" fmla="*/ 0 h 6857998"/>
              <a:gd name="connsiteX340" fmla="*/ 11483996 w 11483996"/>
              <a:gd name="connsiteY340" fmla="*/ 6857998 h 6857998"/>
              <a:gd name="connsiteX341" fmla="*/ 0 w 11483996"/>
              <a:gd name="connsiteY341"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1483996" h="6857998">
                <a:moveTo>
                  <a:pt x="1307630" y="876788"/>
                </a:moveTo>
                <a:cubicBezTo>
                  <a:pt x="1307630" y="876788"/>
                  <a:pt x="1307630" y="876788"/>
                  <a:pt x="1316212" y="876788"/>
                </a:cubicBezTo>
                <a:cubicBezTo>
                  <a:pt x="1316212" y="876788"/>
                  <a:pt x="1316212" y="876788"/>
                  <a:pt x="1316212" y="885838"/>
                </a:cubicBezTo>
                <a:cubicBezTo>
                  <a:pt x="1316212" y="908464"/>
                  <a:pt x="1302841" y="922826"/>
                  <a:pt x="1274901" y="922826"/>
                </a:cubicBezTo>
                <a:cubicBezTo>
                  <a:pt x="1261729" y="922826"/>
                  <a:pt x="1246363" y="916530"/>
                  <a:pt x="1246363" y="901578"/>
                </a:cubicBezTo>
                <a:cubicBezTo>
                  <a:pt x="1246363" y="878362"/>
                  <a:pt x="1285279" y="876788"/>
                  <a:pt x="1307630" y="876788"/>
                </a:cubicBezTo>
                <a:close/>
                <a:moveTo>
                  <a:pt x="2592117" y="876788"/>
                </a:moveTo>
                <a:lnTo>
                  <a:pt x="2600499" y="876788"/>
                </a:lnTo>
                <a:cubicBezTo>
                  <a:pt x="2600499" y="876788"/>
                  <a:pt x="2600499" y="876788"/>
                  <a:pt x="2600499" y="885838"/>
                </a:cubicBezTo>
                <a:cubicBezTo>
                  <a:pt x="2600499" y="908464"/>
                  <a:pt x="2587327" y="922826"/>
                  <a:pt x="2559387" y="922826"/>
                </a:cubicBezTo>
                <a:cubicBezTo>
                  <a:pt x="2546016" y="922826"/>
                  <a:pt x="2530649" y="916530"/>
                  <a:pt x="2530649" y="901578"/>
                </a:cubicBezTo>
                <a:cubicBezTo>
                  <a:pt x="2530649" y="878362"/>
                  <a:pt x="2569566" y="876788"/>
                  <a:pt x="2592117" y="876788"/>
                </a:cubicBezTo>
                <a:close/>
                <a:moveTo>
                  <a:pt x="2367136" y="819637"/>
                </a:moveTo>
                <a:cubicBezTo>
                  <a:pt x="2393439" y="819637"/>
                  <a:pt x="2414762" y="841315"/>
                  <a:pt x="2414762" y="868056"/>
                </a:cubicBezTo>
                <a:cubicBezTo>
                  <a:pt x="2414762" y="894797"/>
                  <a:pt x="2393439" y="916475"/>
                  <a:pt x="2367136" y="916475"/>
                </a:cubicBezTo>
                <a:cubicBezTo>
                  <a:pt x="2340834" y="916475"/>
                  <a:pt x="2319512" y="894797"/>
                  <a:pt x="2319512" y="868056"/>
                </a:cubicBezTo>
                <a:cubicBezTo>
                  <a:pt x="2319512" y="841315"/>
                  <a:pt x="2340834" y="819637"/>
                  <a:pt x="2367136" y="819637"/>
                </a:cubicBezTo>
                <a:close/>
                <a:moveTo>
                  <a:pt x="780430" y="819637"/>
                </a:moveTo>
                <a:cubicBezTo>
                  <a:pt x="810119" y="819637"/>
                  <a:pt x="828849" y="839201"/>
                  <a:pt x="828849" y="867262"/>
                </a:cubicBezTo>
                <a:cubicBezTo>
                  <a:pt x="828849" y="894335"/>
                  <a:pt x="810318" y="914887"/>
                  <a:pt x="780032" y="914887"/>
                </a:cubicBezTo>
                <a:cubicBezTo>
                  <a:pt x="752534" y="914887"/>
                  <a:pt x="732011" y="893545"/>
                  <a:pt x="732011" y="867855"/>
                </a:cubicBezTo>
                <a:cubicBezTo>
                  <a:pt x="732011" y="839201"/>
                  <a:pt x="751737" y="819637"/>
                  <a:pt x="780430" y="819637"/>
                </a:cubicBezTo>
                <a:close/>
                <a:moveTo>
                  <a:pt x="1082053" y="819635"/>
                </a:moveTo>
                <a:cubicBezTo>
                  <a:pt x="1108794" y="819635"/>
                  <a:pt x="1130472" y="841313"/>
                  <a:pt x="1130472" y="868054"/>
                </a:cubicBezTo>
                <a:cubicBezTo>
                  <a:pt x="1130472" y="894795"/>
                  <a:pt x="1108794" y="916473"/>
                  <a:pt x="1082053" y="916473"/>
                </a:cubicBezTo>
                <a:cubicBezTo>
                  <a:pt x="1055312" y="916473"/>
                  <a:pt x="1033634" y="894795"/>
                  <a:pt x="1033634" y="868054"/>
                </a:cubicBezTo>
                <a:cubicBezTo>
                  <a:pt x="1033634" y="841313"/>
                  <a:pt x="1055312" y="819635"/>
                  <a:pt x="1082053" y="819635"/>
                </a:cubicBezTo>
                <a:close/>
                <a:moveTo>
                  <a:pt x="2047557" y="813288"/>
                </a:moveTo>
                <a:cubicBezTo>
                  <a:pt x="2073338" y="813288"/>
                  <a:pt x="2088925" y="828137"/>
                  <a:pt x="2089326" y="851388"/>
                </a:cubicBezTo>
                <a:cubicBezTo>
                  <a:pt x="2089326" y="851388"/>
                  <a:pt x="2089326" y="851388"/>
                  <a:pt x="2005188" y="851388"/>
                </a:cubicBezTo>
                <a:cubicBezTo>
                  <a:pt x="2008386" y="828333"/>
                  <a:pt x="2023375" y="813288"/>
                  <a:pt x="2047557" y="813288"/>
                </a:cubicBezTo>
                <a:close/>
                <a:moveTo>
                  <a:pt x="579905" y="813287"/>
                </a:moveTo>
                <a:cubicBezTo>
                  <a:pt x="605004" y="813287"/>
                  <a:pt x="620494" y="828136"/>
                  <a:pt x="620886" y="851387"/>
                </a:cubicBezTo>
                <a:cubicBezTo>
                  <a:pt x="620886" y="851387"/>
                  <a:pt x="620886" y="851387"/>
                  <a:pt x="538336" y="851387"/>
                </a:cubicBezTo>
                <a:cubicBezTo>
                  <a:pt x="541473" y="828332"/>
                  <a:pt x="556179" y="813287"/>
                  <a:pt x="579905" y="813287"/>
                </a:cubicBezTo>
                <a:close/>
                <a:moveTo>
                  <a:pt x="914573" y="786299"/>
                </a:moveTo>
                <a:lnTo>
                  <a:pt x="914573" y="949812"/>
                </a:lnTo>
                <a:lnTo>
                  <a:pt x="954260" y="949812"/>
                </a:lnTo>
                <a:lnTo>
                  <a:pt x="954260" y="786299"/>
                </a:lnTo>
                <a:close/>
                <a:moveTo>
                  <a:pt x="1750185" y="783125"/>
                </a:moveTo>
                <a:cubicBezTo>
                  <a:pt x="1717342" y="783125"/>
                  <a:pt x="1684895" y="799303"/>
                  <a:pt x="1684895" y="835209"/>
                </a:cubicBezTo>
                <a:cubicBezTo>
                  <a:pt x="1684895" y="896959"/>
                  <a:pt x="1772543" y="870720"/>
                  <a:pt x="1772543" y="904061"/>
                </a:cubicBezTo>
                <a:cubicBezTo>
                  <a:pt x="1772543" y="916885"/>
                  <a:pt x="1757306" y="922606"/>
                  <a:pt x="1745436" y="922606"/>
                </a:cubicBezTo>
                <a:cubicBezTo>
                  <a:pt x="1728224" y="922606"/>
                  <a:pt x="1717342" y="914123"/>
                  <a:pt x="1706856" y="902680"/>
                </a:cubicBezTo>
                <a:cubicBezTo>
                  <a:pt x="1679750" y="927933"/>
                  <a:pt x="1679750" y="927933"/>
                  <a:pt x="1679750" y="927933"/>
                </a:cubicBezTo>
                <a:cubicBezTo>
                  <a:pt x="1696370" y="946478"/>
                  <a:pt x="1718133" y="952988"/>
                  <a:pt x="1743063" y="952988"/>
                </a:cubicBezTo>
                <a:cubicBezTo>
                  <a:pt x="1776301" y="952988"/>
                  <a:pt x="1813102" y="939375"/>
                  <a:pt x="1813102" y="901102"/>
                </a:cubicBezTo>
                <a:cubicBezTo>
                  <a:pt x="1813102" y="837971"/>
                  <a:pt x="1725454" y="861645"/>
                  <a:pt x="1725454" y="832644"/>
                </a:cubicBezTo>
                <a:cubicBezTo>
                  <a:pt x="1725454" y="820412"/>
                  <a:pt x="1738314" y="815480"/>
                  <a:pt x="1749196" y="815480"/>
                </a:cubicBezTo>
                <a:cubicBezTo>
                  <a:pt x="1763046" y="815480"/>
                  <a:pt x="1773136" y="821201"/>
                  <a:pt x="1780852" y="831855"/>
                </a:cubicBezTo>
                <a:cubicBezTo>
                  <a:pt x="1807956" y="807589"/>
                  <a:pt x="1807956" y="807589"/>
                  <a:pt x="1807956" y="807589"/>
                </a:cubicBezTo>
                <a:cubicBezTo>
                  <a:pt x="1794700" y="789833"/>
                  <a:pt x="1771750" y="783125"/>
                  <a:pt x="1750185" y="783125"/>
                </a:cubicBezTo>
                <a:close/>
                <a:moveTo>
                  <a:pt x="1286248" y="783125"/>
                </a:moveTo>
                <a:cubicBezTo>
                  <a:pt x="1260451" y="783125"/>
                  <a:pt x="1235051" y="790819"/>
                  <a:pt x="1217191" y="808969"/>
                </a:cubicBezTo>
                <a:cubicBezTo>
                  <a:pt x="1238425" y="830276"/>
                  <a:pt x="1238425" y="830276"/>
                  <a:pt x="1238425" y="830276"/>
                </a:cubicBezTo>
                <a:cubicBezTo>
                  <a:pt x="1249339" y="820215"/>
                  <a:pt x="1265015" y="813310"/>
                  <a:pt x="1281882" y="813310"/>
                </a:cubicBezTo>
                <a:cubicBezTo>
                  <a:pt x="1303512" y="813310"/>
                  <a:pt x="1319188" y="823766"/>
                  <a:pt x="1319188" y="843692"/>
                </a:cubicBezTo>
                <a:cubicBezTo>
                  <a:pt x="1319188" y="848032"/>
                  <a:pt x="1319188" y="848032"/>
                  <a:pt x="1319188" y="848032"/>
                </a:cubicBezTo>
                <a:cubicBezTo>
                  <a:pt x="1309068" y="848032"/>
                  <a:pt x="1309068" y="848032"/>
                  <a:pt x="1309068" y="848032"/>
                </a:cubicBezTo>
                <a:cubicBezTo>
                  <a:pt x="1268389" y="848032"/>
                  <a:pt x="1206675" y="851780"/>
                  <a:pt x="1206675" y="904456"/>
                </a:cubicBezTo>
                <a:cubicBezTo>
                  <a:pt x="1206675" y="936416"/>
                  <a:pt x="1235844" y="952988"/>
                  <a:pt x="1266007" y="952988"/>
                </a:cubicBezTo>
                <a:cubicBezTo>
                  <a:pt x="1287637" y="952988"/>
                  <a:pt x="1306687" y="944899"/>
                  <a:pt x="1318196" y="926749"/>
                </a:cubicBezTo>
                <a:cubicBezTo>
                  <a:pt x="1319188" y="926749"/>
                  <a:pt x="1319188" y="926749"/>
                  <a:pt x="1319188" y="926749"/>
                </a:cubicBezTo>
                <a:cubicBezTo>
                  <a:pt x="1319188" y="948845"/>
                  <a:pt x="1319188" y="948845"/>
                  <a:pt x="1319188" y="948845"/>
                </a:cubicBezTo>
                <a:cubicBezTo>
                  <a:pt x="1355899" y="948845"/>
                  <a:pt x="1355899" y="948845"/>
                  <a:pt x="1355899" y="948845"/>
                </a:cubicBezTo>
                <a:cubicBezTo>
                  <a:pt x="1355899" y="855923"/>
                  <a:pt x="1355899" y="855923"/>
                  <a:pt x="1355899" y="855923"/>
                </a:cubicBezTo>
                <a:cubicBezTo>
                  <a:pt x="1355899" y="832841"/>
                  <a:pt x="1355899" y="783125"/>
                  <a:pt x="1286248" y="783125"/>
                </a:cubicBezTo>
                <a:close/>
                <a:moveTo>
                  <a:pt x="1486343" y="783125"/>
                </a:moveTo>
                <a:cubicBezTo>
                  <a:pt x="1459137" y="783125"/>
                  <a:pt x="1443646" y="797214"/>
                  <a:pt x="1436495" y="812494"/>
                </a:cubicBezTo>
                <a:cubicBezTo>
                  <a:pt x="1435703" y="812494"/>
                  <a:pt x="1435703" y="812494"/>
                  <a:pt x="1435703" y="812494"/>
                </a:cubicBezTo>
                <a:cubicBezTo>
                  <a:pt x="1435703" y="787094"/>
                  <a:pt x="1435703" y="787094"/>
                  <a:pt x="1435703" y="787094"/>
                </a:cubicBezTo>
                <a:cubicBezTo>
                  <a:pt x="1397174" y="787094"/>
                  <a:pt x="1397174" y="787094"/>
                  <a:pt x="1397174" y="787094"/>
                </a:cubicBezTo>
                <a:cubicBezTo>
                  <a:pt x="1397174" y="949813"/>
                  <a:pt x="1397174" y="949813"/>
                  <a:pt x="1397174" y="949813"/>
                </a:cubicBezTo>
                <a:cubicBezTo>
                  <a:pt x="1437885" y="949813"/>
                  <a:pt x="1437885" y="949813"/>
                  <a:pt x="1437885" y="949813"/>
                </a:cubicBezTo>
                <a:cubicBezTo>
                  <a:pt x="1437885" y="861111"/>
                  <a:pt x="1437885" y="861111"/>
                  <a:pt x="1437885" y="861111"/>
                </a:cubicBezTo>
                <a:cubicBezTo>
                  <a:pt x="1437885" y="839283"/>
                  <a:pt x="1448412" y="819638"/>
                  <a:pt x="1475222" y="819638"/>
                </a:cubicBezTo>
                <a:cubicBezTo>
                  <a:pt x="1494883" y="819638"/>
                  <a:pt x="1503025" y="832933"/>
                  <a:pt x="1503025" y="852975"/>
                </a:cubicBezTo>
                <a:cubicBezTo>
                  <a:pt x="1503025" y="949813"/>
                  <a:pt x="1503025" y="949813"/>
                  <a:pt x="1503025" y="949813"/>
                </a:cubicBezTo>
                <a:cubicBezTo>
                  <a:pt x="1543737" y="949813"/>
                  <a:pt x="1543737" y="949813"/>
                  <a:pt x="1543737" y="949813"/>
                </a:cubicBezTo>
                <a:cubicBezTo>
                  <a:pt x="1543737" y="861706"/>
                  <a:pt x="1543737" y="861706"/>
                  <a:pt x="1543737" y="861706"/>
                </a:cubicBezTo>
                <a:cubicBezTo>
                  <a:pt x="1543737" y="840672"/>
                  <a:pt x="1553269" y="819638"/>
                  <a:pt x="1578689" y="819638"/>
                </a:cubicBezTo>
                <a:cubicBezTo>
                  <a:pt x="1602719" y="819638"/>
                  <a:pt x="1608877" y="837299"/>
                  <a:pt x="1608877" y="857738"/>
                </a:cubicBezTo>
                <a:cubicBezTo>
                  <a:pt x="1608877" y="949813"/>
                  <a:pt x="1608877" y="949813"/>
                  <a:pt x="1608877" y="949813"/>
                </a:cubicBezTo>
                <a:cubicBezTo>
                  <a:pt x="1649588" y="949813"/>
                  <a:pt x="1649588" y="949813"/>
                  <a:pt x="1649588" y="949813"/>
                </a:cubicBezTo>
                <a:cubicBezTo>
                  <a:pt x="1649588" y="852975"/>
                  <a:pt x="1649588" y="852975"/>
                  <a:pt x="1649588" y="852975"/>
                </a:cubicBezTo>
                <a:cubicBezTo>
                  <a:pt x="1649588" y="813883"/>
                  <a:pt x="1634296" y="783125"/>
                  <a:pt x="1590804" y="783125"/>
                </a:cubicBezTo>
                <a:cubicBezTo>
                  <a:pt x="1566376" y="783125"/>
                  <a:pt x="1549099" y="792451"/>
                  <a:pt x="1537183" y="813288"/>
                </a:cubicBezTo>
                <a:cubicBezTo>
                  <a:pt x="1528842" y="792848"/>
                  <a:pt x="1511366" y="783125"/>
                  <a:pt x="1486343" y="783125"/>
                </a:cubicBezTo>
                <a:close/>
                <a:moveTo>
                  <a:pt x="2052522" y="783125"/>
                </a:moveTo>
                <a:cubicBezTo>
                  <a:pt x="2003449" y="783125"/>
                  <a:pt x="1963912" y="817058"/>
                  <a:pt x="1963912" y="867958"/>
                </a:cubicBezTo>
                <a:cubicBezTo>
                  <a:pt x="1963912" y="918858"/>
                  <a:pt x="2003449" y="952988"/>
                  <a:pt x="2052522" y="952988"/>
                </a:cubicBezTo>
                <a:cubicBezTo>
                  <a:pt x="2078351" y="952988"/>
                  <a:pt x="2102588" y="943913"/>
                  <a:pt x="2121462" y="920633"/>
                </a:cubicBezTo>
                <a:cubicBezTo>
                  <a:pt x="2092258" y="898734"/>
                  <a:pt x="2092258" y="898734"/>
                  <a:pt x="2092258" y="898734"/>
                </a:cubicBezTo>
                <a:cubicBezTo>
                  <a:pt x="2082126" y="911163"/>
                  <a:pt x="2069013" y="920633"/>
                  <a:pt x="2048548" y="920633"/>
                </a:cubicBezTo>
                <a:cubicBezTo>
                  <a:pt x="2025701" y="920633"/>
                  <a:pt x="2007423" y="906034"/>
                  <a:pt x="2004641" y="882162"/>
                </a:cubicBezTo>
                <a:cubicBezTo>
                  <a:pt x="2129011" y="882162"/>
                  <a:pt x="2129011" y="882162"/>
                  <a:pt x="2129011" y="882162"/>
                </a:cubicBezTo>
                <a:cubicBezTo>
                  <a:pt x="2129011" y="871114"/>
                  <a:pt x="2129011" y="871114"/>
                  <a:pt x="2129011" y="871114"/>
                </a:cubicBezTo>
                <a:cubicBezTo>
                  <a:pt x="2129011" y="814691"/>
                  <a:pt x="2098217" y="783125"/>
                  <a:pt x="2052522" y="783125"/>
                </a:cubicBezTo>
                <a:close/>
                <a:moveTo>
                  <a:pt x="2569146" y="783125"/>
                </a:moveTo>
                <a:cubicBezTo>
                  <a:pt x="2543349" y="783125"/>
                  <a:pt x="2517949" y="790819"/>
                  <a:pt x="2499891" y="808969"/>
                </a:cubicBezTo>
                <a:cubicBezTo>
                  <a:pt x="2521323" y="830276"/>
                  <a:pt x="2521323" y="830276"/>
                  <a:pt x="2521323" y="830276"/>
                </a:cubicBezTo>
                <a:cubicBezTo>
                  <a:pt x="2532038" y="820215"/>
                  <a:pt x="2547715" y="813310"/>
                  <a:pt x="2564582" y="813310"/>
                </a:cubicBezTo>
                <a:cubicBezTo>
                  <a:pt x="2586410" y="813310"/>
                  <a:pt x="2601888" y="823766"/>
                  <a:pt x="2601888" y="843692"/>
                </a:cubicBezTo>
                <a:cubicBezTo>
                  <a:pt x="2601888" y="848032"/>
                  <a:pt x="2601888" y="848032"/>
                  <a:pt x="2601888" y="848032"/>
                </a:cubicBezTo>
                <a:cubicBezTo>
                  <a:pt x="2591768" y="848032"/>
                  <a:pt x="2591768" y="848032"/>
                  <a:pt x="2591768" y="848032"/>
                </a:cubicBezTo>
                <a:cubicBezTo>
                  <a:pt x="2551088" y="848032"/>
                  <a:pt x="2489374" y="851780"/>
                  <a:pt x="2489374" y="904456"/>
                </a:cubicBezTo>
                <a:cubicBezTo>
                  <a:pt x="2489374" y="936416"/>
                  <a:pt x="2518544" y="952988"/>
                  <a:pt x="2548707" y="952988"/>
                </a:cubicBezTo>
                <a:cubicBezTo>
                  <a:pt x="2570337" y="952988"/>
                  <a:pt x="2589387" y="944899"/>
                  <a:pt x="2600896" y="926749"/>
                </a:cubicBezTo>
                <a:cubicBezTo>
                  <a:pt x="2601888" y="926749"/>
                  <a:pt x="2601888" y="926749"/>
                  <a:pt x="2601888" y="926749"/>
                </a:cubicBezTo>
                <a:cubicBezTo>
                  <a:pt x="2601888" y="948845"/>
                  <a:pt x="2601888" y="948845"/>
                  <a:pt x="2601888" y="948845"/>
                </a:cubicBezTo>
                <a:cubicBezTo>
                  <a:pt x="2638599" y="948845"/>
                  <a:pt x="2638599" y="948845"/>
                  <a:pt x="2638599" y="948845"/>
                </a:cubicBezTo>
                <a:cubicBezTo>
                  <a:pt x="2638599" y="855923"/>
                  <a:pt x="2638599" y="855923"/>
                  <a:pt x="2638599" y="855923"/>
                </a:cubicBezTo>
                <a:cubicBezTo>
                  <a:pt x="2638599" y="832841"/>
                  <a:pt x="2638599" y="783125"/>
                  <a:pt x="2569146" y="783125"/>
                </a:cubicBezTo>
                <a:close/>
                <a:moveTo>
                  <a:pt x="2254116" y="783125"/>
                </a:moveTo>
                <a:cubicBezTo>
                  <a:pt x="2232521" y="783125"/>
                  <a:pt x="2214525" y="794237"/>
                  <a:pt x="2205527" y="812890"/>
                </a:cubicBezTo>
                <a:cubicBezTo>
                  <a:pt x="2204928" y="812890"/>
                  <a:pt x="2204928" y="812890"/>
                  <a:pt x="2204928" y="812890"/>
                </a:cubicBezTo>
                <a:cubicBezTo>
                  <a:pt x="2204928" y="787093"/>
                  <a:pt x="2204928" y="787093"/>
                  <a:pt x="2204928" y="787093"/>
                </a:cubicBezTo>
                <a:cubicBezTo>
                  <a:pt x="2163937" y="787093"/>
                  <a:pt x="2163937" y="787093"/>
                  <a:pt x="2163937" y="787093"/>
                </a:cubicBezTo>
                <a:cubicBezTo>
                  <a:pt x="2163937" y="949813"/>
                  <a:pt x="2163937" y="949813"/>
                  <a:pt x="2163937" y="949813"/>
                </a:cubicBezTo>
                <a:cubicBezTo>
                  <a:pt x="2204928" y="949813"/>
                  <a:pt x="2204928" y="949813"/>
                  <a:pt x="2204928" y="949813"/>
                </a:cubicBezTo>
                <a:cubicBezTo>
                  <a:pt x="2204928" y="862698"/>
                  <a:pt x="2204928" y="862698"/>
                  <a:pt x="2204928" y="862698"/>
                </a:cubicBezTo>
                <a:cubicBezTo>
                  <a:pt x="2204928" y="853967"/>
                  <a:pt x="2210326" y="821622"/>
                  <a:pt x="2248917" y="821622"/>
                </a:cubicBezTo>
                <a:cubicBezTo>
                  <a:pt x="2255515" y="821622"/>
                  <a:pt x="2261913" y="823011"/>
                  <a:pt x="2268713" y="824797"/>
                </a:cubicBezTo>
                <a:cubicBezTo>
                  <a:pt x="2268713" y="785307"/>
                  <a:pt x="2268713" y="785307"/>
                  <a:pt x="2268713" y="785307"/>
                </a:cubicBezTo>
                <a:cubicBezTo>
                  <a:pt x="2263913" y="784117"/>
                  <a:pt x="2259315" y="783125"/>
                  <a:pt x="2254116" y="783125"/>
                </a:cubicBezTo>
                <a:close/>
                <a:moveTo>
                  <a:pt x="2770070" y="783125"/>
                </a:moveTo>
                <a:cubicBezTo>
                  <a:pt x="2743230" y="783125"/>
                  <a:pt x="2727640" y="797214"/>
                  <a:pt x="2720536" y="812493"/>
                </a:cubicBezTo>
                <a:cubicBezTo>
                  <a:pt x="2719944" y="812493"/>
                  <a:pt x="2719944" y="812493"/>
                  <a:pt x="2719944" y="812493"/>
                </a:cubicBezTo>
                <a:cubicBezTo>
                  <a:pt x="2719944" y="787093"/>
                  <a:pt x="2719944" y="787093"/>
                  <a:pt x="2719944" y="787093"/>
                </a:cubicBezTo>
                <a:cubicBezTo>
                  <a:pt x="2681462" y="787093"/>
                  <a:pt x="2681462" y="787093"/>
                  <a:pt x="2681462" y="787093"/>
                </a:cubicBezTo>
                <a:cubicBezTo>
                  <a:pt x="2681462" y="949813"/>
                  <a:pt x="2681462" y="949813"/>
                  <a:pt x="2681462" y="949813"/>
                </a:cubicBezTo>
                <a:cubicBezTo>
                  <a:pt x="2721918" y="949813"/>
                  <a:pt x="2721918" y="949813"/>
                  <a:pt x="2721918" y="949813"/>
                </a:cubicBezTo>
                <a:cubicBezTo>
                  <a:pt x="2721918" y="861111"/>
                  <a:pt x="2721918" y="861111"/>
                  <a:pt x="2721918" y="861111"/>
                </a:cubicBezTo>
                <a:cubicBezTo>
                  <a:pt x="2721918" y="839283"/>
                  <a:pt x="2732377" y="819637"/>
                  <a:pt x="2759018" y="819637"/>
                </a:cubicBezTo>
                <a:cubicBezTo>
                  <a:pt x="2778555" y="819637"/>
                  <a:pt x="2786646" y="832933"/>
                  <a:pt x="2786646" y="852975"/>
                </a:cubicBezTo>
                <a:cubicBezTo>
                  <a:pt x="2786646" y="949813"/>
                  <a:pt x="2786646" y="949813"/>
                  <a:pt x="2786646" y="949813"/>
                </a:cubicBezTo>
                <a:cubicBezTo>
                  <a:pt x="2827102" y="949813"/>
                  <a:pt x="2827102" y="949813"/>
                  <a:pt x="2827102" y="949813"/>
                </a:cubicBezTo>
                <a:cubicBezTo>
                  <a:pt x="2827102" y="861706"/>
                  <a:pt x="2827102" y="861706"/>
                  <a:pt x="2827102" y="861706"/>
                </a:cubicBezTo>
                <a:cubicBezTo>
                  <a:pt x="2827102" y="840672"/>
                  <a:pt x="2836575" y="819637"/>
                  <a:pt x="2861835" y="819637"/>
                </a:cubicBezTo>
                <a:cubicBezTo>
                  <a:pt x="2885911" y="819637"/>
                  <a:pt x="2891831" y="837298"/>
                  <a:pt x="2891831" y="857737"/>
                </a:cubicBezTo>
                <a:cubicBezTo>
                  <a:pt x="2891831" y="949813"/>
                  <a:pt x="2891831" y="949813"/>
                  <a:pt x="2891831" y="949813"/>
                </a:cubicBezTo>
                <a:cubicBezTo>
                  <a:pt x="2932287" y="949813"/>
                  <a:pt x="2932287" y="949813"/>
                  <a:pt x="2932287" y="949813"/>
                </a:cubicBezTo>
                <a:cubicBezTo>
                  <a:pt x="2932287" y="852975"/>
                  <a:pt x="2932287" y="852975"/>
                  <a:pt x="2932287" y="852975"/>
                </a:cubicBezTo>
                <a:cubicBezTo>
                  <a:pt x="2932287" y="813882"/>
                  <a:pt x="2917288" y="783125"/>
                  <a:pt x="2874070" y="783125"/>
                </a:cubicBezTo>
                <a:cubicBezTo>
                  <a:pt x="2849796" y="783125"/>
                  <a:pt x="2832628" y="792451"/>
                  <a:pt x="2820787" y="813287"/>
                </a:cubicBezTo>
                <a:cubicBezTo>
                  <a:pt x="2812301" y="792848"/>
                  <a:pt x="2795132" y="783125"/>
                  <a:pt x="2770070" y="783125"/>
                </a:cubicBezTo>
                <a:close/>
                <a:moveTo>
                  <a:pt x="585671" y="783124"/>
                </a:moveTo>
                <a:cubicBezTo>
                  <a:pt x="536399" y="783124"/>
                  <a:pt x="497061" y="817057"/>
                  <a:pt x="497061" y="867957"/>
                </a:cubicBezTo>
                <a:cubicBezTo>
                  <a:pt x="497061" y="918857"/>
                  <a:pt x="536399" y="952987"/>
                  <a:pt x="585671" y="952987"/>
                </a:cubicBezTo>
                <a:cubicBezTo>
                  <a:pt x="611499" y="952987"/>
                  <a:pt x="635538" y="943912"/>
                  <a:pt x="654611" y="920632"/>
                </a:cubicBezTo>
                <a:cubicBezTo>
                  <a:pt x="625406" y="898733"/>
                  <a:pt x="625406" y="898733"/>
                  <a:pt x="625406" y="898733"/>
                </a:cubicBezTo>
                <a:cubicBezTo>
                  <a:pt x="615273" y="911162"/>
                  <a:pt x="601962" y="920632"/>
                  <a:pt x="581697" y="920632"/>
                </a:cubicBezTo>
                <a:cubicBezTo>
                  <a:pt x="558849" y="920632"/>
                  <a:pt x="540571" y="906033"/>
                  <a:pt x="537790" y="882161"/>
                </a:cubicBezTo>
                <a:cubicBezTo>
                  <a:pt x="662161" y="882161"/>
                  <a:pt x="662161" y="882161"/>
                  <a:pt x="662161" y="882161"/>
                </a:cubicBezTo>
                <a:cubicBezTo>
                  <a:pt x="662161" y="871113"/>
                  <a:pt x="662161" y="871113"/>
                  <a:pt x="662161" y="871113"/>
                </a:cubicBezTo>
                <a:cubicBezTo>
                  <a:pt x="662161" y="814690"/>
                  <a:pt x="631168" y="783124"/>
                  <a:pt x="585671" y="783124"/>
                </a:cubicBezTo>
                <a:close/>
                <a:moveTo>
                  <a:pt x="772236" y="783124"/>
                </a:moveTo>
                <a:cubicBezTo>
                  <a:pt x="722315" y="783124"/>
                  <a:pt x="692323" y="820341"/>
                  <a:pt x="692323" y="868248"/>
                </a:cubicBezTo>
                <a:cubicBezTo>
                  <a:pt x="692323" y="914373"/>
                  <a:pt x="724288" y="951589"/>
                  <a:pt x="773025" y="951589"/>
                </a:cubicBezTo>
                <a:cubicBezTo>
                  <a:pt x="793152" y="951589"/>
                  <a:pt x="814067" y="943671"/>
                  <a:pt x="825906" y="927834"/>
                </a:cubicBezTo>
                <a:cubicBezTo>
                  <a:pt x="826498" y="927834"/>
                  <a:pt x="826498" y="927834"/>
                  <a:pt x="826498" y="927834"/>
                </a:cubicBezTo>
                <a:cubicBezTo>
                  <a:pt x="826498" y="939712"/>
                  <a:pt x="826498" y="939712"/>
                  <a:pt x="826498" y="939712"/>
                </a:cubicBezTo>
                <a:cubicBezTo>
                  <a:pt x="826498" y="971781"/>
                  <a:pt x="814462" y="994151"/>
                  <a:pt x="775393" y="994151"/>
                </a:cubicBezTo>
                <a:cubicBezTo>
                  <a:pt x="752702" y="994151"/>
                  <a:pt x="735930" y="985639"/>
                  <a:pt x="719553" y="970792"/>
                </a:cubicBezTo>
                <a:cubicBezTo>
                  <a:pt x="695283" y="1004049"/>
                  <a:pt x="695283" y="1004049"/>
                  <a:pt x="695283" y="1004049"/>
                </a:cubicBezTo>
                <a:cubicBezTo>
                  <a:pt x="718369" y="1024241"/>
                  <a:pt x="745598" y="1030774"/>
                  <a:pt x="775591" y="1030774"/>
                </a:cubicBezTo>
                <a:cubicBezTo>
                  <a:pt x="838732" y="1030774"/>
                  <a:pt x="866948" y="993557"/>
                  <a:pt x="866948" y="934961"/>
                </a:cubicBezTo>
                <a:cubicBezTo>
                  <a:pt x="866948" y="787083"/>
                  <a:pt x="866948" y="787083"/>
                  <a:pt x="866948" y="787083"/>
                </a:cubicBezTo>
                <a:cubicBezTo>
                  <a:pt x="828669" y="787083"/>
                  <a:pt x="828669" y="787083"/>
                  <a:pt x="828669" y="787083"/>
                </a:cubicBezTo>
                <a:lnTo>
                  <a:pt x="828669" y="811433"/>
                </a:lnTo>
                <a:cubicBezTo>
                  <a:pt x="827879" y="811433"/>
                  <a:pt x="827879" y="811433"/>
                  <a:pt x="827879" y="811433"/>
                </a:cubicBezTo>
                <a:cubicBezTo>
                  <a:pt x="816040" y="791834"/>
                  <a:pt x="794928" y="783124"/>
                  <a:pt x="772236" y="783124"/>
                </a:cubicBezTo>
                <a:close/>
                <a:moveTo>
                  <a:pt x="469764" y="783124"/>
                </a:moveTo>
                <a:cubicBezTo>
                  <a:pt x="448170" y="783124"/>
                  <a:pt x="430174" y="794237"/>
                  <a:pt x="421176" y="812890"/>
                </a:cubicBezTo>
                <a:cubicBezTo>
                  <a:pt x="420576" y="812890"/>
                  <a:pt x="420576" y="812890"/>
                  <a:pt x="420576" y="812890"/>
                </a:cubicBezTo>
                <a:cubicBezTo>
                  <a:pt x="420576" y="787093"/>
                  <a:pt x="420576" y="787093"/>
                  <a:pt x="420576" y="787093"/>
                </a:cubicBezTo>
                <a:cubicBezTo>
                  <a:pt x="379586" y="787093"/>
                  <a:pt x="379586" y="787093"/>
                  <a:pt x="379586" y="787093"/>
                </a:cubicBezTo>
                <a:cubicBezTo>
                  <a:pt x="379586" y="949812"/>
                  <a:pt x="379586" y="949812"/>
                  <a:pt x="379586" y="949812"/>
                </a:cubicBezTo>
                <a:cubicBezTo>
                  <a:pt x="420576" y="949812"/>
                  <a:pt x="420576" y="949812"/>
                  <a:pt x="420576" y="949812"/>
                </a:cubicBezTo>
                <a:cubicBezTo>
                  <a:pt x="420576" y="862698"/>
                  <a:pt x="420576" y="862698"/>
                  <a:pt x="420576" y="862698"/>
                </a:cubicBezTo>
                <a:cubicBezTo>
                  <a:pt x="420576" y="853966"/>
                  <a:pt x="425975" y="821621"/>
                  <a:pt x="464566" y="821621"/>
                </a:cubicBezTo>
                <a:cubicBezTo>
                  <a:pt x="471164" y="821621"/>
                  <a:pt x="477563" y="823010"/>
                  <a:pt x="484361" y="824796"/>
                </a:cubicBezTo>
                <a:cubicBezTo>
                  <a:pt x="484361" y="785307"/>
                  <a:pt x="484361" y="785307"/>
                  <a:pt x="484361" y="785307"/>
                </a:cubicBezTo>
                <a:cubicBezTo>
                  <a:pt x="479762" y="784116"/>
                  <a:pt x="474963" y="783124"/>
                  <a:pt x="469764" y="783124"/>
                </a:cubicBezTo>
                <a:close/>
                <a:moveTo>
                  <a:pt x="1082053" y="783122"/>
                </a:moveTo>
                <a:cubicBezTo>
                  <a:pt x="1033393" y="783122"/>
                  <a:pt x="993946" y="821147"/>
                  <a:pt x="993946" y="868054"/>
                </a:cubicBezTo>
                <a:cubicBezTo>
                  <a:pt x="993946" y="914961"/>
                  <a:pt x="1033393" y="952986"/>
                  <a:pt x="1082053" y="952986"/>
                </a:cubicBezTo>
                <a:cubicBezTo>
                  <a:pt x="1130713" y="952986"/>
                  <a:pt x="1170160" y="914961"/>
                  <a:pt x="1170160" y="868054"/>
                </a:cubicBezTo>
                <a:cubicBezTo>
                  <a:pt x="1170160" y="821147"/>
                  <a:pt x="1130713" y="783122"/>
                  <a:pt x="1082053" y="783122"/>
                </a:cubicBezTo>
                <a:close/>
                <a:moveTo>
                  <a:pt x="1859337" y="740263"/>
                </a:moveTo>
                <a:cubicBezTo>
                  <a:pt x="1859337" y="787031"/>
                  <a:pt x="1859337" y="787031"/>
                  <a:pt x="1859337" y="787031"/>
                </a:cubicBezTo>
                <a:cubicBezTo>
                  <a:pt x="1825802" y="787031"/>
                  <a:pt x="1825802" y="787031"/>
                  <a:pt x="1825802" y="787031"/>
                </a:cubicBezTo>
                <a:cubicBezTo>
                  <a:pt x="1825802" y="821367"/>
                  <a:pt x="1825802" y="821367"/>
                  <a:pt x="1825802" y="821367"/>
                </a:cubicBezTo>
                <a:cubicBezTo>
                  <a:pt x="1859337" y="821367"/>
                  <a:pt x="1859337" y="821367"/>
                  <a:pt x="1859337" y="821367"/>
                </a:cubicBezTo>
                <a:cubicBezTo>
                  <a:pt x="1859337" y="895564"/>
                  <a:pt x="1859337" y="895564"/>
                  <a:pt x="1859337" y="895564"/>
                </a:cubicBezTo>
                <a:cubicBezTo>
                  <a:pt x="1859337" y="933650"/>
                  <a:pt x="1869457" y="952988"/>
                  <a:pt x="1912716" y="952988"/>
                </a:cubicBezTo>
                <a:cubicBezTo>
                  <a:pt x="1922043" y="952988"/>
                  <a:pt x="1936330" y="951607"/>
                  <a:pt x="1944864" y="947660"/>
                </a:cubicBezTo>
                <a:cubicBezTo>
                  <a:pt x="1944864" y="913522"/>
                  <a:pt x="1944864" y="913522"/>
                  <a:pt x="1944864" y="913522"/>
                </a:cubicBezTo>
                <a:cubicBezTo>
                  <a:pt x="1939705" y="917271"/>
                  <a:pt x="1929981" y="918652"/>
                  <a:pt x="1922835" y="918652"/>
                </a:cubicBezTo>
                <a:cubicBezTo>
                  <a:pt x="1904780" y="918652"/>
                  <a:pt x="1900017" y="908391"/>
                  <a:pt x="1900017" y="892210"/>
                </a:cubicBezTo>
                <a:cubicBezTo>
                  <a:pt x="1900017" y="821367"/>
                  <a:pt x="1900017" y="821367"/>
                  <a:pt x="1900017" y="821367"/>
                </a:cubicBezTo>
                <a:cubicBezTo>
                  <a:pt x="1944864" y="821367"/>
                  <a:pt x="1944864" y="821367"/>
                  <a:pt x="1944864" y="821367"/>
                </a:cubicBezTo>
                <a:cubicBezTo>
                  <a:pt x="1944864" y="787031"/>
                  <a:pt x="1944864" y="787031"/>
                  <a:pt x="1944864" y="787031"/>
                </a:cubicBezTo>
                <a:cubicBezTo>
                  <a:pt x="1900017" y="787031"/>
                  <a:pt x="1900017" y="787031"/>
                  <a:pt x="1900017" y="787031"/>
                </a:cubicBezTo>
                <a:lnTo>
                  <a:pt x="1900017" y="740263"/>
                </a:lnTo>
                <a:cubicBezTo>
                  <a:pt x="1859337" y="740263"/>
                  <a:pt x="1859337" y="740263"/>
                  <a:pt x="1859337" y="740263"/>
                </a:cubicBezTo>
                <a:close/>
                <a:moveTo>
                  <a:pt x="934117" y="706923"/>
                </a:moveTo>
                <a:cubicBezTo>
                  <a:pt x="919177" y="706923"/>
                  <a:pt x="908221" y="718678"/>
                  <a:pt x="908221" y="731430"/>
                </a:cubicBezTo>
                <a:cubicBezTo>
                  <a:pt x="908221" y="744381"/>
                  <a:pt x="919177" y="756136"/>
                  <a:pt x="934117" y="756136"/>
                </a:cubicBezTo>
                <a:cubicBezTo>
                  <a:pt x="949056" y="756136"/>
                  <a:pt x="960609" y="745576"/>
                  <a:pt x="960609" y="731430"/>
                </a:cubicBezTo>
                <a:cubicBezTo>
                  <a:pt x="960609" y="717483"/>
                  <a:pt x="949056" y="706923"/>
                  <a:pt x="934117" y="706923"/>
                </a:cubicBezTo>
                <a:close/>
                <a:moveTo>
                  <a:pt x="2413632" y="692637"/>
                </a:moveTo>
                <a:lnTo>
                  <a:pt x="2413632" y="806850"/>
                </a:lnTo>
                <a:cubicBezTo>
                  <a:pt x="2412637" y="806850"/>
                  <a:pt x="2412637" y="806850"/>
                  <a:pt x="2412637" y="806850"/>
                </a:cubicBezTo>
                <a:cubicBezTo>
                  <a:pt x="2404075" y="796342"/>
                  <a:pt x="2387747" y="782263"/>
                  <a:pt x="2357085" y="782263"/>
                </a:cubicBezTo>
                <a:cubicBezTo>
                  <a:pt x="2310493" y="782263"/>
                  <a:pt x="2278236" y="819540"/>
                  <a:pt x="2278236" y="867526"/>
                </a:cubicBezTo>
                <a:cubicBezTo>
                  <a:pt x="2278236" y="915710"/>
                  <a:pt x="2308502" y="952987"/>
                  <a:pt x="2358877" y="952987"/>
                </a:cubicBezTo>
                <a:cubicBezTo>
                  <a:pt x="2381774" y="952987"/>
                  <a:pt x="2403080" y="944064"/>
                  <a:pt x="2415025" y="924434"/>
                </a:cubicBezTo>
                <a:cubicBezTo>
                  <a:pt x="2415624" y="924434"/>
                  <a:pt x="2415624" y="924434"/>
                  <a:pt x="2415624" y="924434"/>
                </a:cubicBezTo>
                <a:cubicBezTo>
                  <a:pt x="2415624" y="948823"/>
                  <a:pt x="2415624" y="948823"/>
                  <a:pt x="2415624" y="948823"/>
                </a:cubicBezTo>
                <a:cubicBezTo>
                  <a:pt x="2454450" y="948823"/>
                  <a:pt x="2454450" y="948823"/>
                  <a:pt x="2454450" y="948823"/>
                </a:cubicBezTo>
                <a:cubicBezTo>
                  <a:pt x="2454450" y="692637"/>
                  <a:pt x="2454450" y="692637"/>
                  <a:pt x="2454450" y="692637"/>
                </a:cubicBezTo>
                <a:cubicBezTo>
                  <a:pt x="2413632" y="692637"/>
                  <a:pt x="2413632" y="692637"/>
                  <a:pt x="2413632" y="692637"/>
                </a:cubicBezTo>
                <a:close/>
                <a:moveTo>
                  <a:pt x="1201910" y="492612"/>
                </a:moveTo>
                <a:cubicBezTo>
                  <a:pt x="1228213" y="492612"/>
                  <a:pt x="1249535" y="514645"/>
                  <a:pt x="1249535" y="541825"/>
                </a:cubicBezTo>
                <a:cubicBezTo>
                  <a:pt x="1249535" y="569005"/>
                  <a:pt x="1228213" y="591038"/>
                  <a:pt x="1201910" y="591038"/>
                </a:cubicBezTo>
                <a:cubicBezTo>
                  <a:pt x="1175607" y="591038"/>
                  <a:pt x="1154285" y="569005"/>
                  <a:pt x="1154285" y="541825"/>
                </a:cubicBezTo>
                <a:cubicBezTo>
                  <a:pt x="1154285" y="514645"/>
                  <a:pt x="1175607" y="492612"/>
                  <a:pt x="1201910" y="492612"/>
                </a:cubicBezTo>
                <a:close/>
                <a:moveTo>
                  <a:pt x="1622596" y="492612"/>
                </a:moveTo>
                <a:cubicBezTo>
                  <a:pt x="1648899" y="492612"/>
                  <a:pt x="1670221" y="514645"/>
                  <a:pt x="1670221" y="541825"/>
                </a:cubicBezTo>
                <a:cubicBezTo>
                  <a:pt x="1670221" y="569005"/>
                  <a:pt x="1648899" y="591038"/>
                  <a:pt x="1622596" y="591038"/>
                </a:cubicBezTo>
                <a:cubicBezTo>
                  <a:pt x="1596294" y="591038"/>
                  <a:pt x="1574971" y="569005"/>
                  <a:pt x="1574971" y="541825"/>
                </a:cubicBezTo>
                <a:cubicBezTo>
                  <a:pt x="1574971" y="514645"/>
                  <a:pt x="1596294" y="492612"/>
                  <a:pt x="1622596" y="492612"/>
                </a:cubicBezTo>
                <a:close/>
                <a:moveTo>
                  <a:pt x="1828973" y="492612"/>
                </a:moveTo>
                <a:cubicBezTo>
                  <a:pt x="1855275" y="492612"/>
                  <a:pt x="1876597" y="514645"/>
                  <a:pt x="1876597" y="541825"/>
                </a:cubicBezTo>
                <a:cubicBezTo>
                  <a:pt x="1876597" y="569005"/>
                  <a:pt x="1855275" y="591038"/>
                  <a:pt x="1828973" y="591038"/>
                </a:cubicBezTo>
                <a:cubicBezTo>
                  <a:pt x="1802669" y="591038"/>
                  <a:pt x="1781347" y="569005"/>
                  <a:pt x="1781347" y="541825"/>
                </a:cubicBezTo>
                <a:cubicBezTo>
                  <a:pt x="1781347" y="514645"/>
                  <a:pt x="1802669" y="492612"/>
                  <a:pt x="1828973" y="492612"/>
                </a:cubicBezTo>
                <a:close/>
                <a:moveTo>
                  <a:pt x="1416222" y="492611"/>
                </a:moveTo>
                <a:cubicBezTo>
                  <a:pt x="1442524" y="492611"/>
                  <a:pt x="1463847" y="514644"/>
                  <a:pt x="1463847" y="541824"/>
                </a:cubicBezTo>
                <a:cubicBezTo>
                  <a:pt x="1463847" y="569004"/>
                  <a:pt x="1442524" y="591037"/>
                  <a:pt x="1416222" y="591037"/>
                </a:cubicBezTo>
                <a:cubicBezTo>
                  <a:pt x="1389919" y="591037"/>
                  <a:pt x="1368596" y="569004"/>
                  <a:pt x="1368596" y="541824"/>
                </a:cubicBezTo>
                <a:cubicBezTo>
                  <a:pt x="1368596" y="514644"/>
                  <a:pt x="1389919" y="492611"/>
                  <a:pt x="1416222" y="492611"/>
                </a:cubicBezTo>
                <a:close/>
                <a:moveTo>
                  <a:pt x="749081" y="486262"/>
                </a:moveTo>
                <a:cubicBezTo>
                  <a:pt x="774723" y="486262"/>
                  <a:pt x="790348" y="501527"/>
                  <a:pt x="790749" y="525950"/>
                </a:cubicBezTo>
                <a:cubicBezTo>
                  <a:pt x="790749" y="525950"/>
                  <a:pt x="790749" y="525950"/>
                  <a:pt x="706611" y="525950"/>
                </a:cubicBezTo>
                <a:cubicBezTo>
                  <a:pt x="709616" y="501934"/>
                  <a:pt x="724641" y="486262"/>
                  <a:pt x="749081" y="486262"/>
                </a:cubicBezTo>
                <a:close/>
                <a:moveTo>
                  <a:pt x="754787" y="456099"/>
                </a:moveTo>
                <a:cubicBezTo>
                  <a:pt x="705930" y="456099"/>
                  <a:pt x="666923" y="490548"/>
                  <a:pt x="666923" y="541924"/>
                </a:cubicBezTo>
                <a:cubicBezTo>
                  <a:pt x="666923" y="593299"/>
                  <a:pt x="705930" y="627549"/>
                  <a:pt x="754787" y="627549"/>
                </a:cubicBezTo>
                <a:cubicBezTo>
                  <a:pt x="780397" y="627549"/>
                  <a:pt x="804235" y="618389"/>
                  <a:pt x="823147" y="594892"/>
                </a:cubicBezTo>
                <a:cubicBezTo>
                  <a:pt x="794187" y="572789"/>
                  <a:pt x="794187" y="572789"/>
                  <a:pt x="794187" y="572789"/>
                </a:cubicBezTo>
                <a:cubicBezTo>
                  <a:pt x="783943" y="585533"/>
                  <a:pt x="770941" y="594892"/>
                  <a:pt x="750650" y="594892"/>
                </a:cubicBezTo>
                <a:cubicBezTo>
                  <a:pt x="728191" y="594892"/>
                  <a:pt x="709870" y="580355"/>
                  <a:pt x="707309" y="556261"/>
                </a:cubicBezTo>
                <a:cubicBezTo>
                  <a:pt x="830436" y="556261"/>
                  <a:pt x="830436" y="556261"/>
                  <a:pt x="830436" y="556261"/>
                </a:cubicBezTo>
                <a:cubicBezTo>
                  <a:pt x="830436" y="544911"/>
                  <a:pt x="830436" y="544911"/>
                  <a:pt x="830436" y="544911"/>
                </a:cubicBezTo>
                <a:cubicBezTo>
                  <a:pt x="830436" y="488159"/>
                  <a:pt x="799901" y="456099"/>
                  <a:pt x="754787" y="456099"/>
                </a:cubicBezTo>
                <a:close/>
                <a:moveTo>
                  <a:pt x="467295" y="456099"/>
                </a:moveTo>
                <a:cubicBezTo>
                  <a:pt x="440109" y="456099"/>
                  <a:pt x="424432" y="470370"/>
                  <a:pt x="417289" y="485631"/>
                </a:cubicBezTo>
                <a:cubicBezTo>
                  <a:pt x="416693" y="485631"/>
                  <a:pt x="416693" y="485631"/>
                  <a:pt x="416693" y="485631"/>
                </a:cubicBezTo>
                <a:cubicBezTo>
                  <a:pt x="416693" y="460261"/>
                  <a:pt x="416693" y="460261"/>
                  <a:pt x="416693" y="460261"/>
                </a:cubicBezTo>
                <a:cubicBezTo>
                  <a:pt x="377998" y="460261"/>
                  <a:pt x="377998" y="460261"/>
                  <a:pt x="377998" y="460261"/>
                </a:cubicBezTo>
                <a:cubicBezTo>
                  <a:pt x="377998" y="622787"/>
                  <a:pt x="377998" y="622787"/>
                  <a:pt x="377998" y="622787"/>
                </a:cubicBezTo>
                <a:cubicBezTo>
                  <a:pt x="418678" y="622787"/>
                  <a:pt x="418678" y="622787"/>
                  <a:pt x="418678" y="622787"/>
                </a:cubicBezTo>
                <a:cubicBezTo>
                  <a:pt x="418678" y="533992"/>
                  <a:pt x="418678" y="533992"/>
                  <a:pt x="418678" y="533992"/>
                </a:cubicBezTo>
                <a:cubicBezTo>
                  <a:pt x="418678" y="512388"/>
                  <a:pt x="429195" y="492767"/>
                  <a:pt x="455984" y="492767"/>
                </a:cubicBezTo>
                <a:cubicBezTo>
                  <a:pt x="475629" y="492767"/>
                  <a:pt x="483765" y="505848"/>
                  <a:pt x="483765" y="525866"/>
                </a:cubicBezTo>
                <a:cubicBezTo>
                  <a:pt x="483765" y="622787"/>
                  <a:pt x="483765" y="622787"/>
                  <a:pt x="483765" y="622787"/>
                </a:cubicBezTo>
                <a:lnTo>
                  <a:pt x="524643" y="622787"/>
                </a:lnTo>
                <a:cubicBezTo>
                  <a:pt x="524643" y="534785"/>
                  <a:pt x="524643" y="534785"/>
                  <a:pt x="524643" y="534785"/>
                </a:cubicBezTo>
                <a:cubicBezTo>
                  <a:pt x="524643" y="513776"/>
                  <a:pt x="533970" y="492767"/>
                  <a:pt x="559568" y="492767"/>
                </a:cubicBezTo>
                <a:cubicBezTo>
                  <a:pt x="583579" y="492767"/>
                  <a:pt x="589731" y="510406"/>
                  <a:pt x="589731" y="530623"/>
                </a:cubicBezTo>
                <a:cubicBezTo>
                  <a:pt x="589731" y="622787"/>
                  <a:pt x="589731" y="622787"/>
                  <a:pt x="589731" y="622787"/>
                </a:cubicBezTo>
                <a:cubicBezTo>
                  <a:pt x="630411" y="622787"/>
                  <a:pt x="630411" y="622787"/>
                  <a:pt x="630411" y="622787"/>
                </a:cubicBezTo>
                <a:cubicBezTo>
                  <a:pt x="630411" y="525866"/>
                  <a:pt x="630411" y="525866"/>
                  <a:pt x="630411" y="525866"/>
                </a:cubicBezTo>
                <a:cubicBezTo>
                  <a:pt x="630411" y="487019"/>
                  <a:pt x="615131" y="456099"/>
                  <a:pt x="571673" y="456099"/>
                </a:cubicBezTo>
                <a:cubicBezTo>
                  <a:pt x="547265" y="456099"/>
                  <a:pt x="530001" y="465613"/>
                  <a:pt x="518095" y="486226"/>
                </a:cubicBezTo>
                <a:cubicBezTo>
                  <a:pt x="509562" y="466009"/>
                  <a:pt x="492298" y="456099"/>
                  <a:pt x="467295" y="456099"/>
                </a:cubicBezTo>
                <a:close/>
                <a:moveTo>
                  <a:pt x="1087129" y="456099"/>
                </a:moveTo>
                <a:cubicBezTo>
                  <a:pt x="1065775" y="456099"/>
                  <a:pt x="1047614" y="467397"/>
                  <a:pt x="1038833" y="485829"/>
                </a:cubicBezTo>
                <a:cubicBezTo>
                  <a:pt x="1038035" y="485829"/>
                  <a:pt x="1038035" y="485829"/>
                  <a:pt x="1038035" y="485829"/>
                </a:cubicBezTo>
                <a:cubicBezTo>
                  <a:pt x="1038035" y="460261"/>
                  <a:pt x="1038035" y="460261"/>
                  <a:pt x="1038035" y="460261"/>
                </a:cubicBezTo>
                <a:cubicBezTo>
                  <a:pt x="997122" y="460261"/>
                  <a:pt x="997122" y="460261"/>
                  <a:pt x="997122" y="460261"/>
                </a:cubicBezTo>
                <a:cubicBezTo>
                  <a:pt x="997122" y="622787"/>
                  <a:pt x="997122" y="622787"/>
                  <a:pt x="997122" y="622787"/>
                </a:cubicBezTo>
                <a:cubicBezTo>
                  <a:pt x="1038035" y="622787"/>
                  <a:pt x="1038035" y="622787"/>
                  <a:pt x="1038035" y="622787"/>
                </a:cubicBezTo>
                <a:lnTo>
                  <a:pt x="1038035" y="535776"/>
                </a:lnTo>
                <a:cubicBezTo>
                  <a:pt x="1038035" y="526857"/>
                  <a:pt x="1043623" y="494748"/>
                  <a:pt x="1082140" y="494748"/>
                </a:cubicBezTo>
                <a:cubicBezTo>
                  <a:pt x="1088526" y="494748"/>
                  <a:pt x="1095112" y="496136"/>
                  <a:pt x="1101898" y="497721"/>
                </a:cubicBezTo>
                <a:cubicBezTo>
                  <a:pt x="1101898" y="458477"/>
                  <a:pt x="1101898" y="458477"/>
                  <a:pt x="1101898" y="458477"/>
                </a:cubicBezTo>
                <a:cubicBezTo>
                  <a:pt x="1097108" y="457090"/>
                  <a:pt x="1092318" y="456099"/>
                  <a:pt x="1087129" y="456099"/>
                </a:cubicBezTo>
                <a:close/>
                <a:moveTo>
                  <a:pt x="1201910" y="456099"/>
                </a:moveTo>
                <a:cubicBezTo>
                  <a:pt x="1152812" y="456099"/>
                  <a:pt x="1113010" y="494479"/>
                  <a:pt x="1113010" y="541824"/>
                </a:cubicBezTo>
                <a:cubicBezTo>
                  <a:pt x="1113010" y="589169"/>
                  <a:pt x="1152812" y="627549"/>
                  <a:pt x="1201910" y="627549"/>
                </a:cubicBezTo>
                <a:cubicBezTo>
                  <a:pt x="1251008" y="627549"/>
                  <a:pt x="1290810" y="589169"/>
                  <a:pt x="1290810" y="541824"/>
                </a:cubicBezTo>
                <a:cubicBezTo>
                  <a:pt x="1290810" y="494479"/>
                  <a:pt x="1251008" y="456099"/>
                  <a:pt x="1201910" y="456099"/>
                </a:cubicBezTo>
                <a:close/>
                <a:moveTo>
                  <a:pt x="1621804" y="456099"/>
                </a:moveTo>
                <a:cubicBezTo>
                  <a:pt x="1573144" y="456099"/>
                  <a:pt x="1533696" y="494479"/>
                  <a:pt x="1533696" y="541824"/>
                </a:cubicBezTo>
                <a:cubicBezTo>
                  <a:pt x="1533696" y="589169"/>
                  <a:pt x="1573144" y="627549"/>
                  <a:pt x="1621804" y="627549"/>
                </a:cubicBezTo>
                <a:cubicBezTo>
                  <a:pt x="1670464" y="627549"/>
                  <a:pt x="1709911" y="589169"/>
                  <a:pt x="1709911" y="541824"/>
                </a:cubicBezTo>
                <a:cubicBezTo>
                  <a:pt x="1709911" y="494479"/>
                  <a:pt x="1670464" y="456099"/>
                  <a:pt x="1621804" y="456099"/>
                </a:cubicBezTo>
                <a:close/>
                <a:moveTo>
                  <a:pt x="1828973" y="456099"/>
                </a:moveTo>
                <a:cubicBezTo>
                  <a:pt x="1779874" y="456099"/>
                  <a:pt x="1740072" y="494479"/>
                  <a:pt x="1740072" y="541824"/>
                </a:cubicBezTo>
                <a:cubicBezTo>
                  <a:pt x="1740072" y="589169"/>
                  <a:pt x="1779874" y="627549"/>
                  <a:pt x="1828973" y="627549"/>
                </a:cubicBezTo>
                <a:cubicBezTo>
                  <a:pt x="1878070" y="627549"/>
                  <a:pt x="1917873" y="589169"/>
                  <a:pt x="1917873" y="541824"/>
                </a:cubicBezTo>
                <a:cubicBezTo>
                  <a:pt x="1917873" y="494479"/>
                  <a:pt x="1878070" y="456099"/>
                  <a:pt x="1828973" y="456099"/>
                </a:cubicBezTo>
                <a:close/>
                <a:moveTo>
                  <a:pt x="1423621" y="456098"/>
                </a:moveTo>
                <a:cubicBezTo>
                  <a:pt x="1400930" y="456098"/>
                  <a:pt x="1379817" y="465035"/>
                  <a:pt x="1367979" y="484696"/>
                </a:cubicBezTo>
                <a:cubicBezTo>
                  <a:pt x="1367189" y="484696"/>
                  <a:pt x="1367189" y="484696"/>
                  <a:pt x="1367189" y="484696"/>
                </a:cubicBezTo>
                <a:cubicBezTo>
                  <a:pt x="1367189" y="460269"/>
                  <a:pt x="1367189" y="460269"/>
                  <a:pt x="1367189" y="460269"/>
                </a:cubicBezTo>
                <a:cubicBezTo>
                  <a:pt x="1328909" y="460269"/>
                  <a:pt x="1328909" y="460269"/>
                  <a:pt x="1328909" y="460269"/>
                </a:cubicBezTo>
                <a:cubicBezTo>
                  <a:pt x="1328909" y="700573"/>
                  <a:pt x="1328909" y="700573"/>
                  <a:pt x="1328909" y="700573"/>
                </a:cubicBezTo>
                <a:cubicBezTo>
                  <a:pt x="1369359" y="700573"/>
                  <a:pt x="1369359" y="700573"/>
                  <a:pt x="1369359" y="700573"/>
                </a:cubicBezTo>
                <a:cubicBezTo>
                  <a:pt x="1369359" y="602465"/>
                  <a:pt x="1369359" y="602465"/>
                  <a:pt x="1369359" y="602465"/>
                </a:cubicBezTo>
                <a:cubicBezTo>
                  <a:pt x="1370347" y="602465"/>
                  <a:pt x="1370347" y="602465"/>
                  <a:pt x="1370347" y="602465"/>
                </a:cubicBezTo>
                <a:cubicBezTo>
                  <a:pt x="1378831" y="612991"/>
                  <a:pt x="1395011" y="627092"/>
                  <a:pt x="1425201" y="627092"/>
                </a:cubicBezTo>
                <a:cubicBezTo>
                  <a:pt x="1471570" y="627092"/>
                  <a:pt x="1503535" y="589755"/>
                  <a:pt x="1503535" y="541694"/>
                </a:cubicBezTo>
                <a:cubicBezTo>
                  <a:pt x="1503535" y="493435"/>
                  <a:pt x="1473543" y="456098"/>
                  <a:pt x="1423621" y="456098"/>
                </a:cubicBezTo>
                <a:close/>
                <a:moveTo>
                  <a:pt x="879845" y="413236"/>
                </a:moveTo>
                <a:cubicBezTo>
                  <a:pt x="879845" y="460552"/>
                  <a:pt x="879845" y="460552"/>
                  <a:pt x="879845" y="460552"/>
                </a:cubicBezTo>
                <a:cubicBezTo>
                  <a:pt x="846309" y="460552"/>
                  <a:pt x="846309" y="460552"/>
                  <a:pt x="846309" y="460552"/>
                </a:cubicBezTo>
                <a:cubicBezTo>
                  <a:pt x="846309" y="495144"/>
                  <a:pt x="846309" y="495144"/>
                  <a:pt x="846309" y="495144"/>
                </a:cubicBezTo>
                <a:cubicBezTo>
                  <a:pt x="879845" y="495144"/>
                  <a:pt x="879845" y="495144"/>
                  <a:pt x="879845" y="495144"/>
                </a:cubicBezTo>
                <a:cubicBezTo>
                  <a:pt x="879845" y="569895"/>
                  <a:pt x="879845" y="569895"/>
                  <a:pt x="879845" y="569895"/>
                </a:cubicBezTo>
                <a:cubicBezTo>
                  <a:pt x="879845" y="608265"/>
                  <a:pt x="889966" y="627549"/>
                  <a:pt x="933027" y="627549"/>
                </a:cubicBezTo>
                <a:cubicBezTo>
                  <a:pt x="942552" y="627549"/>
                  <a:pt x="956840" y="626356"/>
                  <a:pt x="965372" y="622182"/>
                </a:cubicBezTo>
                <a:cubicBezTo>
                  <a:pt x="965372" y="587987"/>
                  <a:pt x="965372" y="587987"/>
                  <a:pt x="965372" y="587987"/>
                </a:cubicBezTo>
                <a:cubicBezTo>
                  <a:pt x="960213" y="591565"/>
                  <a:pt x="950291" y="592957"/>
                  <a:pt x="943346" y="592957"/>
                </a:cubicBezTo>
                <a:cubicBezTo>
                  <a:pt x="925288" y="592957"/>
                  <a:pt x="920525" y="582818"/>
                  <a:pt x="920525" y="566516"/>
                </a:cubicBezTo>
                <a:cubicBezTo>
                  <a:pt x="920525" y="495144"/>
                  <a:pt x="920525" y="495144"/>
                  <a:pt x="920525" y="495144"/>
                </a:cubicBezTo>
                <a:cubicBezTo>
                  <a:pt x="965372" y="495144"/>
                  <a:pt x="965372" y="495144"/>
                  <a:pt x="965372" y="495144"/>
                </a:cubicBezTo>
                <a:cubicBezTo>
                  <a:pt x="965372" y="460552"/>
                  <a:pt x="965372" y="460552"/>
                  <a:pt x="965372" y="460552"/>
                </a:cubicBezTo>
                <a:cubicBezTo>
                  <a:pt x="920525" y="460552"/>
                  <a:pt x="920525" y="460552"/>
                  <a:pt x="920525" y="460552"/>
                </a:cubicBezTo>
                <a:lnTo>
                  <a:pt x="920525" y="413236"/>
                </a:lnTo>
                <a:cubicBezTo>
                  <a:pt x="879845" y="413236"/>
                  <a:pt x="879845" y="413236"/>
                  <a:pt x="879845" y="413236"/>
                </a:cubicBezTo>
                <a:close/>
                <a:moveTo>
                  <a:pt x="1955972" y="367199"/>
                </a:moveTo>
                <a:lnTo>
                  <a:pt x="1955972" y="622786"/>
                </a:lnTo>
                <a:lnTo>
                  <a:pt x="1997247" y="622786"/>
                </a:lnTo>
                <a:lnTo>
                  <a:pt x="1997247" y="367199"/>
                </a:lnTo>
                <a:close/>
                <a:moveTo>
                  <a:pt x="0" y="0"/>
                </a:moveTo>
                <a:lnTo>
                  <a:pt x="11483996" y="0"/>
                </a:lnTo>
                <a:lnTo>
                  <a:pt x="11483996" y="6857998"/>
                </a:lnTo>
                <a:lnTo>
                  <a:pt x="0" y="6857998"/>
                </a:lnTo>
                <a:close/>
              </a:path>
            </a:pathLst>
          </a:custGeom>
        </p:spPr>
        <p:txBody>
          <a:bodyPr wrap="square">
            <a:noAutofit/>
          </a:bodyPr>
          <a:lstStyle>
            <a:lvl1pPr marL="0" marR="0" indent="0" algn="l" defTabSz="1219078" rtl="0" eaLnBrk="1" fontAlgn="auto" latinLnBrk="0" hangingPunct="1">
              <a:lnSpc>
                <a:spcPct val="100000"/>
              </a:lnSpc>
              <a:spcBef>
                <a:spcPts val="0"/>
              </a:spcBef>
              <a:spcAft>
                <a:spcPts val="0"/>
              </a:spcAft>
              <a:buClr>
                <a:schemeClr val="accent1"/>
              </a:buClr>
              <a:buSzPct val="65000"/>
              <a:buFont typeface="Wingdings" pitchFamily="2" charset="2"/>
              <a:buNone/>
              <a:tabLst/>
              <a:defRPr/>
            </a:lvl1pPr>
          </a:lstStyle>
          <a:p>
            <a:pPr marL="0" marR="0" lvl="0" indent="0" algn="l" defTabSz="1219078" rtl="0" eaLnBrk="1" fontAlgn="auto" latinLnBrk="0" hangingPunct="1">
              <a:lnSpc>
                <a:spcPct val="100000"/>
              </a:lnSpc>
              <a:spcBef>
                <a:spcPts val="0"/>
              </a:spcBef>
              <a:spcAft>
                <a:spcPts val="0"/>
              </a:spcAft>
              <a:buClr>
                <a:schemeClr val="accent1"/>
              </a:buClr>
              <a:buSzPct val="65000"/>
              <a:buFont typeface="Wingdings" pitchFamily="2" charset="2"/>
              <a:buNone/>
              <a:tabLst/>
              <a:defRPr/>
            </a:pPr>
            <a:r>
              <a:rPr lang="nl-NL" dirty="0"/>
              <a:t>[Klik op pictogram om afbeelding in te voegen]</a:t>
            </a:r>
          </a:p>
          <a:p>
            <a:endParaRPr lang="nl-NL" dirty="0"/>
          </a:p>
        </p:txBody>
      </p:sp>
      <p:sp>
        <p:nvSpPr>
          <p:cNvPr id="4" name="***Tijdelijke aanduiding voor datum 3"/>
          <p:cNvSpPr>
            <a:spLocks noGrp="1" noSelect="1"/>
          </p:cNvSpPr>
          <p:nvPr>
            <p:ph type="dt" sz="half" idx="10"/>
          </p:nvPr>
        </p:nvSpPr>
        <p:spPr bwMode="gray">
          <a:xfrm>
            <a:off x="1094257" y="6244800"/>
            <a:ext cx="2844430" cy="365125"/>
          </a:xfrm>
          <a:prstGeom prst="rect">
            <a:avLst/>
          </a:prstGeom>
        </p:spPr>
        <p:txBody>
          <a:bodyPr/>
          <a:lstStyle>
            <a:lvl1pPr algn="l">
              <a:defRPr sz="2133" b="1">
                <a:solidFill>
                  <a:schemeClr val="bg1"/>
                </a:solidFill>
              </a:defRPr>
            </a:lvl1pPr>
          </a:lstStyle>
          <a:p>
            <a:fld id="{3FEC04E1-2BED-4EDB-AB40-B9E55B19ED50}" type="datetime1">
              <a:rPr lang="nl-NL" noProof="1" smtClean="0"/>
              <a:t>24-06-2025</a:t>
            </a:fld>
            <a:endParaRPr lang="nl-NL" noProof="1"/>
          </a:p>
        </p:txBody>
      </p:sp>
      <p:sp>
        <p:nvSpPr>
          <p:cNvPr id="2" name="Titel 1"/>
          <p:cNvSpPr>
            <a:spLocks noGrp="1" noSelect="1"/>
          </p:cNvSpPr>
          <p:nvPr>
            <p:ph type="ctrTitle" hasCustomPrompt="1"/>
          </p:nvPr>
        </p:nvSpPr>
        <p:spPr bwMode="gray">
          <a:xfrm>
            <a:off x="1094258" y="1972800"/>
            <a:ext cx="9790725" cy="1096152"/>
          </a:xfrm>
        </p:spPr>
        <p:txBody>
          <a:bodyPr anchor="t" anchorCtr="0"/>
          <a:lstStyle>
            <a:lvl1pPr algn="l">
              <a:defRPr sz="6133">
                <a:solidFill>
                  <a:schemeClr val="bg1"/>
                </a:solidFill>
              </a:defRPr>
            </a:lvl1pPr>
          </a:lstStyle>
          <a:p>
            <a:r>
              <a:rPr lang="nl-NL" noProof="1"/>
              <a:t>[Titel]</a:t>
            </a:r>
          </a:p>
        </p:txBody>
      </p:sp>
      <p:sp>
        <p:nvSpPr>
          <p:cNvPr id="3" name="Ondertitel 2"/>
          <p:cNvSpPr>
            <a:spLocks noGrp="1" noSelect="1"/>
          </p:cNvSpPr>
          <p:nvPr>
            <p:ph type="subTitle" idx="1" hasCustomPrompt="1"/>
          </p:nvPr>
        </p:nvSpPr>
        <p:spPr bwMode="gray">
          <a:xfrm>
            <a:off x="1094258" y="4012800"/>
            <a:ext cx="9790725" cy="1752600"/>
          </a:xfrm>
        </p:spPr>
        <p:txBody>
          <a:bodyPr/>
          <a:lstStyle>
            <a:lvl1pPr marL="0" indent="0" algn="l">
              <a:buNone/>
              <a:defRPr sz="4000">
                <a:solidFill>
                  <a:schemeClr val="bg1"/>
                </a:solidFill>
              </a:defRPr>
            </a:lvl1pPr>
            <a:lvl2pPr marL="609539" indent="0" algn="ctr">
              <a:buNone/>
              <a:defRPr>
                <a:solidFill>
                  <a:schemeClr val="tx1">
                    <a:tint val="75000"/>
                  </a:schemeClr>
                </a:solidFill>
              </a:defRPr>
            </a:lvl2pPr>
            <a:lvl3pPr marL="1219078" indent="0" algn="ctr">
              <a:buNone/>
              <a:defRPr>
                <a:solidFill>
                  <a:schemeClr val="tx1">
                    <a:tint val="75000"/>
                  </a:schemeClr>
                </a:solidFill>
              </a:defRPr>
            </a:lvl3pPr>
            <a:lvl4pPr marL="1828617" indent="0" algn="ctr">
              <a:buNone/>
              <a:defRPr>
                <a:solidFill>
                  <a:schemeClr val="tx1">
                    <a:tint val="75000"/>
                  </a:schemeClr>
                </a:solidFill>
              </a:defRPr>
            </a:lvl4pPr>
            <a:lvl5pPr marL="2438156" indent="0" algn="ctr">
              <a:buNone/>
              <a:defRPr>
                <a:solidFill>
                  <a:schemeClr val="tx1">
                    <a:tint val="75000"/>
                  </a:schemeClr>
                </a:solidFill>
              </a:defRPr>
            </a:lvl5pPr>
            <a:lvl6pPr marL="3047695" indent="0" algn="ctr">
              <a:buNone/>
              <a:defRPr>
                <a:solidFill>
                  <a:schemeClr val="tx1">
                    <a:tint val="75000"/>
                  </a:schemeClr>
                </a:solidFill>
              </a:defRPr>
            </a:lvl6pPr>
            <a:lvl7pPr marL="3657234" indent="0" algn="ctr">
              <a:buNone/>
              <a:defRPr>
                <a:solidFill>
                  <a:schemeClr val="tx1">
                    <a:tint val="75000"/>
                  </a:schemeClr>
                </a:solidFill>
              </a:defRPr>
            </a:lvl7pPr>
            <a:lvl8pPr marL="4266773" indent="0" algn="ctr">
              <a:buNone/>
              <a:defRPr>
                <a:solidFill>
                  <a:schemeClr val="tx1">
                    <a:tint val="75000"/>
                  </a:schemeClr>
                </a:solidFill>
              </a:defRPr>
            </a:lvl8pPr>
            <a:lvl9pPr marL="4876312" indent="0" algn="ctr">
              <a:buNone/>
              <a:defRPr>
                <a:solidFill>
                  <a:schemeClr val="tx1">
                    <a:tint val="75000"/>
                  </a:schemeClr>
                </a:solidFill>
              </a:defRPr>
            </a:lvl9pPr>
          </a:lstStyle>
          <a:p>
            <a:r>
              <a:rPr lang="nl-NL" noProof="1"/>
              <a:t>[jaar / subtitel]</a:t>
            </a:r>
          </a:p>
        </p:txBody>
      </p:sp>
    </p:spTree>
    <p:extLst>
      <p:ext uri="{BB962C8B-B14F-4D97-AF65-F5344CB8AC3E}">
        <p14:creationId xmlns:p14="http://schemas.microsoft.com/office/powerpoint/2010/main" val="238040525"/>
      </p:ext>
    </p:extLst>
  </p:cSld>
  <p:clrMapOvr>
    <a:masterClrMapping/>
  </p:clrMapOvr>
  <p:extLst>
    <p:ext uri="{DCECCB84-F9BA-43D5-87BE-67443E8EF086}">
      <p15:sldGuideLst xmlns:p15="http://schemas.microsoft.com/office/powerpoint/2012/main">
        <p15:guide id="1" pos="66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eldia rood">
    <p:spTree>
      <p:nvGrpSpPr>
        <p:cNvPr id="1" name=""/>
        <p:cNvGrpSpPr/>
        <p:nvPr/>
      </p:nvGrpSpPr>
      <p:grpSpPr>
        <a:xfrm>
          <a:off x="0" y="0"/>
          <a:ext cx="0" cy="0"/>
          <a:chOff x="0" y="0"/>
          <a:chExt cx="0" cy="0"/>
        </a:xfrm>
      </p:grpSpPr>
      <p:grpSp>
        <p:nvGrpSpPr>
          <p:cNvPr id="31" name="achtergrond"/>
          <p:cNvGrpSpPr>
            <a:grpSpLocks noSelect="1" noChangeAspect="1"/>
          </p:cNvGrpSpPr>
          <p:nvPr userDrawn="1"/>
        </p:nvGrpSpPr>
        <p:grpSpPr bwMode="ltGray">
          <a:xfrm>
            <a:off x="0" y="1"/>
            <a:ext cx="12190413" cy="6853767"/>
            <a:chOff x="0" y="0"/>
            <a:chExt cx="5760" cy="3238"/>
          </a:xfrm>
        </p:grpSpPr>
        <p:sp>
          <p:nvSpPr>
            <p:cNvPr id="32" name="Rectangle 5"/>
            <p:cNvSpPr>
              <a:spLocks noSelect="1" noChangeArrowheads="1"/>
            </p:cNvSpPr>
            <p:nvPr/>
          </p:nvSpPr>
          <p:spPr bwMode="ltGray">
            <a:xfrm>
              <a:off x="6" y="0"/>
              <a:ext cx="5754" cy="3238"/>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3200" dirty="0"/>
            </a:p>
          </p:txBody>
        </p:sp>
        <p:sp>
          <p:nvSpPr>
            <p:cNvPr id="33" name="Rectangle 6"/>
            <p:cNvSpPr>
              <a:spLocks noSelect="1" noChangeArrowheads="1"/>
            </p:cNvSpPr>
            <p:nvPr userDrawn="1"/>
          </p:nvSpPr>
          <p:spPr bwMode="ltGray">
            <a:xfrm>
              <a:off x="0" y="0"/>
              <a:ext cx="333" cy="32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3200" dirty="0"/>
            </a:p>
          </p:txBody>
        </p:sp>
      </p:grpSp>
      <p:sp>
        <p:nvSpPr>
          <p:cNvPr id="4" name="***Tijdelijke aanduiding voor datum 3"/>
          <p:cNvSpPr>
            <a:spLocks noGrp="1" noSelect="1"/>
          </p:cNvSpPr>
          <p:nvPr>
            <p:ph type="dt" sz="half" idx="10"/>
          </p:nvPr>
        </p:nvSpPr>
        <p:spPr bwMode="gray">
          <a:xfrm>
            <a:off x="1092130" y="6244784"/>
            <a:ext cx="2844430" cy="365125"/>
          </a:xfrm>
          <a:prstGeom prst="rect">
            <a:avLst/>
          </a:prstGeom>
        </p:spPr>
        <p:txBody>
          <a:bodyPr/>
          <a:lstStyle>
            <a:lvl1pPr algn="l">
              <a:defRPr sz="2133" b="1">
                <a:solidFill>
                  <a:schemeClr val="bg1"/>
                </a:solidFill>
              </a:defRPr>
            </a:lvl1pPr>
          </a:lstStyle>
          <a:p>
            <a:fld id="{820989D0-4BCD-46A9-B761-D5C54A1B526A}" type="datetime1">
              <a:rPr lang="nl-NL" noProof="1" smtClean="0"/>
              <a:t>24-06-2025</a:t>
            </a:fld>
            <a:endParaRPr lang="nl-NL" noProof="1"/>
          </a:p>
        </p:txBody>
      </p:sp>
      <p:sp>
        <p:nvSpPr>
          <p:cNvPr id="2" name="Titel 1"/>
          <p:cNvSpPr>
            <a:spLocks noGrp="1" noSelect="1"/>
          </p:cNvSpPr>
          <p:nvPr>
            <p:ph type="ctrTitle" hasCustomPrompt="1"/>
          </p:nvPr>
        </p:nvSpPr>
        <p:spPr bwMode="gray">
          <a:xfrm>
            <a:off x="1092130" y="1971468"/>
            <a:ext cx="9790725" cy="1836000"/>
          </a:xfrm>
        </p:spPr>
        <p:txBody>
          <a:bodyPr anchor="t" anchorCtr="0"/>
          <a:lstStyle>
            <a:lvl1pPr algn="l">
              <a:defRPr sz="6133">
                <a:solidFill>
                  <a:schemeClr val="bg1"/>
                </a:solidFill>
              </a:defRPr>
            </a:lvl1pPr>
          </a:lstStyle>
          <a:p>
            <a:r>
              <a:rPr lang="nl-NL" noProof="1"/>
              <a:t>[Titel]</a:t>
            </a:r>
          </a:p>
        </p:txBody>
      </p:sp>
      <p:sp>
        <p:nvSpPr>
          <p:cNvPr id="3" name="Ondertitel 2"/>
          <p:cNvSpPr>
            <a:spLocks noGrp="1" noSelect="1"/>
          </p:cNvSpPr>
          <p:nvPr>
            <p:ph type="subTitle" idx="1" hasCustomPrompt="1"/>
          </p:nvPr>
        </p:nvSpPr>
        <p:spPr bwMode="gray">
          <a:xfrm>
            <a:off x="1092130" y="4010171"/>
            <a:ext cx="9790725" cy="1752600"/>
          </a:xfrm>
        </p:spPr>
        <p:txBody>
          <a:bodyPr/>
          <a:lstStyle>
            <a:lvl1pPr marL="0" indent="0" algn="l">
              <a:buNone/>
              <a:defRPr sz="4000" b="1">
                <a:solidFill>
                  <a:schemeClr val="bg1"/>
                </a:solidFill>
              </a:defRPr>
            </a:lvl1pPr>
            <a:lvl2pPr marL="609539" indent="0" algn="ctr">
              <a:buNone/>
              <a:defRPr>
                <a:solidFill>
                  <a:schemeClr val="tx1">
                    <a:tint val="75000"/>
                  </a:schemeClr>
                </a:solidFill>
              </a:defRPr>
            </a:lvl2pPr>
            <a:lvl3pPr marL="1219078" indent="0" algn="ctr">
              <a:buNone/>
              <a:defRPr>
                <a:solidFill>
                  <a:schemeClr val="tx1">
                    <a:tint val="75000"/>
                  </a:schemeClr>
                </a:solidFill>
              </a:defRPr>
            </a:lvl3pPr>
            <a:lvl4pPr marL="1828617" indent="0" algn="ctr">
              <a:buNone/>
              <a:defRPr>
                <a:solidFill>
                  <a:schemeClr val="tx1">
                    <a:tint val="75000"/>
                  </a:schemeClr>
                </a:solidFill>
              </a:defRPr>
            </a:lvl4pPr>
            <a:lvl5pPr marL="2438156" indent="0" algn="ctr">
              <a:buNone/>
              <a:defRPr>
                <a:solidFill>
                  <a:schemeClr val="tx1">
                    <a:tint val="75000"/>
                  </a:schemeClr>
                </a:solidFill>
              </a:defRPr>
            </a:lvl5pPr>
            <a:lvl6pPr marL="3047695" indent="0" algn="ctr">
              <a:buNone/>
              <a:defRPr>
                <a:solidFill>
                  <a:schemeClr val="tx1">
                    <a:tint val="75000"/>
                  </a:schemeClr>
                </a:solidFill>
              </a:defRPr>
            </a:lvl6pPr>
            <a:lvl7pPr marL="3657234" indent="0" algn="ctr">
              <a:buNone/>
              <a:defRPr>
                <a:solidFill>
                  <a:schemeClr val="tx1">
                    <a:tint val="75000"/>
                  </a:schemeClr>
                </a:solidFill>
              </a:defRPr>
            </a:lvl7pPr>
            <a:lvl8pPr marL="4266773" indent="0" algn="ctr">
              <a:buNone/>
              <a:defRPr>
                <a:solidFill>
                  <a:schemeClr val="tx1">
                    <a:tint val="75000"/>
                  </a:schemeClr>
                </a:solidFill>
              </a:defRPr>
            </a:lvl8pPr>
            <a:lvl9pPr marL="4876312" indent="0" algn="ctr">
              <a:buNone/>
              <a:defRPr>
                <a:solidFill>
                  <a:schemeClr val="tx1">
                    <a:tint val="75000"/>
                  </a:schemeClr>
                </a:solidFill>
              </a:defRPr>
            </a:lvl9pPr>
          </a:lstStyle>
          <a:p>
            <a:r>
              <a:rPr lang="nl-NL" noProof="1"/>
              <a:t>[jaar / subtitel]</a:t>
            </a:r>
          </a:p>
        </p:txBody>
      </p:sp>
      <p:grpSp>
        <p:nvGrpSpPr>
          <p:cNvPr id="16" name="Group 4"/>
          <p:cNvGrpSpPr>
            <a:grpSpLocks noSelect="1" noChangeAspect="1"/>
          </p:cNvGrpSpPr>
          <p:nvPr userDrawn="1"/>
        </p:nvGrpSpPr>
        <p:grpSpPr bwMode="gray">
          <a:xfrm>
            <a:off x="1073957" y="368300"/>
            <a:ext cx="2554288" cy="665163"/>
            <a:chOff x="614" y="232"/>
            <a:chExt cx="1609" cy="419"/>
          </a:xfrm>
        </p:grpSpPr>
        <p:sp>
          <p:nvSpPr>
            <p:cNvPr id="17" name="Freeform 5"/>
            <p:cNvSpPr>
              <a:spLocks noSelect="1"/>
            </p:cNvSpPr>
            <p:nvPr userDrawn="1"/>
          </p:nvSpPr>
          <p:spPr bwMode="gray">
            <a:xfrm>
              <a:off x="1136" y="438"/>
              <a:ext cx="1087" cy="164"/>
            </a:xfrm>
            <a:custGeom>
              <a:avLst/>
              <a:gdLst>
                <a:gd name="T0" fmla="*/ 1491 w 5441"/>
                <a:gd name="T1" fmla="*/ 741 h 820"/>
                <a:gd name="T2" fmla="*/ 1783 w 5441"/>
                <a:gd name="T3" fmla="*/ 665 h 820"/>
                <a:gd name="T4" fmla="*/ 1896 w 5441"/>
                <a:gd name="T5" fmla="*/ 360 h 820"/>
                <a:gd name="T6" fmla="*/ 1635 w 5441"/>
                <a:gd name="T7" fmla="*/ 439 h 820"/>
                <a:gd name="T8" fmla="*/ 1043 w 5441"/>
                <a:gd name="T9" fmla="*/ 377 h 820"/>
                <a:gd name="T10" fmla="*/ 724 w 5441"/>
                <a:gd name="T11" fmla="*/ 374 h 820"/>
                <a:gd name="T12" fmla="*/ 602 w 5441"/>
                <a:gd name="T13" fmla="*/ 807 h 820"/>
                <a:gd name="T14" fmla="*/ 848 w 5441"/>
                <a:gd name="T15" fmla="*/ 397 h 820"/>
                <a:gd name="T16" fmla="*/ 1064 w 5441"/>
                <a:gd name="T17" fmla="*/ 807 h 820"/>
                <a:gd name="T18" fmla="*/ 1269 w 5441"/>
                <a:gd name="T19" fmla="*/ 517 h 820"/>
                <a:gd name="T20" fmla="*/ 1397 w 5441"/>
                <a:gd name="T21" fmla="*/ 502 h 820"/>
                <a:gd name="T22" fmla="*/ 2057 w 5441"/>
                <a:gd name="T23" fmla="*/ 146 h 820"/>
                <a:gd name="T24" fmla="*/ 1951 w 5441"/>
                <a:gd name="T25" fmla="*/ 403 h 820"/>
                <a:gd name="T26" fmla="*/ 2224 w 5441"/>
                <a:gd name="T27" fmla="*/ 820 h 820"/>
                <a:gd name="T28" fmla="*/ 2256 w 5441"/>
                <a:gd name="T29" fmla="*/ 711 h 820"/>
                <a:gd name="T30" fmla="*/ 2326 w 5441"/>
                <a:gd name="T31" fmla="*/ 403 h 820"/>
                <a:gd name="T32" fmla="*/ 2185 w 5441"/>
                <a:gd name="T33" fmla="*/ 146 h 820"/>
                <a:gd name="T34" fmla="*/ 354 w 5441"/>
                <a:gd name="T35" fmla="*/ 807 h 820"/>
                <a:gd name="T36" fmla="*/ 187 w 5441"/>
                <a:gd name="T37" fmla="*/ 820 h 820"/>
                <a:gd name="T38" fmla="*/ 354 w 5441"/>
                <a:gd name="T39" fmla="*/ 488 h 820"/>
                <a:gd name="T40" fmla="*/ 100 w 5441"/>
                <a:gd name="T41" fmla="*/ 431 h 820"/>
                <a:gd name="T42" fmla="*/ 470 w 5441"/>
                <a:gd name="T43" fmla="*/ 512 h 820"/>
                <a:gd name="T44" fmla="*/ 128 w 5441"/>
                <a:gd name="T45" fmla="*/ 656 h 820"/>
                <a:gd name="T46" fmla="*/ 347 w 5441"/>
                <a:gd name="T47" fmla="*/ 577 h 820"/>
                <a:gd name="T48" fmla="*/ 2518 w 5441"/>
                <a:gd name="T49" fmla="*/ 596 h 820"/>
                <a:gd name="T50" fmla="*/ 2885 w 5441"/>
                <a:gd name="T51" fmla="*/ 717 h 820"/>
                <a:gd name="T52" fmla="*/ 2669 w 5441"/>
                <a:gd name="T53" fmla="*/ 282 h 820"/>
                <a:gd name="T54" fmla="*/ 2651 w 5441"/>
                <a:gd name="T55" fmla="*/ 378 h 820"/>
                <a:gd name="T56" fmla="*/ 5256 w 5441"/>
                <a:gd name="T57" fmla="*/ 282 h 820"/>
                <a:gd name="T58" fmla="*/ 4771 w 5441"/>
                <a:gd name="T59" fmla="*/ 374 h 820"/>
                <a:gd name="T60" fmla="*/ 4647 w 5441"/>
                <a:gd name="T61" fmla="*/ 294 h 820"/>
                <a:gd name="T62" fmla="*/ 4775 w 5441"/>
                <a:gd name="T63" fmla="*/ 527 h 820"/>
                <a:gd name="T64" fmla="*/ 4980 w 5441"/>
                <a:gd name="T65" fmla="*/ 807 h 820"/>
                <a:gd name="T66" fmla="*/ 5218 w 5441"/>
                <a:gd name="T67" fmla="*/ 397 h 820"/>
                <a:gd name="T68" fmla="*/ 5441 w 5441"/>
                <a:gd name="T69" fmla="*/ 807 h 820"/>
                <a:gd name="T70" fmla="*/ 4514 w 5441"/>
                <a:gd name="T71" fmla="*/ 512 h 820"/>
                <a:gd name="T72" fmla="*/ 4399 w 5441"/>
                <a:gd name="T73" fmla="*/ 737 h 820"/>
                <a:gd name="T74" fmla="*/ 4044 w 5441"/>
                <a:gd name="T75" fmla="*/ 666 h 820"/>
                <a:gd name="T76" fmla="*/ 4399 w 5441"/>
                <a:gd name="T77" fmla="*/ 474 h 820"/>
                <a:gd name="T78" fmla="*/ 4077 w 5441"/>
                <a:gd name="T79" fmla="*/ 364 h 820"/>
                <a:gd name="T80" fmla="*/ 4391 w 5441"/>
                <a:gd name="T81" fmla="*/ 577 h 820"/>
                <a:gd name="T82" fmla="*/ 4262 w 5441"/>
                <a:gd name="T83" fmla="*/ 724 h 820"/>
                <a:gd name="T84" fmla="*/ 3150 w 5441"/>
                <a:gd name="T85" fmla="*/ 376 h 820"/>
                <a:gd name="T86" fmla="*/ 3020 w 5441"/>
                <a:gd name="T87" fmla="*/ 294 h 820"/>
                <a:gd name="T88" fmla="*/ 3148 w 5441"/>
                <a:gd name="T89" fmla="*/ 533 h 820"/>
                <a:gd name="T90" fmla="*/ 3348 w 5441"/>
                <a:gd name="T91" fmla="*/ 289 h 820"/>
                <a:gd name="T92" fmla="*/ 3805 w 5441"/>
                <a:gd name="T93" fmla="*/ 0 h 820"/>
                <a:gd name="T94" fmla="*/ 3812 w 5441"/>
                <a:gd name="T95" fmla="*/ 807 h 820"/>
                <a:gd name="T96" fmla="*/ 3633 w 5441"/>
                <a:gd name="T97" fmla="*/ 820 h 820"/>
                <a:gd name="T98" fmla="*/ 3802 w 5441"/>
                <a:gd name="T99" fmla="*/ 360 h 820"/>
                <a:gd name="T100" fmla="*/ 3809 w 5441"/>
                <a:gd name="T101" fmla="*/ 551 h 820"/>
                <a:gd name="T102" fmla="*/ 3659 w 5441"/>
                <a:gd name="T103" fmla="*/ 704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41" h="820">
                  <a:moveTo>
                    <a:pt x="1912" y="655"/>
                  </a:moveTo>
                  <a:cubicBezTo>
                    <a:pt x="1912" y="777"/>
                    <a:pt x="1795" y="820"/>
                    <a:pt x="1690" y="820"/>
                  </a:cubicBezTo>
                  <a:cubicBezTo>
                    <a:pt x="1611" y="820"/>
                    <a:pt x="1543" y="800"/>
                    <a:pt x="1491" y="741"/>
                  </a:cubicBezTo>
                  <a:cubicBezTo>
                    <a:pt x="1576" y="661"/>
                    <a:pt x="1576" y="661"/>
                    <a:pt x="1576" y="661"/>
                  </a:cubicBezTo>
                  <a:cubicBezTo>
                    <a:pt x="1609" y="697"/>
                    <a:pt x="1643" y="724"/>
                    <a:pt x="1698" y="724"/>
                  </a:cubicBezTo>
                  <a:cubicBezTo>
                    <a:pt x="1735" y="724"/>
                    <a:pt x="1783" y="706"/>
                    <a:pt x="1783" y="665"/>
                  </a:cubicBezTo>
                  <a:cubicBezTo>
                    <a:pt x="1783" y="559"/>
                    <a:pt x="1507" y="643"/>
                    <a:pt x="1507" y="447"/>
                  </a:cubicBezTo>
                  <a:cubicBezTo>
                    <a:pt x="1507" y="333"/>
                    <a:pt x="1609" y="282"/>
                    <a:pt x="1713" y="282"/>
                  </a:cubicBezTo>
                  <a:cubicBezTo>
                    <a:pt x="1781" y="282"/>
                    <a:pt x="1854" y="303"/>
                    <a:pt x="1896" y="360"/>
                  </a:cubicBezTo>
                  <a:cubicBezTo>
                    <a:pt x="1810" y="436"/>
                    <a:pt x="1810" y="436"/>
                    <a:pt x="1810" y="436"/>
                  </a:cubicBezTo>
                  <a:cubicBezTo>
                    <a:pt x="1786" y="402"/>
                    <a:pt x="1753" y="384"/>
                    <a:pt x="1710" y="384"/>
                  </a:cubicBezTo>
                  <a:cubicBezTo>
                    <a:pt x="1676" y="384"/>
                    <a:pt x="1635" y="400"/>
                    <a:pt x="1635" y="439"/>
                  </a:cubicBezTo>
                  <a:cubicBezTo>
                    <a:pt x="1635" y="530"/>
                    <a:pt x="1912" y="456"/>
                    <a:pt x="1912" y="655"/>
                  </a:cubicBezTo>
                  <a:close/>
                  <a:moveTo>
                    <a:pt x="1212" y="282"/>
                  </a:moveTo>
                  <a:cubicBezTo>
                    <a:pt x="1135" y="282"/>
                    <a:pt x="1081" y="311"/>
                    <a:pt x="1043" y="377"/>
                  </a:cubicBezTo>
                  <a:cubicBezTo>
                    <a:pt x="1017" y="313"/>
                    <a:pt x="962" y="282"/>
                    <a:pt x="883" y="282"/>
                  </a:cubicBezTo>
                  <a:cubicBezTo>
                    <a:pt x="798" y="282"/>
                    <a:pt x="749" y="326"/>
                    <a:pt x="726" y="374"/>
                  </a:cubicBezTo>
                  <a:cubicBezTo>
                    <a:pt x="724" y="374"/>
                    <a:pt x="724" y="374"/>
                    <a:pt x="724" y="374"/>
                  </a:cubicBezTo>
                  <a:cubicBezTo>
                    <a:pt x="724" y="294"/>
                    <a:pt x="724" y="294"/>
                    <a:pt x="724" y="294"/>
                  </a:cubicBezTo>
                  <a:cubicBezTo>
                    <a:pt x="602" y="294"/>
                    <a:pt x="602" y="294"/>
                    <a:pt x="602" y="294"/>
                  </a:cubicBezTo>
                  <a:cubicBezTo>
                    <a:pt x="602" y="807"/>
                    <a:pt x="602" y="807"/>
                    <a:pt x="602" y="807"/>
                  </a:cubicBezTo>
                  <a:cubicBezTo>
                    <a:pt x="730" y="807"/>
                    <a:pt x="730" y="807"/>
                    <a:pt x="730" y="807"/>
                  </a:cubicBezTo>
                  <a:cubicBezTo>
                    <a:pt x="730" y="527"/>
                    <a:pt x="730" y="527"/>
                    <a:pt x="730" y="527"/>
                  </a:cubicBezTo>
                  <a:cubicBezTo>
                    <a:pt x="730" y="459"/>
                    <a:pt x="764" y="397"/>
                    <a:pt x="848" y="397"/>
                  </a:cubicBezTo>
                  <a:cubicBezTo>
                    <a:pt x="910" y="397"/>
                    <a:pt x="935" y="439"/>
                    <a:pt x="935" y="502"/>
                  </a:cubicBezTo>
                  <a:cubicBezTo>
                    <a:pt x="935" y="807"/>
                    <a:pt x="935" y="807"/>
                    <a:pt x="935" y="807"/>
                  </a:cubicBezTo>
                  <a:cubicBezTo>
                    <a:pt x="1064" y="807"/>
                    <a:pt x="1064" y="807"/>
                    <a:pt x="1064" y="807"/>
                  </a:cubicBezTo>
                  <a:cubicBezTo>
                    <a:pt x="1064" y="529"/>
                    <a:pt x="1064" y="529"/>
                    <a:pt x="1064" y="529"/>
                  </a:cubicBezTo>
                  <a:cubicBezTo>
                    <a:pt x="1064" y="463"/>
                    <a:pt x="1094" y="397"/>
                    <a:pt x="1174" y="397"/>
                  </a:cubicBezTo>
                  <a:cubicBezTo>
                    <a:pt x="1249" y="397"/>
                    <a:pt x="1269" y="452"/>
                    <a:pt x="1269" y="517"/>
                  </a:cubicBezTo>
                  <a:cubicBezTo>
                    <a:pt x="1269" y="807"/>
                    <a:pt x="1269" y="807"/>
                    <a:pt x="1269" y="807"/>
                  </a:cubicBezTo>
                  <a:cubicBezTo>
                    <a:pt x="1397" y="807"/>
                    <a:pt x="1397" y="807"/>
                    <a:pt x="1397" y="807"/>
                  </a:cubicBezTo>
                  <a:cubicBezTo>
                    <a:pt x="1397" y="502"/>
                    <a:pt x="1397" y="502"/>
                    <a:pt x="1397" y="502"/>
                  </a:cubicBezTo>
                  <a:cubicBezTo>
                    <a:pt x="1397" y="379"/>
                    <a:pt x="1349" y="282"/>
                    <a:pt x="1212" y="282"/>
                  </a:cubicBezTo>
                  <a:close/>
                  <a:moveTo>
                    <a:pt x="2185" y="146"/>
                  </a:moveTo>
                  <a:cubicBezTo>
                    <a:pt x="2057" y="146"/>
                    <a:pt x="2057" y="146"/>
                    <a:pt x="2057" y="146"/>
                  </a:cubicBezTo>
                  <a:cubicBezTo>
                    <a:pt x="2057" y="294"/>
                    <a:pt x="2057" y="294"/>
                    <a:pt x="2057" y="294"/>
                  </a:cubicBezTo>
                  <a:cubicBezTo>
                    <a:pt x="1951" y="294"/>
                    <a:pt x="1951" y="294"/>
                    <a:pt x="1951" y="294"/>
                  </a:cubicBezTo>
                  <a:cubicBezTo>
                    <a:pt x="1951" y="403"/>
                    <a:pt x="1951" y="403"/>
                    <a:pt x="1951" y="403"/>
                  </a:cubicBezTo>
                  <a:cubicBezTo>
                    <a:pt x="2057" y="403"/>
                    <a:pt x="2057" y="403"/>
                    <a:pt x="2057" y="403"/>
                  </a:cubicBezTo>
                  <a:cubicBezTo>
                    <a:pt x="2057" y="638"/>
                    <a:pt x="2057" y="638"/>
                    <a:pt x="2057" y="638"/>
                  </a:cubicBezTo>
                  <a:cubicBezTo>
                    <a:pt x="2057" y="759"/>
                    <a:pt x="2089" y="820"/>
                    <a:pt x="2224" y="820"/>
                  </a:cubicBezTo>
                  <a:cubicBezTo>
                    <a:pt x="2254" y="820"/>
                    <a:pt x="2299" y="816"/>
                    <a:pt x="2326" y="803"/>
                  </a:cubicBezTo>
                  <a:cubicBezTo>
                    <a:pt x="2326" y="695"/>
                    <a:pt x="2326" y="695"/>
                    <a:pt x="2326" y="695"/>
                  </a:cubicBezTo>
                  <a:cubicBezTo>
                    <a:pt x="2310" y="707"/>
                    <a:pt x="2279" y="711"/>
                    <a:pt x="2256" y="711"/>
                  </a:cubicBezTo>
                  <a:cubicBezTo>
                    <a:pt x="2200" y="711"/>
                    <a:pt x="2185" y="679"/>
                    <a:pt x="2185" y="628"/>
                  </a:cubicBezTo>
                  <a:cubicBezTo>
                    <a:pt x="2185" y="403"/>
                    <a:pt x="2185" y="403"/>
                    <a:pt x="2185" y="403"/>
                  </a:cubicBezTo>
                  <a:cubicBezTo>
                    <a:pt x="2326" y="403"/>
                    <a:pt x="2326" y="403"/>
                    <a:pt x="2326" y="403"/>
                  </a:cubicBezTo>
                  <a:cubicBezTo>
                    <a:pt x="2326" y="294"/>
                    <a:pt x="2326" y="294"/>
                    <a:pt x="2326" y="294"/>
                  </a:cubicBezTo>
                  <a:cubicBezTo>
                    <a:pt x="2185" y="294"/>
                    <a:pt x="2185" y="294"/>
                    <a:pt x="2185" y="294"/>
                  </a:cubicBezTo>
                  <a:lnTo>
                    <a:pt x="2185" y="146"/>
                  </a:lnTo>
                  <a:close/>
                  <a:moveTo>
                    <a:pt x="470" y="512"/>
                  </a:moveTo>
                  <a:cubicBezTo>
                    <a:pt x="470" y="807"/>
                    <a:pt x="470" y="807"/>
                    <a:pt x="470" y="807"/>
                  </a:cubicBezTo>
                  <a:cubicBezTo>
                    <a:pt x="354" y="807"/>
                    <a:pt x="354" y="807"/>
                    <a:pt x="354" y="807"/>
                  </a:cubicBezTo>
                  <a:cubicBezTo>
                    <a:pt x="354" y="737"/>
                    <a:pt x="354" y="737"/>
                    <a:pt x="354" y="737"/>
                  </a:cubicBezTo>
                  <a:cubicBezTo>
                    <a:pt x="351" y="737"/>
                    <a:pt x="351" y="737"/>
                    <a:pt x="351" y="737"/>
                  </a:cubicBezTo>
                  <a:cubicBezTo>
                    <a:pt x="315" y="794"/>
                    <a:pt x="255" y="820"/>
                    <a:pt x="187" y="820"/>
                  </a:cubicBezTo>
                  <a:cubicBezTo>
                    <a:pt x="92" y="820"/>
                    <a:pt x="0" y="767"/>
                    <a:pt x="0" y="666"/>
                  </a:cubicBezTo>
                  <a:cubicBezTo>
                    <a:pt x="0" y="499"/>
                    <a:pt x="194" y="488"/>
                    <a:pt x="322" y="488"/>
                  </a:cubicBezTo>
                  <a:cubicBezTo>
                    <a:pt x="354" y="488"/>
                    <a:pt x="354" y="488"/>
                    <a:pt x="354" y="488"/>
                  </a:cubicBezTo>
                  <a:cubicBezTo>
                    <a:pt x="354" y="474"/>
                    <a:pt x="354" y="474"/>
                    <a:pt x="354" y="474"/>
                  </a:cubicBezTo>
                  <a:cubicBezTo>
                    <a:pt x="354" y="411"/>
                    <a:pt x="305" y="378"/>
                    <a:pt x="237" y="378"/>
                  </a:cubicBezTo>
                  <a:cubicBezTo>
                    <a:pt x="184" y="378"/>
                    <a:pt x="134" y="399"/>
                    <a:pt x="100" y="431"/>
                  </a:cubicBezTo>
                  <a:cubicBezTo>
                    <a:pt x="33" y="364"/>
                    <a:pt x="33" y="364"/>
                    <a:pt x="33" y="364"/>
                  </a:cubicBezTo>
                  <a:cubicBezTo>
                    <a:pt x="90" y="306"/>
                    <a:pt x="170" y="282"/>
                    <a:pt x="251" y="282"/>
                  </a:cubicBezTo>
                  <a:cubicBezTo>
                    <a:pt x="470" y="282"/>
                    <a:pt x="470" y="440"/>
                    <a:pt x="470" y="512"/>
                  </a:cubicBezTo>
                  <a:close/>
                  <a:moveTo>
                    <a:pt x="347" y="577"/>
                  </a:moveTo>
                  <a:cubicBezTo>
                    <a:pt x="320" y="577"/>
                    <a:pt x="320" y="577"/>
                    <a:pt x="320" y="577"/>
                  </a:cubicBezTo>
                  <a:cubicBezTo>
                    <a:pt x="250" y="577"/>
                    <a:pt x="128" y="583"/>
                    <a:pt x="128" y="656"/>
                  </a:cubicBezTo>
                  <a:cubicBezTo>
                    <a:pt x="128" y="703"/>
                    <a:pt x="176" y="724"/>
                    <a:pt x="218" y="724"/>
                  </a:cubicBezTo>
                  <a:cubicBezTo>
                    <a:pt x="305" y="724"/>
                    <a:pt x="347" y="678"/>
                    <a:pt x="347" y="606"/>
                  </a:cubicBezTo>
                  <a:lnTo>
                    <a:pt x="347" y="577"/>
                  </a:lnTo>
                  <a:close/>
                  <a:moveTo>
                    <a:pt x="2909" y="560"/>
                  </a:moveTo>
                  <a:cubicBezTo>
                    <a:pt x="2909" y="596"/>
                    <a:pt x="2909" y="596"/>
                    <a:pt x="2909" y="596"/>
                  </a:cubicBezTo>
                  <a:cubicBezTo>
                    <a:pt x="2518" y="596"/>
                    <a:pt x="2518" y="596"/>
                    <a:pt x="2518" y="596"/>
                  </a:cubicBezTo>
                  <a:cubicBezTo>
                    <a:pt x="2527" y="671"/>
                    <a:pt x="2584" y="717"/>
                    <a:pt x="2656" y="717"/>
                  </a:cubicBezTo>
                  <a:cubicBezTo>
                    <a:pt x="2720" y="717"/>
                    <a:pt x="2762" y="687"/>
                    <a:pt x="2794" y="648"/>
                  </a:cubicBezTo>
                  <a:cubicBezTo>
                    <a:pt x="2885" y="717"/>
                    <a:pt x="2885" y="717"/>
                    <a:pt x="2885" y="717"/>
                  </a:cubicBezTo>
                  <a:cubicBezTo>
                    <a:pt x="2826" y="791"/>
                    <a:pt x="2750" y="820"/>
                    <a:pt x="2669" y="820"/>
                  </a:cubicBezTo>
                  <a:cubicBezTo>
                    <a:pt x="2514" y="820"/>
                    <a:pt x="2390" y="712"/>
                    <a:pt x="2390" y="551"/>
                  </a:cubicBezTo>
                  <a:cubicBezTo>
                    <a:pt x="2390" y="389"/>
                    <a:pt x="2514" y="282"/>
                    <a:pt x="2669" y="282"/>
                  </a:cubicBezTo>
                  <a:cubicBezTo>
                    <a:pt x="2812" y="282"/>
                    <a:pt x="2909" y="382"/>
                    <a:pt x="2909" y="560"/>
                  </a:cubicBezTo>
                  <a:close/>
                  <a:moveTo>
                    <a:pt x="2781" y="499"/>
                  </a:moveTo>
                  <a:cubicBezTo>
                    <a:pt x="2780" y="425"/>
                    <a:pt x="2731" y="378"/>
                    <a:pt x="2651" y="378"/>
                  </a:cubicBezTo>
                  <a:cubicBezTo>
                    <a:pt x="2575" y="378"/>
                    <a:pt x="2528" y="426"/>
                    <a:pt x="2518" y="499"/>
                  </a:cubicBezTo>
                  <a:lnTo>
                    <a:pt x="2781" y="499"/>
                  </a:lnTo>
                  <a:close/>
                  <a:moveTo>
                    <a:pt x="5256" y="282"/>
                  </a:moveTo>
                  <a:cubicBezTo>
                    <a:pt x="5180" y="282"/>
                    <a:pt x="5125" y="311"/>
                    <a:pt x="5088" y="377"/>
                  </a:cubicBezTo>
                  <a:cubicBezTo>
                    <a:pt x="5061" y="313"/>
                    <a:pt x="5007" y="282"/>
                    <a:pt x="4928" y="282"/>
                  </a:cubicBezTo>
                  <a:cubicBezTo>
                    <a:pt x="4842" y="282"/>
                    <a:pt x="4793" y="326"/>
                    <a:pt x="4771" y="374"/>
                  </a:cubicBezTo>
                  <a:cubicBezTo>
                    <a:pt x="4768" y="374"/>
                    <a:pt x="4768" y="374"/>
                    <a:pt x="4768" y="374"/>
                  </a:cubicBezTo>
                  <a:cubicBezTo>
                    <a:pt x="4768" y="294"/>
                    <a:pt x="4768" y="294"/>
                    <a:pt x="4768" y="294"/>
                  </a:cubicBezTo>
                  <a:cubicBezTo>
                    <a:pt x="4647" y="294"/>
                    <a:pt x="4647" y="294"/>
                    <a:pt x="4647" y="294"/>
                  </a:cubicBezTo>
                  <a:cubicBezTo>
                    <a:pt x="4647" y="807"/>
                    <a:pt x="4647" y="807"/>
                    <a:pt x="4647" y="807"/>
                  </a:cubicBezTo>
                  <a:cubicBezTo>
                    <a:pt x="4775" y="807"/>
                    <a:pt x="4775" y="807"/>
                    <a:pt x="4775" y="807"/>
                  </a:cubicBezTo>
                  <a:cubicBezTo>
                    <a:pt x="4775" y="527"/>
                    <a:pt x="4775" y="527"/>
                    <a:pt x="4775" y="527"/>
                  </a:cubicBezTo>
                  <a:cubicBezTo>
                    <a:pt x="4775" y="459"/>
                    <a:pt x="4808" y="397"/>
                    <a:pt x="4892" y="397"/>
                  </a:cubicBezTo>
                  <a:cubicBezTo>
                    <a:pt x="4954" y="397"/>
                    <a:pt x="4980" y="439"/>
                    <a:pt x="4980" y="502"/>
                  </a:cubicBezTo>
                  <a:cubicBezTo>
                    <a:pt x="4980" y="807"/>
                    <a:pt x="4980" y="807"/>
                    <a:pt x="4980" y="807"/>
                  </a:cubicBezTo>
                  <a:cubicBezTo>
                    <a:pt x="5108" y="807"/>
                    <a:pt x="5108" y="807"/>
                    <a:pt x="5108" y="807"/>
                  </a:cubicBezTo>
                  <a:cubicBezTo>
                    <a:pt x="5108" y="529"/>
                    <a:pt x="5108" y="529"/>
                    <a:pt x="5108" y="529"/>
                  </a:cubicBezTo>
                  <a:cubicBezTo>
                    <a:pt x="5108" y="463"/>
                    <a:pt x="5138" y="397"/>
                    <a:pt x="5218" y="397"/>
                  </a:cubicBezTo>
                  <a:cubicBezTo>
                    <a:pt x="5294" y="397"/>
                    <a:pt x="5313" y="452"/>
                    <a:pt x="5313" y="517"/>
                  </a:cubicBezTo>
                  <a:cubicBezTo>
                    <a:pt x="5313" y="807"/>
                    <a:pt x="5313" y="807"/>
                    <a:pt x="5313" y="807"/>
                  </a:cubicBezTo>
                  <a:cubicBezTo>
                    <a:pt x="5441" y="807"/>
                    <a:pt x="5441" y="807"/>
                    <a:pt x="5441" y="807"/>
                  </a:cubicBezTo>
                  <a:cubicBezTo>
                    <a:pt x="5441" y="502"/>
                    <a:pt x="5441" y="502"/>
                    <a:pt x="5441" y="502"/>
                  </a:cubicBezTo>
                  <a:cubicBezTo>
                    <a:pt x="5441" y="379"/>
                    <a:pt x="5393" y="282"/>
                    <a:pt x="5256" y="282"/>
                  </a:cubicBezTo>
                  <a:close/>
                  <a:moveTo>
                    <a:pt x="4514" y="512"/>
                  </a:moveTo>
                  <a:cubicBezTo>
                    <a:pt x="4514" y="807"/>
                    <a:pt x="4514" y="807"/>
                    <a:pt x="4514" y="807"/>
                  </a:cubicBezTo>
                  <a:cubicBezTo>
                    <a:pt x="4399" y="807"/>
                    <a:pt x="4399" y="807"/>
                    <a:pt x="4399" y="807"/>
                  </a:cubicBezTo>
                  <a:cubicBezTo>
                    <a:pt x="4399" y="737"/>
                    <a:pt x="4399" y="737"/>
                    <a:pt x="4399" y="737"/>
                  </a:cubicBezTo>
                  <a:cubicBezTo>
                    <a:pt x="4396" y="737"/>
                    <a:pt x="4396" y="737"/>
                    <a:pt x="4396" y="737"/>
                  </a:cubicBezTo>
                  <a:cubicBezTo>
                    <a:pt x="4359" y="794"/>
                    <a:pt x="4300" y="820"/>
                    <a:pt x="4231" y="820"/>
                  </a:cubicBezTo>
                  <a:cubicBezTo>
                    <a:pt x="4136" y="820"/>
                    <a:pt x="4044" y="767"/>
                    <a:pt x="4044" y="666"/>
                  </a:cubicBezTo>
                  <a:cubicBezTo>
                    <a:pt x="4044" y="499"/>
                    <a:pt x="4239" y="488"/>
                    <a:pt x="4367" y="488"/>
                  </a:cubicBezTo>
                  <a:cubicBezTo>
                    <a:pt x="4399" y="488"/>
                    <a:pt x="4399" y="488"/>
                    <a:pt x="4399" y="488"/>
                  </a:cubicBezTo>
                  <a:cubicBezTo>
                    <a:pt x="4399" y="474"/>
                    <a:pt x="4399" y="474"/>
                    <a:pt x="4399" y="474"/>
                  </a:cubicBezTo>
                  <a:cubicBezTo>
                    <a:pt x="4399" y="411"/>
                    <a:pt x="4350" y="378"/>
                    <a:pt x="4281" y="378"/>
                  </a:cubicBezTo>
                  <a:cubicBezTo>
                    <a:pt x="4228" y="378"/>
                    <a:pt x="4179" y="399"/>
                    <a:pt x="4145" y="431"/>
                  </a:cubicBezTo>
                  <a:cubicBezTo>
                    <a:pt x="4077" y="364"/>
                    <a:pt x="4077" y="364"/>
                    <a:pt x="4077" y="364"/>
                  </a:cubicBezTo>
                  <a:cubicBezTo>
                    <a:pt x="4134" y="306"/>
                    <a:pt x="4214" y="282"/>
                    <a:pt x="4295" y="282"/>
                  </a:cubicBezTo>
                  <a:cubicBezTo>
                    <a:pt x="4514" y="282"/>
                    <a:pt x="4514" y="440"/>
                    <a:pt x="4514" y="512"/>
                  </a:cubicBezTo>
                  <a:close/>
                  <a:moveTo>
                    <a:pt x="4391" y="577"/>
                  </a:moveTo>
                  <a:cubicBezTo>
                    <a:pt x="4365" y="577"/>
                    <a:pt x="4365" y="577"/>
                    <a:pt x="4365" y="577"/>
                  </a:cubicBezTo>
                  <a:cubicBezTo>
                    <a:pt x="4294" y="577"/>
                    <a:pt x="4173" y="583"/>
                    <a:pt x="4173" y="656"/>
                  </a:cubicBezTo>
                  <a:cubicBezTo>
                    <a:pt x="4173" y="703"/>
                    <a:pt x="4221" y="724"/>
                    <a:pt x="4262" y="724"/>
                  </a:cubicBezTo>
                  <a:cubicBezTo>
                    <a:pt x="4350" y="724"/>
                    <a:pt x="4391" y="678"/>
                    <a:pt x="4391" y="606"/>
                  </a:cubicBezTo>
                  <a:lnTo>
                    <a:pt x="4391" y="577"/>
                  </a:lnTo>
                  <a:close/>
                  <a:moveTo>
                    <a:pt x="3150" y="376"/>
                  </a:moveTo>
                  <a:cubicBezTo>
                    <a:pt x="3148" y="376"/>
                    <a:pt x="3148" y="376"/>
                    <a:pt x="3148" y="376"/>
                  </a:cubicBezTo>
                  <a:cubicBezTo>
                    <a:pt x="3148" y="294"/>
                    <a:pt x="3148" y="294"/>
                    <a:pt x="3148" y="294"/>
                  </a:cubicBezTo>
                  <a:cubicBezTo>
                    <a:pt x="3020" y="294"/>
                    <a:pt x="3020" y="294"/>
                    <a:pt x="3020" y="294"/>
                  </a:cubicBezTo>
                  <a:cubicBezTo>
                    <a:pt x="3020" y="807"/>
                    <a:pt x="3020" y="807"/>
                    <a:pt x="3020" y="807"/>
                  </a:cubicBezTo>
                  <a:cubicBezTo>
                    <a:pt x="3148" y="807"/>
                    <a:pt x="3148" y="807"/>
                    <a:pt x="3148" y="807"/>
                  </a:cubicBezTo>
                  <a:cubicBezTo>
                    <a:pt x="3148" y="533"/>
                    <a:pt x="3148" y="533"/>
                    <a:pt x="3148" y="533"/>
                  </a:cubicBezTo>
                  <a:cubicBezTo>
                    <a:pt x="3148" y="505"/>
                    <a:pt x="3165" y="403"/>
                    <a:pt x="3286" y="403"/>
                  </a:cubicBezTo>
                  <a:cubicBezTo>
                    <a:pt x="3306" y="403"/>
                    <a:pt x="3327" y="408"/>
                    <a:pt x="3348" y="413"/>
                  </a:cubicBezTo>
                  <a:cubicBezTo>
                    <a:pt x="3348" y="289"/>
                    <a:pt x="3348" y="289"/>
                    <a:pt x="3348" y="289"/>
                  </a:cubicBezTo>
                  <a:cubicBezTo>
                    <a:pt x="3333" y="285"/>
                    <a:pt x="3318" y="282"/>
                    <a:pt x="3302" y="282"/>
                  </a:cubicBezTo>
                  <a:cubicBezTo>
                    <a:pt x="3235" y="282"/>
                    <a:pt x="3178" y="317"/>
                    <a:pt x="3150" y="376"/>
                  </a:cubicBezTo>
                  <a:close/>
                  <a:moveTo>
                    <a:pt x="3805" y="0"/>
                  </a:moveTo>
                  <a:cubicBezTo>
                    <a:pt x="3933" y="0"/>
                    <a:pt x="3933" y="0"/>
                    <a:pt x="3933" y="0"/>
                  </a:cubicBezTo>
                  <a:cubicBezTo>
                    <a:pt x="3933" y="807"/>
                    <a:pt x="3933" y="807"/>
                    <a:pt x="3933" y="807"/>
                  </a:cubicBezTo>
                  <a:cubicBezTo>
                    <a:pt x="3812" y="807"/>
                    <a:pt x="3812" y="807"/>
                    <a:pt x="3812" y="807"/>
                  </a:cubicBezTo>
                  <a:cubicBezTo>
                    <a:pt x="3812" y="730"/>
                    <a:pt x="3812" y="730"/>
                    <a:pt x="3812" y="730"/>
                  </a:cubicBezTo>
                  <a:cubicBezTo>
                    <a:pt x="3809" y="730"/>
                    <a:pt x="3809" y="730"/>
                    <a:pt x="3809" y="730"/>
                  </a:cubicBezTo>
                  <a:cubicBezTo>
                    <a:pt x="3772" y="792"/>
                    <a:pt x="3705" y="820"/>
                    <a:pt x="3633" y="820"/>
                  </a:cubicBezTo>
                  <a:cubicBezTo>
                    <a:pt x="3475" y="820"/>
                    <a:pt x="3380" y="702"/>
                    <a:pt x="3380" y="551"/>
                  </a:cubicBezTo>
                  <a:cubicBezTo>
                    <a:pt x="3380" y="399"/>
                    <a:pt x="3482" y="282"/>
                    <a:pt x="3628" y="282"/>
                  </a:cubicBezTo>
                  <a:cubicBezTo>
                    <a:pt x="3724" y="282"/>
                    <a:pt x="3775" y="326"/>
                    <a:pt x="3802" y="360"/>
                  </a:cubicBezTo>
                  <a:cubicBezTo>
                    <a:pt x="3805" y="360"/>
                    <a:pt x="3805" y="360"/>
                    <a:pt x="3805" y="360"/>
                  </a:cubicBezTo>
                  <a:lnTo>
                    <a:pt x="3805" y="0"/>
                  </a:lnTo>
                  <a:close/>
                  <a:moveTo>
                    <a:pt x="3809" y="551"/>
                  </a:moveTo>
                  <a:cubicBezTo>
                    <a:pt x="3809" y="471"/>
                    <a:pt x="3753" y="397"/>
                    <a:pt x="3659" y="397"/>
                  </a:cubicBezTo>
                  <a:cubicBezTo>
                    <a:pt x="3565" y="397"/>
                    <a:pt x="3508" y="471"/>
                    <a:pt x="3508" y="551"/>
                  </a:cubicBezTo>
                  <a:cubicBezTo>
                    <a:pt x="3508" y="631"/>
                    <a:pt x="3565" y="704"/>
                    <a:pt x="3659" y="704"/>
                  </a:cubicBezTo>
                  <a:cubicBezTo>
                    <a:pt x="3753" y="704"/>
                    <a:pt x="3809" y="631"/>
                    <a:pt x="3809" y="55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8" name="Freeform 6"/>
            <p:cNvSpPr>
              <a:spLocks noSelect="1"/>
            </p:cNvSpPr>
            <p:nvPr userDrawn="1"/>
          </p:nvSpPr>
          <p:spPr bwMode="gray">
            <a:xfrm>
              <a:off x="614" y="232"/>
              <a:ext cx="1020" cy="419"/>
            </a:xfrm>
            <a:custGeom>
              <a:avLst/>
              <a:gdLst>
                <a:gd name="T0" fmla="*/ 1242 w 5100"/>
                <a:gd name="T1" fmla="*/ 1312 h 2093"/>
                <a:gd name="T2" fmla="*/ 1412 w 5100"/>
                <a:gd name="T3" fmla="*/ 1769 h 2093"/>
                <a:gd name="T4" fmla="*/ 1252 w 5100"/>
                <a:gd name="T5" fmla="*/ 1978 h 2093"/>
                <a:gd name="T6" fmla="*/ 1253 w 5100"/>
                <a:gd name="T7" fmla="*/ 2093 h 2093"/>
                <a:gd name="T8" fmla="*/ 1420 w 5100"/>
                <a:gd name="T9" fmla="*/ 1324 h 2093"/>
                <a:gd name="T10" fmla="*/ 1117 w 5100"/>
                <a:gd name="T11" fmla="*/ 1580 h 2093"/>
                <a:gd name="T12" fmla="*/ 1268 w 5100"/>
                <a:gd name="T13" fmla="*/ 1728 h 2093"/>
                <a:gd name="T14" fmla="*/ 655 w 5100"/>
                <a:gd name="T15" fmla="*/ 1850 h 2093"/>
                <a:gd name="T16" fmla="*/ 642 w 5100"/>
                <a:gd name="T17" fmla="*/ 1747 h 2093"/>
                <a:gd name="T18" fmla="*/ 895 w 5100"/>
                <a:gd name="T19" fmla="*/ 1590 h 2093"/>
                <a:gd name="T20" fmla="*/ 637 w 5100"/>
                <a:gd name="T21" fmla="*/ 1408 h 2093"/>
                <a:gd name="T22" fmla="*/ 287 w 5100"/>
                <a:gd name="T23" fmla="*/ 1312 h 2093"/>
                <a:gd name="T24" fmla="*/ 271 w 5100"/>
                <a:gd name="T25" fmla="*/ 1433 h 2093"/>
                <a:gd name="T26" fmla="*/ 5 w 5100"/>
                <a:gd name="T27" fmla="*/ 1837 h 2093"/>
                <a:gd name="T28" fmla="*/ 133 w 5100"/>
                <a:gd name="T29" fmla="*/ 1406 h 2093"/>
                <a:gd name="T30" fmla="*/ 1689 w 5100"/>
                <a:gd name="T31" fmla="*/ 1324 h 2093"/>
                <a:gd name="T32" fmla="*/ 1689 w 5100"/>
                <a:gd name="T33" fmla="*/ 1837 h 2093"/>
                <a:gd name="T34" fmla="*/ 1752 w 5100"/>
                <a:gd name="T35" fmla="*/ 1227 h 2093"/>
                <a:gd name="T36" fmla="*/ 1836 w 5100"/>
                <a:gd name="T37" fmla="*/ 1150 h 2093"/>
                <a:gd name="T38" fmla="*/ 2218 w 5100"/>
                <a:gd name="T39" fmla="*/ 1850 h 2093"/>
                <a:gd name="T40" fmla="*/ 2218 w 5100"/>
                <a:gd name="T41" fmla="*/ 1734 h 2093"/>
                <a:gd name="T42" fmla="*/ 2369 w 5100"/>
                <a:gd name="T43" fmla="*/ 1581 h 2093"/>
                <a:gd name="T44" fmla="*/ 333 w 5100"/>
                <a:gd name="T45" fmla="*/ 502 h 2093"/>
                <a:gd name="T46" fmla="*/ 128 w 5100"/>
                <a:gd name="T47" fmla="*/ 808 h 2093"/>
                <a:gd name="T48" fmla="*/ 122 w 5100"/>
                <a:gd name="T49" fmla="*/ 295 h 2093"/>
                <a:gd name="T50" fmla="*/ 281 w 5100"/>
                <a:gd name="T51" fmla="*/ 282 h 2093"/>
                <a:gd name="T52" fmla="*/ 794 w 5100"/>
                <a:gd name="T53" fmla="*/ 502 h 2093"/>
                <a:gd name="T54" fmla="*/ 666 w 5100"/>
                <a:gd name="T55" fmla="*/ 517 h 2093"/>
                <a:gd name="T56" fmla="*/ 461 w 5100"/>
                <a:gd name="T57" fmla="*/ 808 h 2093"/>
                <a:gd name="T58" fmla="*/ 3642 w 5100"/>
                <a:gd name="T59" fmla="*/ 551 h 2093"/>
                <a:gd name="T60" fmla="*/ 3920 w 5100"/>
                <a:gd name="T61" fmla="*/ 282 h 2093"/>
                <a:gd name="T62" fmla="*/ 3920 w 5100"/>
                <a:gd name="T63" fmla="*/ 397 h 2093"/>
                <a:gd name="T64" fmla="*/ 2596 w 5100"/>
                <a:gd name="T65" fmla="*/ 282 h 2093"/>
                <a:gd name="T66" fmla="*/ 2875 w 5100"/>
                <a:gd name="T67" fmla="*/ 551 h 2093"/>
                <a:gd name="T68" fmla="*/ 2446 w 5100"/>
                <a:gd name="T69" fmla="*/ 551 h 2093"/>
                <a:gd name="T70" fmla="*/ 2596 w 5100"/>
                <a:gd name="T71" fmla="*/ 705 h 2093"/>
                <a:gd name="T72" fmla="*/ 1952 w 5100"/>
                <a:gd name="T73" fmla="*/ 295 h 2093"/>
                <a:gd name="T74" fmla="*/ 2082 w 5100"/>
                <a:gd name="T75" fmla="*/ 376 h 2093"/>
                <a:gd name="T76" fmla="*/ 2280 w 5100"/>
                <a:gd name="T77" fmla="*/ 413 h 2093"/>
                <a:gd name="T78" fmla="*/ 2080 w 5100"/>
                <a:gd name="T79" fmla="*/ 808 h 2093"/>
                <a:gd name="T80" fmla="*/ 1312 w 5100"/>
                <a:gd name="T81" fmla="*/ 648 h 2093"/>
                <a:gd name="T82" fmla="*/ 1428 w 5100"/>
                <a:gd name="T83" fmla="*/ 596 h 2093"/>
                <a:gd name="T84" fmla="*/ 909 w 5100"/>
                <a:gd name="T85" fmla="*/ 551 h 2093"/>
                <a:gd name="T86" fmla="*/ 1299 w 5100"/>
                <a:gd name="T87" fmla="*/ 500 h 2093"/>
                <a:gd name="T88" fmla="*/ 1711 w 5100"/>
                <a:gd name="T89" fmla="*/ 295 h 2093"/>
                <a:gd name="T90" fmla="*/ 1711 w 5100"/>
                <a:gd name="T91" fmla="*/ 404 h 2093"/>
                <a:gd name="T92" fmla="*/ 1852 w 5100"/>
                <a:gd name="T93" fmla="*/ 695 h 2093"/>
                <a:gd name="T94" fmla="*/ 1583 w 5100"/>
                <a:gd name="T95" fmla="*/ 639 h 2093"/>
                <a:gd name="T96" fmla="*/ 1477 w 5100"/>
                <a:gd name="T97" fmla="*/ 295 h 2093"/>
                <a:gd name="T98" fmla="*/ 1711 w 5100"/>
                <a:gd name="T99" fmla="*/ 147 h 2093"/>
                <a:gd name="T100" fmla="*/ 4293 w 5100"/>
                <a:gd name="T101" fmla="*/ 551 h 2093"/>
                <a:gd name="T102" fmla="*/ 4572 w 5100"/>
                <a:gd name="T103" fmla="*/ 282 h 2093"/>
                <a:gd name="T104" fmla="*/ 4572 w 5100"/>
                <a:gd name="T105" fmla="*/ 397 h 2093"/>
                <a:gd name="T106" fmla="*/ 3295 w 5100"/>
                <a:gd name="T107" fmla="*/ 282 h 2093"/>
                <a:gd name="T108" fmla="*/ 3116 w 5100"/>
                <a:gd name="T109" fmla="*/ 295 h 2093"/>
                <a:gd name="T110" fmla="*/ 3123 w 5100"/>
                <a:gd name="T111" fmla="*/ 1051 h 2093"/>
                <a:gd name="T112" fmla="*/ 3300 w 5100"/>
                <a:gd name="T113" fmla="*/ 820 h 2093"/>
                <a:gd name="T114" fmla="*/ 3269 w 5100"/>
                <a:gd name="T115" fmla="*/ 705 h 2093"/>
                <a:gd name="T116" fmla="*/ 3420 w 5100"/>
                <a:gd name="T117" fmla="*/ 551 h 2093"/>
                <a:gd name="T118" fmla="*/ 5100 w 5100"/>
                <a:gd name="T119" fmla="*/ 808 h 2093"/>
                <a:gd name="T120" fmla="*/ 5100 w 5100"/>
                <a:gd name="T121" fmla="*/ 0 h 2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00" h="2093">
                  <a:moveTo>
                    <a:pt x="1420" y="1401"/>
                  </a:moveTo>
                  <a:cubicBezTo>
                    <a:pt x="1418" y="1401"/>
                    <a:pt x="1418" y="1401"/>
                    <a:pt x="1418" y="1401"/>
                  </a:cubicBezTo>
                  <a:cubicBezTo>
                    <a:pt x="1381" y="1339"/>
                    <a:pt x="1314" y="1312"/>
                    <a:pt x="1242" y="1312"/>
                  </a:cubicBezTo>
                  <a:cubicBezTo>
                    <a:pt x="1084" y="1312"/>
                    <a:pt x="989" y="1429"/>
                    <a:pt x="989" y="1581"/>
                  </a:cubicBezTo>
                  <a:cubicBezTo>
                    <a:pt x="989" y="1726"/>
                    <a:pt x="1090" y="1843"/>
                    <a:pt x="1244" y="1843"/>
                  </a:cubicBezTo>
                  <a:cubicBezTo>
                    <a:pt x="1308" y="1843"/>
                    <a:pt x="1374" y="1819"/>
                    <a:pt x="1412" y="1769"/>
                  </a:cubicBezTo>
                  <a:cubicBezTo>
                    <a:pt x="1414" y="1769"/>
                    <a:pt x="1414" y="1769"/>
                    <a:pt x="1414" y="1769"/>
                  </a:cubicBezTo>
                  <a:cubicBezTo>
                    <a:pt x="1414" y="1806"/>
                    <a:pt x="1414" y="1806"/>
                    <a:pt x="1414" y="1806"/>
                  </a:cubicBezTo>
                  <a:cubicBezTo>
                    <a:pt x="1414" y="1907"/>
                    <a:pt x="1375" y="1978"/>
                    <a:pt x="1252" y="1978"/>
                  </a:cubicBezTo>
                  <a:cubicBezTo>
                    <a:pt x="1180" y="1978"/>
                    <a:pt x="1127" y="1951"/>
                    <a:pt x="1075" y="1904"/>
                  </a:cubicBezTo>
                  <a:cubicBezTo>
                    <a:pt x="999" y="2009"/>
                    <a:pt x="999" y="2009"/>
                    <a:pt x="999" y="2009"/>
                  </a:cubicBezTo>
                  <a:cubicBezTo>
                    <a:pt x="1071" y="2073"/>
                    <a:pt x="1158" y="2093"/>
                    <a:pt x="1253" y="2093"/>
                  </a:cubicBezTo>
                  <a:cubicBezTo>
                    <a:pt x="1452" y="2093"/>
                    <a:pt x="1542" y="1976"/>
                    <a:pt x="1542" y="1791"/>
                  </a:cubicBezTo>
                  <a:cubicBezTo>
                    <a:pt x="1542" y="1324"/>
                    <a:pt x="1542" y="1324"/>
                    <a:pt x="1542" y="1324"/>
                  </a:cubicBezTo>
                  <a:cubicBezTo>
                    <a:pt x="1420" y="1324"/>
                    <a:pt x="1420" y="1324"/>
                    <a:pt x="1420" y="1324"/>
                  </a:cubicBezTo>
                  <a:lnTo>
                    <a:pt x="1420" y="1401"/>
                  </a:lnTo>
                  <a:close/>
                  <a:moveTo>
                    <a:pt x="1268" y="1728"/>
                  </a:moveTo>
                  <a:cubicBezTo>
                    <a:pt x="1181" y="1728"/>
                    <a:pt x="1117" y="1661"/>
                    <a:pt x="1117" y="1580"/>
                  </a:cubicBezTo>
                  <a:cubicBezTo>
                    <a:pt x="1117" y="1489"/>
                    <a:pt x="1179" y="1427"/>
                    <a:pt x="1269" y="1427"/>
                  </a:cubicBezTo>
                  <a:cubicBezTo>
                    <a:pt x="1362" y="1427"/>
                    <a:pt x="1420" y="1489"/>
                    <a:pt x="1420" y="1577"/>
                  </a:cubicBezTo>
                  <a:cubicBezTo>
                    <a:pt x="1420" y="1663"/>
                    <a:pt x="1363" y="1728"/>
                    <a:pt x="1268" y="1728"/>
                  </a:cubicBezTo>
                  <a:close/>
                  <a:moveTo>
                    <a:pt x="655" y="1312"/>
                  </a:moveTo>
                  <a:cubicBezTo>
                    <a:pt x="500" y="1312"/>
                    <a:pt x="376" y="1419"/>
                    <a:pt x="376" y="1581"/>
                  </a:cubicBezTo>
                  <a:cubicBezTo>
                    <a:pt x="376" y="1742"/>
                    <a:pt x="500" y="1850"/>
                    <a:pt x="655" y="1850"/>
                  </a:cubicBezTo>
                  <a:cubicBezTo>
                    <a:pt x="736" y="1850"/>
                    <a:pt x="812" y="1821"/>
                    <a:pt x="871" y="1747"/>
                  </a:cubicBezTo>
                  <a:cubicBezTo>
                    <a:pt x="780" y="1678"/>
                    <a:pt x="780" y="1678"/>
                    <a:pt x="780" y="1678"/>
                  </a:cubicBezTo>
                  <a:cubicBezTo>
                    <a:pt x="748" y="1717"/>
                    <a:pt x="706" y="1747"/>
                    <a:pt x="642" y="1747"/>
                  </a:cubicBezTo>
                  <a:cubicBezTo>
                    <a:pt x="570" y="1747"/>
                    <a:pt x="513" y="1701"/>
                    <a:pt x="504" y="1626"/>
                  </a:cubicBezTo>
                  <a:cubicBezTo>
                    <a:pt x="895" y="1626"/>
                    <a:pt x="895" y="1626"/>
                    <a:pt x="895" y="1626"/>
                  </a:cubicBezTo>
                  <a:cubicBezTo>
                    <a:pt x="895" y="1590"/>
                    <a:pt x="895" y="1590"/>
                    <a:pt x="895" y="1590"/>
                  </a:cubicBezTo>
                  <a:cubicBezTo>
                    <a:pt x="895" y="1412"/>
                    <a:pt x="798" y="1312"/>
                    <a:pt x="655" y="1312"/>
                  </a:cubicBezTo>
                  <a:close/>
                  <a:moveTo>
                    <a:pt x="504" y="1529"/>
                  </a:moveTo>
                  <a:cubicBezTo>
                    <a:pt x="514" y="1456"/>
                    <a:pt x="561" y="1408"/>
                    <a:pt x="637" y="1408"/>
                  </a:cubicBezTo>
                  <a:cubicBezTo>
                    <a:pt x="717" y="1408"/>
                    <a:pt x="766" y="1455"/>
                    <a:pt x="767" y="1529"/>
                  </a:cubicBezTo>
                  <a:lnTo>
                    <a:pt x="504" y="1529"/>
                  </a:lnTo>
                  <a:close/>
                  <a:moveTo>
                    <a:pt x="287" y="1312"/>
                  </a:moveTo>
                  <a:cubicBezTo>
                    <a:pt x="303" y="1312"/>
                    <a:pt x="318" y="1315"/>
                    <a:pt x="333" y="1319"/>
                  </a:cubicBezTo>
                  <a:cubicBezTo>
                    <a:pt x="333" y="1443"/>
                    <a:pt x="333" y="1443"/>
                    <a:pt x="333" y="1443"/>
                  </a:cubicBezTo>
                  <a:cubicBezTo>
                    <a:pt x="312" y="1438"/>
                    <a:pt x="291" y="1433"/>
                    <a:pt x="271" y="1433"/>
                  </a:cubicBezTo>
                  <a:cubicBezTo>
                    <a:pt x="150" y="1433"/>
                    <a:pt x="133" y="1535"/>
                    <a:pt x="133" y="1563"/>
                  </a:cubicBezTo>
                  <a:cubicBezTo>
                    <a:pt x="133" y="1837"/>
                    <a:pt x="133" y="1837"/>
                    <a:pt x="133" y="1837"/>
                  </a:cubicBezTo>
                  <a:cubicBezTo>
                    <a:pt x="5" y="1837"/>
                    <a:pt x="5" y="1837"/>
                    <a:pt x="5" y="1837"/>
                  </a:cubicBezTo>
                  <a:cubicBezTo>
                    <a:pt x="5" y="1324"/>
                    <a:pt x="5" y="1324"/>
                    <a:pt x="5" y="1324"/>
                  </a:cubicBezTo>
                  <a:cubicBezTo>
                    <a:pt x="133" y="1324"/>
                    <a:pt x="133" y="1324"/>
                    <a:pt x="133" y="1324"/>
                  </a:cubicBezTo>
                  <a:cubicBezTo>
                    <a:pt x="133" y="1406"/>
                    <a:pt x="133" y="1406"/>
                    <a:pt x="133" y="1406"/>
                  </a:cubicBezTo>
                  <a:cubicBezTo>
                    <a:pt x="135" y="1406"/>
                    <a:pt x="135" y="1406"/>
                    <a:pt x="135" y="1406"/>
                  </a:cubicBezTo>
                  <a:cubicBezTo>
                    <a:pt x="163" y="1347"/>
                    <a:pt x="220" y="1312"/>
                    <a:pt x="287" y="1312"/>
                  </a:cubicBezTo>
                  <a:close/>
                  <a:moveTo>
                    <a:pt x="1689" y="1324"/>
                  </a:moveTo>
                  <a:cubicBezTo>
                    <a:pt x="1818" y="1324"/>
                    <a:pt x="1818" y="1324"/>
                    <a:pt x="1818" y="1324"/>
                  </a:cubicBezTo>
                  <a:cubicBezTo>
                    <a:pt x="1818" y="1837"/>
                    <a:pt x="1818" y="1837"/>
                    <a:pt x="1818" y="1837"/>
                  </a:cubicBezTo>
                  <a:cubicBezTo>
                    <a:pt x="1689" y="1837"/>
                    <a:pt x="1689" y="1837"/>
                    <a:pt x="1689" y="1837"/>
                  </a:cubicBezTo>
                  <a:lnTo>
                    <a:pt x="1689" y="1324"/>
                  </a:lnTo>
                  <a:close/>
                  <a:moveTo>
                    <a:pt x="1836" y="1150"/>
                  </a:moveTo>
                  <a:cubicBezTo>
                    <a:pt x="1836" y="1194"/>
                    <a:pt x="1799" y="1227"/>
                    <a:pt x="1752" y="1227"/>
                  </a:cubicBezTo>
                  <a:cubicBezTo>
                    <a:pt x="1705" y="1227"/>
                    <a:pt x="1671" y="1191"/>
                    <a:pt x="1671" y="1150"/>
                  </a:cubicBezTo>
                  <a:cubicBezTo>
                    <a:pt x="1671" y="1110"/>
                    <a:pt x="1705" y="1073"/>
                    <a:pt x="1752" y="1073"/>
                  </a:cubicBezTo>
                  <a:cubicBezTo>
                    <a:pt x="1799" y="1073"/>
                    <a:pt x="1836" y="1107"/>
                    <a:pt x="1836" y="1150"/>
                  </a:cubicBezTo>
                  <a:close/>
                  <a:moveTo>
                    <a:pt x="2218" y="1312"/>
                  </a:moveTo>
                  <a:cubicBezTo>
                    <a:pt x="2063" y="1312"/>
                    <a:pt x="1939" y="1419"/>
                    <a:pt x="1939" y="1581"/>
                  </a:cubicBezTo>
                  <a:cubicBezTo>
                    <a:pt x="1939" y="1742"/>
                    <a:pt x="2063" y="1850"/>
                    <a:pt x="2218" y="1850"/>
                  </a:cubicBezTo>
                  <a:cubicBezTo>
                    <a:pt x="2373" y="1850"/>
                    <a:pt x="2497" y="1742"/>
                    <a:pt x="2497" y="1581"/>
                  </a:cubicBezTo>
                  <a:cubicBezTo>
                    <a:pt x="2497" y="1419"/>
                    <a:pt x="2373" y="1312"/>
                    <a:pt x="2218" y="1312"/>
                  </a:cubicBezTo>
                  <a:close/>
                  <a:moveTo>
                    <a:pt x="2218" y="1734"/>
                  </a:moveTo>
                  <a:cubicBezTo>
                    <a:pt x="2124" y="1734"/>
                    <a:pt x="2068" y="1661"/>
                    <a:pt x="2068" y="1581"/>
                  </a:cubicBezTo>
                  <a:cubicBezTo>
                    <a:pt x="2068" y="1501"/>
                    <a:pt x="2124" y="1427"/>
                    <a:pt x="2218" y="1427"/>
                  </a:cubicBezTo>
                  <a:cubicBezTo>
                    <a:pt x="2312" y="1427"/>
                    <a:pt x="2369" y="1501"/>
                    <a:pt x="2369" y="1581"/>
                  </a:cubicBezTo>
                  <a:cubicBezTo>
                    <a:pt x="2369" y="1661"/>
                    <a:pt x="2312" y="1734"/>
                    <a:pt x="2218" y="1734"/>
                  </a:cubicBezTo>
                  <a:close/>
                  <a:moveTo>
                    <a:pt x="333" y="808"/>
                  </a:moveTo>
                  <a:cubicBezTo>
                    <a:pt x="333" y="502"/>
                    <a:pt x="333" y="502"/>
                    <a:pt x="333" y="502"/>
                  </a:cubicBezTo>
                  <a:cubicBezTo>
                    <a:pt x="333" y="439"/>
                    <a:pt x="307" y="397"/>
                    <a:pt x="245" y="397"/>
                  </a:cubicBezTo>
                  <a:cubicBezTo>
                    <a:pt x="161" y="397"/>
                    <a:pt x="128" y="459"/>
                    <a:pt x="128" y="528"/>
                  </a:cubicBezTo>
                  <a:cubicBezTo>
                    <a:pt x="128" y="808"/>
                    <a:pt x="128" y="808"/>
                    <a:pt x="128" y="808"/>
                  </a:cubicBezTo>
                  <a:cubicBezTo>
                    <a:pt x="0" y="808"/>
                    <a:pt x="0" y="808"/>
                    <a:pt x="0" y="808"/>
                  </a:cubicBezTo>
                  <a:cubicBezTo>
                    <a:pt x="0" y="295"/>
                    <a:pt x="0" y="295"/>
                    <a:pt x="0" y="295"/>
                  </a:cubicBezTo>
                  <a:cubicBezTo>
                    <a:pt x="122" y="295"/>
                    <a:pt x="122" y="295"/>
                    <a:pt x="122" y="295"/>
                  </a:cubicBezTo>
                  <a:cubicBezTo>
                    <a:pt x="122" y="375"/>
                    <a:pt x="122" y="375"/>
                    <a:pt x="122" y="375"/>
                  </a:cubicBezTo>
                  <a:cubicBezTo>
                    <a:pt x="124" y="375"/>
                    <a:pt x="124" y="375"/>
                    <a:pt x="124" y="375"/>
                  </a:cubicBezTo>
                  <a:cubicBezTo>
                    <a:pt x="146" y="327"/>
                    <a:pt x="195" y="282"/>
                    <a:pt x="281" y="282"/>
                  </a:cubicBezTo>
                  <a:cubicBezTo>
                    <a:pt x="360" y="282"/>
                    <a:pt x="414" y="313"/>
                    <a:pt x="441" y="377"/>
                  </a:cubicBezTo>
                  <a:cubicBezTo>
                    <a:pt x="478" y="312"/>
                    <a:pt x="533" y="282"/>
                    <a:pt x="610" y="282"/>
                  </a:cubicBezTo>
                  <a:cubicBezTo>
                    <a:pt x="746" y="282"/>
                    <a:pt x="794" y="379"/>
                    <a:pt x="794" y="502"/>
                  </a:cubicBezTo>
                  <a:cubicBezTo>
                    <a:pt x="794" y="808"/>
                    <a:pt x="794" y="808"/>
                    <a:pt x="794" y="808"/>
                  </a:cubicBezTo>
                  <a:cubicBezTo>
                    <a:pt x="666" y="808"/>
                    <a:pt x="666" y="808"/>
                    <a:pt x="666" y="808"/>
                  </a:cubicBezTo>
                  <a:cubicBezTo>
                    <a:pt x="666" y="517"/>
                    <a:pt x="666" y="517"/>
                    <a:pt x="666" y="517"/>
                  </a:cubicBezTo>
                  <a:cubicBezTo>
                    <a:pt x="666" y="453"/>
                    <a:pt x="647" y="397"/>
                    <a:pt x="571" y="397"/>
                  </a:cubicBezTo>
                  <a:cubicBezTo>
                    <a:pt x="491" y="397"/>
                    <a:pt x="461" y="464"/>
                    <a:pt x="461" y="530"/>
                  </a:cubicBezTo>
                  <a:cubicBezTo>
                    <a:pt x="461" y="808"/>
                    <a:pt x="461" y="808"/>
                    <a:pt x="461" y="808"/>
                  </a:cubicBezTo>
                  <a:lnTo>
                    <a:pt x="333" y="808"/>
                  </a:lnTo>
                  <a:close/>
                  <a:moveTo>
                    <a:pt x="3920" y="282"/>
                  </a:moveTo>
                  <a:cubicBezTo>
                    <a:pt x="3766" y="282"/>
                    <a:pt x="3642" y="390"/>
                    <a:pt x="3642" y="551"/>
                  </a:cubicBezTo>
                  <a:cubicBezTo>
                    <a:pt x="3642" y="713"/>
                    <a:pt x="3766" y="820"/>
                    <a:pt x="3920" y="820"/>
                  </a:cubicBezTo>
                  <a:cubicBezTo>
                    <a:pt x="4075" y="820"/>
                    <a:pt x="4199" y="713"/>
                    <a:pt x="4199" y="551"/>
                  </a:cubicBezTo>
                  <a:cubicBezTo>
                    <a:pt x="4199" y="390"/>
                    <a:pt x="4075" y="282"/>
                    <a:pt x="3920" y="282"/>
                  </a:cubicBezTo>
                  <a:close/>
                  <a:moveTo>
                    <a:pt x="3920" y="705"/>
                  </a:moveTo>
                  <a:cubicBezTo>
                    <a:pt x="3826" y="705"/>
                    <a:pt x="3770" y="631"/>
                    <a:pt x="3770" y="551"/>
                  </a:cubicBezTo>
                  <a:cubicBezTo>
                    <a:pt x="3770" y="471"/>
                    <a:pt x="3826" y="397"/>
                    <a:pt x="3920" y="397"/>
                  </a:cubicBezTo>
                  <a:cubicBezTo>
                    <a:pt x="4014" y="397"/>
                    <a:pt x="4071" y="471"/>
                    <a:pt x="4071" y="551"/>
                  </a:cubicBezTo>
                  <a:cubicBezTo>
                    <a:pt x="4071" y="631"/>
                    <a:pt x="4014" y="705"/>
                    <a:pt x="3920" y="705"/>
                  </a:cubicBezTo>
                  <a:close/>
                  <a:moveTo>
                    <a:pt x="2596" y="282"/>
                  </a:moveTo>
                  <a:cubicBezTo>
                    <a:pt x="2441" y="282"/>
                    <a:pt x="2317" y="390"/>
                    <a:pt x="2317" y="551"/>
                  </a:cubicBezTo>
                  <a:cubicBezTo>
                    <a:pt x="2317" y="713"/>
                    <a:pt x="2441" y="820"/>
                    <a:pt x="2596" y="820"/>
                  </a:cubicBezTo>
                  <a:cubicBezTo>
                    <a:pt x="2751" y="820"/>
                    <a:pt x="2875" y="713"/>
                    <a:pt x="2875" y="551"/>
                  </a:cubicBezTo>
                  <a:cubicBezTo>
                    <a:pt x="2875" y="390"/>
                    <a:pt x="2751" y="282"/>
                    <a:pt x="2596" y="282"/>
                  </a:cubicBezTo>
                  <a:close/>
                  <a:moveTo>
                    <a:pt x="2596" y="705"/>
                  </a:moveTo>
                  <a:cubicBezTo>
                    <a:pt x="2502" y="705"/>
                    <a:pt x="2446" y="631"/>
                    <a:pt x="2446" y="551"/>
                  </a:cubicBezTo>
                  <a:cubicBezTo>
                    <a:pt x="2446" y="471"/>
                    <a:pt x="2502" y="397"/>
                    <a:pt x="2596" y="397"/>
                  </a:cubicBezTo>
                  <a:cubicBezTo>
                    <a:pt x="2690" y="397"/>
                    <a:pt x="2747" y="471"/>
                    <a:pt x="2747" y="551"/>
                  </a:cubicBezTo>
                  <a:cubicBezTo>
                    <a:pt x="2747" y="631"/>
                    <a:pt x="2690" y="705"/>
                    <a:pt x="2596" y="705"/>
                  </a:cubicBezTo>
                  <a:close/>
                  <a:moveTo>
                    <a:pt x="2080" y="808"/>
                  </a:moveTo>
                  <a:cubicBezTo>
                    <a:pt x="1952" y="808"/>
                    <a:pt x="1952" y="808"/>
                    <a:pt x="1952" y="808"/>
                  </a:cubicBezTo>
                  <a:cubicBezTo>
                    <a:pt x="1952" y="295"/>
                    <a:pt x="1952" y="295"/>
                    <a:pt x="1952" y="295"/>
                  </a:cubicBezTo>
                  <a:cubicBezTo>
                    <a:pt x="2080" y="295"/>
                    <a:pt x="2080" y="295"/>
                    <a:pt x="2080" y="295"/>
                  </a:cubicBezTo>
                  <a:cubicBezTo>
                    <a:pt x="2080" y="376"/>
                    <a:pt x="2080" y="376"/>
                    <a:pt x="2080" y="376"/>
                  </a:cubicBezTo>
                  <a:cubicBezTo>
                    <a:pt x="2082" y="376"/>
                    <a:pt x="2082" y="376"/>
                    <a:pt x="2082" y="376"/>
                  </a:cubicBezTo>
                  <a:cubicBezTo>
                    <a:pt x="2110" y="317"/>
                    <a:pt x="2167" y="282"/>
                    <a:pt x="2234" y="282"/>
                  </a:cubicBezTo>
                  <a:cubicBezTo>
                    <a:pt x="2250" y="282"/>
                    <a:pt x="2265" y="285"/>
                    <a:pt x="2280" y="290"/>
                  </a:cubicBezTo>
                  <a:cubicBezTo>
                    <a:pt x="2280" y="413"/>
                    <a:pt x="2280" y="413"/>
                    <a:pt x="2280" y="413"/>
                  </a:cubicBezTo>
                  <a:cubicBezTo>
                    <a:pt x="2258" y="408"/>
                    <a:pt x="2238" y="404"/>
                    <a:pt x="2218" y="404"/>
                  </a:cubicBezTo>
                  <a:cubicBezTo>
                    <a:pt x="2097" y="404"/>
                    <a:pt x="2080" y="505"/>
                    <a:pt x="2080" y="533"/>
                  </a:cubicBezTo>
                  <a:lnTo>
                    <a:pt x="2080" y="808"/>
                  </a:lnTo>
                  <a:close/>
                  <a:moveTo>
                    <a:pt x="1187" y="820"/>
                  </a:moveTo>
                  <a:cubicBezTo>
                    <a:pt x="1269" y="820"/>
                    <a:pt x="1344" y="792"/>
                    <a:pt x="1404" y="718"/>
                  </a:cubicBezTo>
                  <a:cubicBezTo>
                    <a:pt x="1312" y="648"/>
                    <a:pt x="1312" y="648"/>
                    <a:pt x="1312" y="648"/>
                  </a:cubicBezTo>
                  <a:cubicBezTo>
                    <a:pt x="1280" y="688"/>
                    <a:pt x="1239" y="718"/>
                    <a:pt x="1175" y="718"/>
                  </a:cubicBezTo>
                  <a:cubicBezTo>
                    <a:pt x="1103" y="718"/>
                    <a:pt x="1045" y="672"/>
                    <a:pt x="1037" y="596"/>
                  </a:cubicBezTo>
                  <a:cubicBezTo>
                    <a:pt x="1428" y="596"/>
                    <a:pt x="1428" y="596"/>
                    <a:pt x="1428" y="596"/>
                  </a:cubicBezTo>
                  <a:cubicBezTo>
                    <a:pt x="1428" y="561"/>
                    <a:pt x="1428" y="561"/>
                    <a:pt x="1428" y="561"/>
                  </a:cubicBezTo>
                  <a:cubicBezTo>
                    <a:pt x="1428" y="383"/>
                    <a:pt x="1330" y="282"/>
                    <a:pt x="1187" y="282"/>
                  </a:cubicBezTo>
                  <a:cubicBezTo>
                    <a:pt x="1033" y="282"/>
                    <a:pt x="909" y="390"/>
                    <a:pt x="909" y="551"/>
                  </a:cubicBezTo>
                  <a:cubicBezTo>
                    <a:pt x="909" y="713"/>
                    <a:pt x="1033" y="820"/>
                    <a:pt x="1187" y="820"/>
                  </a:cubicBezTo>
                  <a:close/>
                  <a:moveTo>
                    <a:pt x="1169" y="378"/>
                  </a:moveTo>
                  <a:cubicBezTo>
                    <a:pt x="1249" y="378"/>
                    <a:pt x="1298" y="425"/>
                    <a:pt x="1299" y="500"/>
                  </a:cubicBezTo>
                  <a:cubicBezTo>
                    <a:pt x="1037" y="500"/>
                    <a:pt x="1037" y="500"/>
                    <a:pt x="1037" y="500"/>
                  </a:cubicBezTo>
                  <a:cubicBezTo>
                    <a:pt x="1046" y="426"/>
                    <a:pt x="1093" y="378"/>
                    <a:pt x="1169" y="378"/>
                  </a:cubicBezTo>
                  <a:close/>
                  <a:moveTo>
                    <a:pt x="1711" y="295"/>
                  </a:moveTo>
                  <a:cubicBezTo>
                    <a:pt x="1852" y="295"/>
                    <a:pt x="1852" y="295"/>
                    <a:pt x="1852" y="295"/>
                  </a:cubicBezTo>
                  <a:cubicBezTo>
                    <a:pt x="1852" y="404"/>
                    <a:pt x="1852" y="404"/>
                    <a:pt x="1852" y="404"/>
                  </a:cubicBezTo>
                  <a:cubicBezTo>
                    <a:pt x="1711" y="404"/>
                    <a:pt x="1711" y="404"/>
                    <a:pt x="1711" y="404"/>
                  </a:cubicBezTo>
                  <a:cubicBezTo>
                    <a:pt x="1711" y="628"/>
                    <a:pt x="1711" y="628"/>
                    <a:pt x="1711" y="628"/>
                  </a:cubicBezTo>
                  <a:cubicBezTo>
                    <a:pt x="1711" y="679"/>
                    <a:pt x="1726" y="711"/>
                    <a:pt x="1782" y="711"/>
                  </a:cubicBezTo>
                  <a:cubicBezTo>
                    <a:pt x="1805" y="711"/>
                    <a:pt x="1836" y="707"/>
                    <a:pt x="1852" y="695"/>
                  </a:cubicBezTo>
                  <a:cubicBezTo>
                    <a:pt x="1852" y="803"/>
                    <a:pt x="1852" y="803"/>
                    <a:pt x="1852" y="803"/>
                  </a:cubicBezTo>
                  <a:cubicBezTo>
                    <a:pt x="1825" y="816"/>
                    <a:pt x="1780" y="820"/>
                    <a:pt x="1750" y="820"/>
                  </a:cubicBezTo>
                  <a:cubicBezTo>
                    <a:pt x="1615" y="820"/>
                    <a:pt x="1583" y="759"/>
                    <a:pt x="1583" y="639"/>
                  </a:cubicBezTo>
                  <a:cubicBezTo>
                    <a:pt x="1583" y="404"/>
                    <a:pt x="1583" y="404"/>
                    <a:pt x="1583" y="404"/>
                  </a:cubicBezTo>
                  <a:cubicBezTo>
                    <a:pt x="1477" y="404"/>
                    <a:pt x="1477" y="404"/>
                    <a:pt x="1477" y="404"/>
                  </a:cubicBezTo>
                  <a:cubicBezTo>
                    <a:pt x="1477" y="295"/>
                    <a:pt x="1477" y="295"/>
                    <a:pt x="1477" y="295"/>
                  </a:cubicBezTo>
                  <a:cubicBezTo>
                    <a:pt x="1583" y="295"/>
                    <a:pt x="1583" y="295"/>
                    <a:pt x="1583" y="295"/>
                  </a:cubicBezTo>
                  <a:cubicBezTo>
                    <a:pt x="1583" y="147"/>
                    <a:pt x="1583" y="147"/>
                    <a:pt x="1583" y="147"/>
                  </a:cubicBezTo>
                  <a:cubicBezTo>
                    <a:pt x="1711" y="147"/>
                    <a:pt x="1711" y="147"/>
                    <a:pt x="1711" y="147"/>
                  </a:cubicBezTo>
                  <a:lnTo>
                    <a:pt x="1711" y="295"/>
                  </a:lnTo>
                  <a:close/>
                  <a:moveTo>
                    <a:pt x="4572" y="282"/>
                  </a:moveTo>
                  <a:cubicBezTo>
                    <a:pt x="4417" y="282"/>
                    <a:pt x="4293" y="390"/>
                    <a:pt x="4293" y="551"/>
                  </a:cubicBezTo>
                  <a:cubicBezTo>
                    <a:pt x="4293" y="713"/>
                    <a:pt x="4417" y="820"/>
                    <a:pt x="4572" y="820"/>
                  </a:cubicBezTo>
                  <a:cubicBezTo>
                    <a:pt x="4727" y="820"/>
                    <a:pt x="4851" y="713"/>
                    <a:pt x="4851" y="551"/>
                  </a:cubicBezTo>
                  <a:cubicBezTo>
                    <a:pt x="4851" y="390"/>
                    <a:pt x="4727" y="282"/>
                    <a:pt x="4572" y="282"/>
                  </a:cubicBezTo>
                  <a:close/>
                  <a:moveTo>
                    <a:pt x="4572" y="705"/>
                  </a:moveTo>
                  <a:cubicBezTo>
                    <a:pt x="4478" y="705"/>
                    <a:pt x="4421" y="631"/>
                    <a:pt x="4421" y="551"/>
                  </a:cubicBezTo>
                  <a:cubicBezTo>
                    <a:pt x="4421" y="471"/>
                    <a:pt x="4478" y="397"/>
                    <a:pt x="4572" y="397"/>
                  </a:cubicBezTo>
                  <a:cubicBezTo>
                    <a:pt x="4666" y="397"/>
                    <a:pt x="4722" y="471"/>
                    <a:pt x="4722" y="551"/>
                  </a:cubicBezTo>
                  <a:cubicBezTo>
                    <a:pt x="4722" y="631"/>
                    <a:pt x="4666" y="705"/>
                    <a:pt x="4572" y="705"/>
                  </a:cubicBezTo>
                  <a:close/>
                  <a:moveTo>
                    <a:pt x="3295" y="282"/>
                  </a:moveTo>
                  <a:cubicBezTo>
                    <a:pt x="3223" y="282"/>
                    <a:pt x="3156" y="310"/>
                    <a:pt x="3118" y="372"/>
                  </a:cubicBezTo>
                  <a:cubicBezTo>
                    <a:pt x="3116" y="372"/>
                    <a:pt x="3116" y="372"/>
                    <a:pt x="3116" y="372"/>
                  </a:cubicBezTo>
                  <a:cubicBezTo>
                    <a:pt x="3116" y="295"/>
                    <a:pt x="3116" y="295"/>
                    <a:pt x="3116" y="295"/>
                  </a:cubicBezTo>
                  <a:cubicBezTo>
                    <a:pt x="2994" y="295"/>
                    <a:pt x="2994" y="295"/>
                    <a:pt x="2994" y="295"/>
                  </a:cubicBezTo>
                  <a:cubicBezTo>
                    <a:pt x="2994" y="1051"/>
                    <a:pt x="2994" y="1051"/>
                    <a:pt x="2994" y="1051"/>
                  </a:cubicBezTo>
                  <a:cubicBezTo>
                    <a:pt x="3123" y="1051"/>
                    <a:pt x="3123" y="1051"/>
                    <a:pt x="3123" y="1051"/>
                  </a:cubicBezTo>
                  <a:cubicBezTo>
                    <a:pt x="3123" y="742"/>
                    <a:pt x="3123" y="742"/>
                    <a:pt x="3123" y="742"/>
                  </a:cubicBezTo>
                  <a:cubicBezTo>
                    <a:pt x="3126" y="742"/>
                    <a:pt x="3126" y="742"/>
                    <a:pt x="3126" y="742"/>
                  </a:cubicBezTo>
                  <a:cubicBezTo>
                    <a:pt x="3153" y="776"/>
                    <a:pt x="3204" y="820"/>
                    <a:pt x="3300" y="820"/>
                  </a:cubicBezTo>
                  <a:cubicBezTo>
                    <a:pt x="3446" y="820"/>
                    <a:pt x="3548" y="703"/>
                    <a:pt x="3548" y="551"/>
                  </a:cubicBezTo>
                  <a:cubicBezTo>
                    <a:pt x="3548" y="400"/>
                    <a:pt x="3453" y="282"/>
                    <a:pt x="3295" y="282"/>
                  </a:cubicBezTo>
                  <a:close/>
                  <a:moveTo>
                    <a:pt x="3269" y="705"/>
                  </a:moveTo>
                  <a:cubicBezTo>
                    <a:pt x="3175" y="705"/>
                    <a:pt x="3118" y="631"/>
                    <a:pt x="3118" y="551"/>
                  </a:cubicBezTo>
                  <a:cubicBezTo>
                    <a:pt x="3118" y="471"/>
                    <a:pt x="3175" y="397"/>
                    <a:pt x="3269" y="397"/>
                  </a:cubicBezTo>
                  <a:cubicBezTo>
                    <a:pt x="3363" y="397"/>
                    <a:pt x="3420" y="471"/>
                    <a:pt x="3420" y="551"/>
                  </a:cubicBezTo>
                  <a:cubicBezTo>
                    <a:pt x="3420" y="631"/>
                    <a:pt x="3363" y="705"/>
                    <a:pt x="3269" y="705"/>
                  </a:cubicBezTo>
                  <a:close/>
                  <a:moveTo>
                    <a:pt x="5100" y="0"/>
                  </a:moveTo>
                  <a:cubicBezTo>
                    <a:pt x="5100" y="808"/>
                    <a:pt x="5100" y="808"/>
                    <a:pt x="5100" y="808"/>
                  </a:cubicBezTo>
                  <a:cubicBezTo>
                    <a:pt x="4972" y="808"/>
                    <a:pt x="4972" y="808"/>
                    <a:pt x="4972" y="808"/>
                  </a:cubicBezTo>
                  <a:cubicBezTo>
                    <a:pt x="4972" y="0"/>
                    <a:pt x="4972" y="0"/>
                    <a:pt x="4972" y="0"/>
                  </a:cubicBezTo>
                  <a:lnTo>
                    <a:pt x="510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1736579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Aangepaste indeling">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81972515-70A5-C145-84CB-2B434480CA76}"/>
              </a:ext>
            </a:extLst>
          </p:cNvPr>
          <p:cNvSpPr>
            <a:spLocks noGrp="1"/>
          </p:cNvSpPr>
          <p:nvPr>
            <p:ph type="dt" sz="half" idx="10"/>
          </p:nvPr>
        </p:nvSpPr>
        <p:spPr/>
        <p:txBody>
          <a:bodyPr/>
          <a:lstStyle/>
          <a:p>
            <a:fld id="{15688385-0AF6-40D8-BD2D-6BEEF66999C8}" type="datetime1">
              <a:rPr lang="nl-NL" smtClean="0"/>
              <a:t>24-06-2025</a:t>
            </a:fld>
            <a:endParaRPr lang="nl-NL" dirty="0"/>
          </a:p>
        </p:txBody>
      </p:sp>
      <p:sp>
        <p:nvSpPr>
          <p:cNvPr id="4" name="Tijdelijke aanduiding voor voettekst 3">
            <a:extLst>
              <a:ext uri="{FF2B5EF4-FFF2-40B4-BE49-F238E27FC236}">
                <a16:creationId xmlns:a16="http://schemas.microsoft.com/office/drawing/2014/main" id="{2D1A444C-2AD1-C547-AEB2-708F290C3F64}"/>
              </a:ext>
            </a:extLst>
          </p:cNvPr>
          <p:cNvSpPr>
            <a:spLocks noGrp="1"/>
          </p:cNvSpPr>
          <p:nvPr>
            <p:ph type="ftr" sz="quarter" idx="11"/>
          </p:nvPr>
        </p:nvSpPr>
        <p:spPr/>
        <p:txBody>
          <a:bodyPr/>
          <a:lstStyle/>
          <a:p>
            <a:r>
              <a:rPr lang="nl-NL"/>
              <a:t>Via Invoegen | Koptekst en voettekst kunt u de tekst wijzigen</a:t>
            </a:r>
            <a:endParaRPr lang="nl-NL" dirty="0"/>
          </a:p>
        </p:txBody>
      </p:sp>
      <p:sp>
        <p:nvSpPr>
          <p:cNvPr id="5" name="Tijdelijke aanduiding voor dianummer 4">
            <a:extLst>
              <a:ext uri="{FF2B5EF4-FFF2-40B4-BE49-F238E27FC236}">
                <a16:creationId xmlns:a16="http://schemas.microsoft.com/office/drawing/2014/main" id="{3DAD9643-28DA-CD47-AC63-365C9E533214}"/>
              </a:ext>
            </a:extLst>
          </p:cNvPr>
          <p:cNvSpPr>
            <a:spLocks noGrp="1"/>
          </p:cNvSpPr>
          <p:nvPr>
            <p:ph type="sldNum" sz="quarter" idx="12"/>
          </p:nvPr>
        </p:nvSpPr>
        <p:spPr/>
        <p:txBody>
          <a:bodyPr/>
          <a:lstStyle/>
          <a:p>
            <a:pPr algn="l"/>
            <a:r>
              <a:rPr lang="nl-NL"/>
              <a:t>| </a:t>
            </a:r>
            <a:fld id="{6C885DEC-5AE5-4403-A92E-278225061E43}" type="slidenum">
              <a:rPr lang="nl-NL" smtClean="0"/>
              <a:pPr algn="l"/>
              <a:t>‹nr.›</a:t>
            </a:fld>
            <a:endParaRPr lang="nl-NL" dirty="0"/>
          </a:p>
        </p:txBody>
      </p:sp>
      <p:sp>
        <p:nvSpPr>
          <p:cNvPr id="6" name="Rechthoek">
            <a:extLst>
              <a:ext uri="{FF2B5EF4-FFF2-40B4-BE49-F238E27FC236}">
                <a16:creationId xmlns:a16="http://schemas.microsoft.com/office/drawing/2014/main" id="{23D73CE4-02FA-E347-A81C-1430CFF1A335}"/>
              </a:ext>
            </a:extLst>
          </p:cNvPr>
          <p:cNvSpPr/>
          <p:nvPr userDrawn="1"/>
        </p:nvSpPr>
        <p:spPr>
          <a:xfrm>
            <a:off x="3890203" y="1"/>
            <a:ext cx="8300210" cy="1125538"/>
          </a:xfrm>
          <a:prstGeom prst="rect">
            <a:avLst/>
          </a:prstGeom>
          <a:solidFill>
            <a:srgbClr val="ECECEC"/>
          </a:solidFill>
          <a:ln w="12700">
            <a:miter lim="400000"/>
          </a:ln>
        </p:spPr>
        <p:txBody>
          <a:bodyPr lIns="71437" tIns="71437" rIns="71437" bIns="71437" anchor="ctr"/>
          <a:lstStyle/>
          <a:p>
            <a:pPr>
              <a:defRPr sz="2800" b="0">
                <a:solidFill>
                  <a:srgbClr val="FFFFFF"/>
                </a:solidFill>
                <a:latin typeface="+mn-lt"/>
                <a:ea typeface="+mn-ea"/>
                <a:cs typeface="+mn-cs"/>
                <a:sym typeface="Helvetica Neue Medium"/>
              </a:defRPr>
            </a:pPr>
            <a:endParaRPr dirty="0"/>
          </a:p>
        </p:txBody>
      </p:sp>
      <p:sp>
        <p:nvSpPr>
          <p:cNvPr id="7" name="Tijdelijke aanduiding voor tekst 8">
            <a:extLst>
              <a:ext uri="{FF2B5EF4-FFF2-40B4-BE49-F238E27FC236}">
                <a16:creationId xmlns:a16="http://schemas.microsoft.com/office/drawing/2014/main" id="{B8BF88A8-0A45-EA4F-A709-19228B5E7745}"/>
              </a:ext>
            </a:extLst>
          </p:cNvPr>
          <p:cNvSpPr>
            <a:spLocks noGrp="1"/>
          </p:cNvSpPr>
          <p:nvPr>
            <p:ph type="body" sz="quarter" idx="13" hasCustomPrompt="1"/>
          </p:nvPr>
        </p:nvSpPr>
        <p:spPr>
          <a:xfrm>
            <a:off x="4511675" y="223490"/>
            <a:ext cx="7205663" cy="757238"/>
          </a:xfrm>
        </p:spPr>
        <p:txBody>
          <a:bodyPr/>
          <a:lstStyle>
            <a:lvl1pPr>
              <a:buNone/>
              <a:defRPr sz="2600" b="1" i="0" baseline="0">
                <a:latin typeface="Zilla Slab" pitchFamily="2" charset="77"/>
                <a:ea typeface="Zilla Slab" pitchFamily="2" charset="77"/>
              </a:defRPr>
            </a:lvl1pPr>
          </a:lstStyle>
          <a:p>
            <a:pPr lvl="0"/>
            <a:r>
              <a:rPr lang="nl-NL" dirty="0"/>
              <a:t>[figuur </a:t>
            </a:r>
            <a:r>
              <a:rPr lang="nl-NL" dirty="0" err="1"/>
              <a:t>x.x</a:t>
            </a:r>
            <a:r>
              <a:rPr lang="nl-NL" dirty="0"/>
              <a:t>]</a:t>
            </a:r>
          </a:p>
          <a:p>
            <a:pPr lvl="0"/>
            <a:endParaRPr lang="nl-NL" dirty="0"/>
          </a:p>
        </p:txBody>
      </p:sp>
      <p:sp>
        <p:nvSpPr>
          <p:cNvPr id="8" name="Tijdelijke aanduiding voor tekst 10">
            <a:extLst>
              <a:ext uri="{FF2B5EF4-FFF2-40B4-BE49-F238E27FC236}">
                <a16:creationId xmlns:a16="http://schemas.microsoft.com/office/drawing/2014/main" id="{EF6393CF-A865-C142-A6D5-19EEB7BEEBAE}"/>
              </a:ext>
            </a:extLst>
          </p:cNvPr>
          <p:cNvSpPr>
            <a:spLocks noGrp="1"/>
          </p:cNvSpPr>
          <p:nvPr>
            <p:ph type="body" sz="quarter" idx="14" hasCustomPrompt="1"/>
          </p:nvPr>
        </p:nvSpPr>
        <p:spPr>
          <a:xfrm>
            <a:off x="478582" y="1809104"/>
            <a:ext cx="3163950" cy="4392613"/>
          </a:xfrm>
        </p:spPr>
        <p:txBody>
          <a:bodyPr/>
          <a:lstStyle>
            <a:lvl1pPr>
              <a:buSzPct val="125000"/>
              <a:buFont typeface="Systeemlettertype"/>
              <a:buChar char="+"/>
              <a:defRPr/>
            </a:lvl1pPr>
          </a:lstStyle>
          <a:p>
            <a:pPr lvl="0"/>
            <a:r>
              <a:rPr lang="nl-NL" dirty="0"/>
              <a:t>[Tekst]</a:t>
            </a:r>
          </a:p>
          <a:p>
            <a:pPr lvl="1"/>
            <a:r>
              <a:rPr lang="nl-NL" dirty="0"/>
              <a:t>Tweede niveau</a:t>
            </a:r>
          </a:p>
          <a:p>
            <a:pPr lvl="2"/>
            <a:r>
              <a:rPr lang="nl-NL" dirty="0"/>
              <a:t>Derde niveau</a:t>
            </a:r>
          </a:p>
        </p:txBody>
      </p:sp>
      <p:sp>
        <p:nvSpPr>
          <p:cNvPr id="9" name="Tijdelijke aanduiding voor afbeelding 12">
            <a:extLst>
              <a:ext uri="{FF2B5EF4-FFF2-40B4-BE49-F238E27FC236}">
                <a16:creationId xmlns:a16="http://schemas.microsoft.com/office/drawing/2014/main" id="{3A02D2DF-3AA8-0746-8F97-ACCFA98439BF}"/>
              </a:ext>
            </a:extLst>
          </p:cNvPr>
          <p:cNvSpPr>
            <a:spLocks noGrp="1"/>
          </p:cNvSpPr>
          <p:nvPr>
            <p:ph type="pic" sz="quarter" idx="15"/>
          </p:nvPr>
        </p:nvSpPr>
        <p:spPr>
          <a:xfrm>
            <a:off x="4273200" y="1628800"/>
            <a:ext cx="7923600" cy="1799407"/>
          </a:xfrm>
        </p:spPr>
        <p:txBody>
          <a:bodyPr/>
          <a:lstStyle>
            <a:lvl1pPr>
              <a:buNone/>
              <a:defRPr/>
            </a:lvl1pPr>
          </a:lstStyle>
          <a:p>
            <a:endParaRPr lang="nl-NL" dirty="0"/>
          </a:p>
        </p:txBody>
      </p:sp>
      <p:sp>
        <p:nvSpPr>
          <p:cNvPr id="10" name="Rechthoek">
            <a:extLst>
              <a:ext uri="{FF2B5EF4-FFF2-40B4-BE49-F238E27FC236}">
                <a16:creationId xmlns:a16="http://schemas.microsoft.com/office/drawing/2014/main" id="{31ADAF2C-643A-874C-84CC-5B5AA950DE9C}"/>
              </a:ext>
            </a:extLst>
          </p:cNvPr>
          <p:cNvSpPr/>
          <p:nvPr userDrawn="1"/>
        </p:nvSpPr>
        <p:spPr>
          <a:xfrm>
            <a:off x="0" y="1"/>
            <a:ext cx="3890203" cy="1125538"/>
          </a:xfrm>
          <a:prstGeom prst="rect">
            <a:avLst/>
          </a:prstGeom>
          <a:solidFill>
            <a:srgbClr val="E11B22"/>
          </a:solidFill>
          <a:ln w="12700">
            <a:miter lim="400000"/>
          </a:ln>
        </p:spPr>
        <p:txBody>
          <a:bodyPr lIns="71437" tIns="71437" rIns="71437" bIns="71437" anchor="ctr"/>
          <a:lstStyle/>
          <a:p>
            <a:pPr>
              <a:defRPr sz="2800" b="0">
                <a:solidFill>
                  <a:srgbClr val="FFFFFF"/>
                </a:solidFill>
                <a:latin typeface="+mn-lt"/>
                <a:ea typeface="+mn-ea"/>
                <a:cs typeface="+mn-cs"/>
                <a:sym typeface="Helvetica Neue Medium"/>
              </a:defRPr>
            </a:pPr>
            <a:endParaRPr>
              <a:solidFill>
                <a:srgbClr val="E11B22"/>
              </a:solidFill>
            </a:endParaRPr>
          </a:p>
        </p:txBody>
      </p:sp>
      <p:sp>
        <p:nvSpPr>
          <p:cNvPr id="15" name="Vrije vorm 14">
            <a:extLst>
              <a:ext uri="{FF2B5EF4-FFF2-40B4-BE49-F238E27FC236}">
                <a16:creationId xmlns:a16="http://schemas.microsoft.com/office/drawing/2014/main" id="{FCDBD13B-245F-8C4E-A2C3-4CFFA69C3AA0}"/>
              </a:ext>
            </a:extLst>
          </p:cNvPr>
          <p:cNvSpPr/>
          <p:nvPr userDrawn="1"/>
        </p:nvSpPr>
        <p:spPr>
          <a:xfrm>
            <a:off x="3440203" y="670769"/>
            <a:ext cx="900000" cy="900000"/>
          </a:xfrm>
          <a:custGeom>
            <a:avLst/>
            <a:gdLst>
              <a:gd name="connsiteX0" fmla="*/ 894598 w 2073277"/>
              <a:gd name="connsiteY0" fmla="*/ 0 h 2073277"/>
              <a:gd name="connsiteX1" fmla="*/ 1178679 w 2073277"/>
              <a:gd name="connsiteY1" fmla="*/ 0 h 2073277"/>
              <a:gd name="connsiteX2" fmla="*/ 1178679 w 2073277"/>
              <a:gd name="connsiteY2" fmla="*/ 894599 h 2073277"/>
              <a:gd name="connsiteX3" fmla="*/ 2073277 w 2073277"/>
              <a:gd name="connsiteY3" fmla="*/ 894599 h 2073277"/>
              <a:gd name="connsiteX4" fmla="*/ 2073277 w 2073277"/>
              <a:gd name="connsiteY4" fmla="*/ 1178680 h 2073277"/>
              <a:gd name="connsiteX5" fmla="*/ 1178679 w 2073277"/>
              <a:gd name="connsiteY5" fmla="*/ 1178680 h 2073277"/>
              <a:gd name="connsiteX6" fmla="*/ 1178679 w 2073277"/>
              <a:gd name="connsiteY6" fmla="*/ 2073277 h 2073277"/>
              <a:gd name="connsiteX7" fmla="*/ 894598 w 2073277"/>
              <a:gd name="connsiteY7" fmla="*/ 2073277 h 2073277"/>
              <a:gd name="connsiteX8" fmla="*/ 894598 w 2073277"/>
              <a:gd name="connsiteY8" fmla="*/ 1178680 h 2073277"/>
              <a:gd name="connsiteX9" fmla="*/ 0 w 2073277"/>
              <a:gd name="connsiteY9" fmla="*/ 1178680 h 2073277"/>
              <a:gd name="connsiteX10" fmla="*/ 0 w 2073277"/>
              <a:gd name="connsiteY10" fmla="*/ 894599 h 2073277"/>
              <a:gd name="connsiteX11" fmla="*/ 894598 w 2073277"/>
              <a:gd name="connsiteY11" fmla="*/ 894599 h 207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3277" h="2073277">
                <a:moveTo>
                  <a:pt x="894598" y="0"/>
                </a:moveTo>
                <a:lnTo>
                  <a:pt x="1178679" y="0"/>
                </a:lnTo>
                <a:lnTo>
                  <a:pt x="1178679" y="894599"/>
                </a:lnTo>
                <a:lnTo>
                  <a:pt x="2073277" y="894599"/>
                </a:lnTo>
                <a:lnTo>
                  <a:pt x="2073277" y="1178680"/>
                </a:lnTo>
                <a:lnTo>
                  <a:pt x="1178679" y="1178680"/>
                </a:lnTo>
                <a:lnTo>
                  <a:pt x="1178679" y="2073277"/>
                </a:lnTo>
                <a:lnTo>
                  <a:pt x="894598" y="2073277"/>
                </a:lnTo>
                <a:lnTo>
                  <a:pt x="894598" y="1178680"/>
                </a:lnTo>
                <a:lnTo>
                  <a:pt x="0" y="1178680"/>
                </a:lnTo>
                <a:lnTo>
                  <a:pt x="0" y="894599"/>
                </a:lnTo>
                <a:lnTo>
                  <a:pt x="894598" y="894599"/>
                </a:lnTo>
                <a:close/>
              </a:path>
            </a:pathLst>
          </a:custGeom>
          <a:solidFill>
            <a:schemeClr val="tx1"/>
          </a:solidFill>
          <a:ln w="12700" cap="flat">
            <a:noFill/>
            <a:miter lim="400000"/>
          </a:ln>
          <a:effectLst/>
        </p:spPr>
        <p:txBody>
          <a:bodyPr wrap="square" lIns="71437" tIns="71437" rIns="71437" bIns="71437" numCol="1" anchor="ctr">
            <a:noAutofit/>
          </a:bodyPr>
          <a:lstStyle/>
          <a:p>
            <a:pPr>
              <a:defRPr sz="2800" b="0">
                <a:solidFill>
                  <a:srgbClr val="FFFFFF"/>
                </a:solidFill>
                <a:latin typeface="+mn-lt"/>
                <a:ea typeface="+mn-ea"/>
                <a:cs typeface="+mn-cs"/>
                <a:sym typeface="Helvetica Neue Medium"/>
              </a:defRPr>
            </a:pPr>
            <a:endParaRPr/>
          </a:p>
        </p:txBody>
      </p:sp>
      <p:pic>
        <p:nvPicPr>
          <p:cNvPr id="17" name="Graphic 16">
            <a:extLst>
              <a:ext uri="{FF2B5EF4-FFF2-40B4-BE49-F238E27FC236}">
                <a16:creationId xmlns:a16="http://schemas.microsoft.com/office/drawing/2014/main" id="{D8BBC104-5AD3-AD44-93A3-D7E5C5C161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582" y="327469"/>
            <a:ext cx="1800000" cy="462162"/>
          </a:xfrm>
          <a:prstGeom prst="rect">
            <a:avLst/>
          </a:prstGeom>
        </p:spPr>
      </p:pic>
      <p:sp>
        <p:nvSpPr>
          <p:cNvPr id="11" name="Picture Placeholder 10">
            <a:extLst>
              <a:ext uri="{FF2B5EF4-FFF2-40B4-BE49-F238E27FC236}">
                <a16:creationId xmlns:a16="http://schemas.microsoft.com/office/drawing/2014/main" id="{5A34A54A-9007-F349-95D2-C8E864C051DF}"/>
              </a:ext>
            </a:extLst>
          </p:cNvPr>
          <p:cNvSpPr>
            <a:spLocks noGrp="1"/>
          </p:cNvSpPr>
          <p:nvPr>
            <p:ph type="pic" sz="quarter" idx="16" hasCustomPrompt="1"/>
          </p:nvPr>
        </p:nvSpPr>
        <p:spPr>
          <a:xfrm>
            <a:off x="4273200" y="3751345"/>
            <a:ext cx="7917213" cy="1981117"/>
          </a:xfrm>
        </p:spPr>
        <p:txBody>
          <a:bodyPr/>
          <a:lstStyle>
            <a:lvl1pPr marL="0" indent="0">
              <a:buNone/>
              <a:defRPr/>
            </a:lvl1pPr>
          </a:lstStyle>
          <a:p>
            <a:r>
              <a:rPr lang="en-NL" dirty="0"/>
              <a:t>Picture</a:t>
            </a:r>
          </a:p>
        </p:txBody>
      </p:sp>
    </p:spTree>
    <p:extLst>
      <p:ext uri="{BB962C8B-B14F-4D97-AF65-F5344CB8AC3E}">
        <p14:creationId xmlns:p14="http://schemas.microsoft.com/office/powerpoint/2010/main" val="2721530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ussendia">
    <p:spTree>
      <p:nvGrpSpPr>
        <p:cNvPr id="1" name=""/>
        <p:cNvGrpSpPr/>
        <p:nvPr/>
      </p:nvGrpSpPr>
      <p:grpSpPr>
        <a:xfrm>
          <a:off x="0" y="0"/>
          <a:ext cx="0" cy="0"/>
          <a:chOff x="0" y="0"/>
          <a:chExt cx="0" cy="0"/>
        </a:xfrm>
      </p:grpSpPr>
      <p:grpSp>
        <p:nvGrpSpPr>
          <p:cNvPr id="31" name="achtergrond"/>
          <p:cNvGrpSpPr>
            <a:grpSpLocks noSelect="1" noChangeAspect="1"/>
          </p:cNvGrpSpPr>
          <p:nvPr userDrawn="1"/>
        </p:nvGrpSpPr>
        <p:grpSpPr bwMode="ltGray">
          <a:xfrm>
            <a:off x="0" y="1"/>
            <a:ext cx="12190413" cy="6853767"/>
            <a:chOff x="0" y="0"/>
            <a:chExt cx="5760" cy="3238"/>
          </a:xfrm>
        </p:grpSpPr>
        <p:sp>
          <p:nvSpPr>
            <p:cNvPr id="32" name="Rectangle 5"/>
            <p:cNvSpPr>
              <a:spLocks noSelect="1" noChangeArrowheads="1"/>
            </p:cNvSpPr>
            <p:nvPr/>
          </p:nvSpPr>
          <p:spPr bwMode="ltGray">
            <a:xfrm>
              <a:off x="6" y="0"/>
              <a:ext cx="5754" cy="3238"/>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3200" dirty="0"/>
            </a:p>
          </p:txBody>
        </p:sp>
        <p:sp>
          <p:nvSpPr>
            <p:cNvPr id="33" name="Rectangle 6"/>
            <p:cNvSpPr>
              <a:spLocks noSelect="1" noChangeArrowheads="1"/>
            </p:cNvSpPr>
            <p:nvPr userDrawn="1"/>
          </p:nvSpPr>
          <p:spPr bwMode="ltGray">
            <a:xfrm>
              <a:off x="0" y="0"/>
              <a:ext cx="333" cy="32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sz="3200" dirty="0"/>
            </a:p>
          </p:txBody>
        </p:sp>
      </p:grpSp>
      <p:sp>
        <p:nvSpPr>
          <p:cNvPr id="2" name="Titel 1"/>
          <p:cNvSpPr>
            <a:spLocks noGrp="1" noSelect="1"/>
          </p:cNvSpPr>
          <p:nvPr>
            <p:ph type="ctrTitle" hasCustomPrompt="1"/>
          </p:nvPr>
        </p:nvSpPr>
        <p:spPr bwMode="gray">
          <a:xfrm>
            <a:off x="1094258" y="1955098"/>
            <a:ext cx="9790725" cy="1039967"/>
          </a:xfrm>
        </p:spPr>
        <p:txBody>
          <a:bodyPr anchor="t" anchorCtr="0"/>
          <a:lstStyle>
            <a:lvl1pPr algn="l">
              <a:defRPr sz="6133">
                <a:solidFill>
                  <a:schemeClr val="bg1"/>
                </a:solidFill>
              </a:defRPr>
            </a:lvl1pPr>
          </a:lstStyle>
          <a:p>
            <a:r>
              <a:rPr lang="nl-NL" noProof="1"/>
              <a:t>[Titel]</a:t>
            </a:r>
          </a:p>
        </p:txBody>
      </p:sp>
      <p:sp>
        <p:nvSpPr>
          <p:cNvPr id="3" name="Ondertitel 2"/>
          <p:cNvSpPr>
            <a:spLocks noGrp="1" noSelect="1"/>
          </p:cNvSpPr>
          <p:nvPr>
            <p:ph type="subTitle" idx="1" hasCustomPrompt="1"/>
          </p:nvPr>
        </p:nvSpPr>
        <p:spPr bwMode="gray">
          <a:xfrm>
            <a:off x="1094258" y="3079700"/>
            <a:ext cx="9790725" cy="1752600"/>
          </a:xfrm>
        </p:spPr>
        <p:txBody>
          <a:bodyPr/>
          <a:lstStyle>
            <a:lvl1pPr marL="0" indent="0" algn="l">
              <a:buNone/>
              <a:defRPr sz="4000">
                <a:solidFill>
                  <a:schemeClr val="bg1"/>
                </a:solidFill>
              </a:defRPr>
            </a:lvl1pPr>
            <a:lvl2pPr marL="609539" indent="0" algn="ctr">
              <a:buNone/>
              <a:defRPr>
                <a:solidFill>
                  <a:schemeClr val="tx1">
                    <a:tint val="75000"/>
                  </a:schemeClr>
                </a:solidFill>
              </a:defRPr>
            </a:lvl2pPr>
            <a:lvl3pPr marL="1219078" indent="0" algn="ctr">
              <a:buNone/>
              <a:defRPr>
                <a:solidFill>
                  <a:schemeClr val="tx1">
                    <a:tint val="75000"/>
                  </a:schemeClr>
                </a:solidFill>
              </a:defRPr>
            </a:lvl3pPr>
            <a:lvl4pPr marL="1828617" indent="0" algn="ctr">
              <a:buNone/>
              <a:defRPr>
                <a:solidFill>
                  <a:schemeClr val="tx1">
                    <a:tint val="75000"/>
                  </a:schemeClr>
                </a:solidFill>
              </a:defRPr>
            </a:lvl4pPr>
            <a:lvl5pPr marL="2438156" indent="0" algn="ctr">
              <a:buNone/>
              <a:defRPr>
                <a:solidFill>
                  <a:schemeClr val="tx1">
                    <a:tint val="75000"/>
                  </a:schemeClr>
                </a:solidFill>
              </a:defRPr>
            </a:lvl5pPr>
            <a:lvl6pPr marL="3047695" indent="0" algn="ctr">
              <a:buNone/>
              <a:defRPr>
                <a:solidFill>
                  <a:schemeClr val="tx1">
                    <a:tint val="75000"/>
                  </a:schemeClr>
                </a:solidFill>
              </a:defRPr>
            </a:lvl6pPr>
            <a:lvl7pPr marL="3657234" indent="0" algn="ctr">
              <a:buNone/>
              <a:defRPr>
                <a:solidFill>
                  <a:schemeClr val="tx1">
                    <a:tint val="75000"/>
                  </a:schemeClr>
                </a:solidFill>
              </a:defRPr>
            </a:lvl7pPr>
            <a:lvl8pPr marL="4266773" indent="0" algn="ctr">
              <a:buNone/>
              <a:defRPr>
                <a:solidFill>
                  <a:schemeClr val="tx1">
                    <a:tint val="75000"/>
                  </a:schemeClr>
                </a:solidFill>
              </a:defRPr>
            </a:lvl8pPr>
            <a:lvl9pPr marL="4876312" indent="0" algn="ctr">
              <a:buNone/>
              <a:defRPr>
                <a:solidFill>
                  <a:schemeClr val="tx1">
                    <a:tint val="75000"/>
                  </a:schemeClr>
                </a:solidFill>
              </a:defRPr>
            </a:lvl9pPr>
          </a:lstStyle>
          <a:p>
            <a:r>
              <a:rPr lang="nl-NL" noProof="1"/>
              <a:t>[Subtitel]</a:t>
            </a:r>
          </a:p>
        </p:txBody>
      </p:sp>
      <p:grpSp>
        <p:nvGrpSpPr>
          <p:cNvPr id="16" name="Group 4"/>
          <p:cNvGrpSpPr>
            <a:grpSpLocks noSelect="1" noChangeAspect="1"/>
          </p:cNvGrpSpPr>
          <p:nvPr userDrawn="1"/>
        </p:nvGrpSpPr>
        <p:grpSpPr bwMode="gray">
          <a:xfrm>
            <a:off x="1073957" y="368300"/>
            <a:ext cx="2554288" cy="665163"/>
            <a:chOff x="614" y="232"/>
            <a:chExt cx="1609" cy="419"/>
          </a:xfrm>
        </p:grpSpPr>
        <p:sp>
          <p:nvSpPr>
            <p:cNvPr id="17" name="Freeform 5"/>
            <p:cNvSpPr>
              <a:spLocks noSelect="1"/>
            </p:cNvSpPr>
            <p:nvPr userDrawn="1"/>
          </p:nvSpPr>
          <p:spPr bwMode="gray">
            <a:xfrm>
              <a:off x="1136" y="438"/>
              <a:ext cx="1087" cy="164"/>
            </a:xfrm>
            <a:custGeom>
              <a:avLst/>
              <a:gdLst>
                <a:gd name="T0" fmla="*/ 1491 w 5441"/>
                <a:gd name="T1" fmla="*/ 741 h 820"/>
                <a:gd name="T2" fmla="*/ 1783 w 5441"/>
                <a:gd name="T3" fmla="*/ 665 h 820"/>
                <a:gd name="T4" fmla="*/ 1896 w 5441"/>
                <a:gd name="T5" fmla="*/ 360 h 820"/>
                <a:gd name="T6" fmla="*/ 1635 w 5441"/>
                <a:gd name="T7" fmla="*/ 439 h 820"/>
                <a:gd name="T8" fmla="*/ 1043 w 5441"/>
                <a:gd name="T9" fmla="*/ 377 h 820"/>
                <a:gd name="T10" fmla="*/ 724 w 5441"/>
                <a:gd name="T11" fmla="*/ 374 h 820"/>
                <a:gd name="T12" fmla="*/ 602 w 5441"/>
                <a:gd name="T13" fmla="*/ 807 h 820"/>
                <a:gd name="T14" fmla="*/ 848 w 5441"/>
                <a:gd name="T15" fmla="*/ 397 h 820"/>
                <a:gd name="T16" fmla="*/ 1064 w 5441"/>
                <a:gd name="T17" fmla="*/ 807 h 820"/>
                <a:gd name="T18" fmla="*/ 1269 w 5441"/>
                <a:gd name="T19" fmla="*/ 517 h 820"/>
                <a:gd name="T20" fmla="*/ 1397 w 5441"/>
                <a:gd name="T21" fmla="*/ 502 h 820"/>
                <a:gd name="T22" fmla="*/ 2057 w 5441"/>
                <a:gd name="T23" fmla="*/ 146 h 820"/>
                <a:gd name="T24" fmla="*/ 1951 w 5441"/>
                <a:gd name="T25" fmla="*/ 403 h 820"/>
                <a:gd name="T26" fmla="*/ 2224 w 5441"/>
                <a:gd name="T27" fmla="*/ 820 h 820"/>
                <a:gd name="T28" fmla="*/ 2256 w 5441"/>
                <a:gd name="T29" fmla="*/ 711 h 820"/>
                <a:gd name="T30" fmla="*/ 2326 w 5441"/>
                <a:gd name="T31" fmla="*/ 403 h 820"/>
                <a:gd name="T32" fmla="*/ 2185 w 5441"/>
                <a:gd name="T33" fmla="*/ 146 h 820"/>
                <a:gd name="T34" fmla="*/ 354 w 5441"/>
                <a:gd name="T35" fmla="*/ 807 h 820"/>
                <a:gd name="T36" fmla="*/ 187 w 5441"/>
                <a:gd name="T37" fmla="*/ 820 h 820"/>
                <a:gd name="T38" fmla="*/ 354 w 5441"/>
                <a:gd name="T39" fmla="*/ 488 h 820"/>
                <a:gd name="T40" fmla="*/ 100 w 5441"/>
                <a:gd name="T41" fmla="*/ 431 h 820"/>
                <a:gd name="T42" fmla="*/ 470 w 5441"/>
                <a:gd name="T43" fmla="*/ 512 h 820"/>
                <a:gd name="T44" fmla="*/ 128 w 5441"/>
                <a:gd name="T45" fmla="*/ 656 h 820"/>
                <a:gd name="T46" fmla="*/ 347 w 5441"/>
                <a:gd name="T47" fmla="*/ 577 h 820"/>
                <a:gd name="T48" fmla="*/ 2518 w 5441"/>
                <a:gd name="T49" fmla="*/ 596 h 820"/>
                <a:gd name="T50" fmla="*/ 2885 w 5441"/>
                <a:gd name="T51" fmla="*/ 717 h 820"/>
                <a:gd name="T52" fmla="*/ 2669 w 5441"/>
                <a:gd name="T53" fmla="*/ 282 h 820"/>
                <a:gd name="T54" fmla="*/ 2651 w 5441"/>
                <a:gd name="T55" fmla="*/ 378 h 820"/>
                <a:gd name="T56" fmla="*/ 5256 w 5441"/>
                <a:gd name="T57" fmla="*/ 282 h 820"/>
                <a:gd name="T58" fmla="*/ 4771 w 5441"/>
                <a:gd name="T59" fmla="*/ 374 h 820"/>
                <a:gd name="T60" fmla="*/ 4647 w 5441"/>
                <a:gd name="T61" fmla="*/ 294 h 820"/>
                <a:gd name="T62" fmla="*/ 4775 w 5441"/>
                <a:gd name="T63" fmla="*/ 527 h 820"/>
                <a:gd name="T64" fmla="*/ 4980 w 5441"/>
                <a:gd name="T65" fmla="*/ 807 h 820"/>
                <a:gd name="T66" fmla="*/ 5218 w 5441"/>
                <a:gd name="T67" fmla="*/ 397 h 820"/>
                <a:gd name="T68" fmla="*/ 5441 w 5441"/>
                <a:gd name="T69" fmla="*/ 807 h 820"/>
                <a:gd name="T70" fmla="*/ 4514 w 5441"/>
                <a:gd name="T71" fmla="*/ 512 h 820"/>
                <a:gd name="T72" fmla="*/ 4399 w 5441"/>
                <a:gd name="T73" fmla="*/ 737 h 820"/>
                <a:gd name="T74" fmla="*/ 4044 w 5441"/>
                <a:gd name="T75" fmla="*/ 666 h 820"/>
                <a:gd name="T76" fmla="*/ 4399 w 5441"/>
                <a:gd name="T77" fmla="*/ 474 h 820"/>
                <a:gd name="T78" fmla="*/ 4077 w 5441"/>
                <a:gd name="T79" fmla="*/ 364 h 820"/>
                <a:gd name="T80" fmla="*/ 4391 w 5441"/>
                <a:gd name="T81" fmla="*/ 577 h 820"/>
                <a:gd name="T82" fmla="*/ 4262 w 5441"/>
                <a:gd name="T83" fmla="*/ 724 h 820"/>
                <a:gd name="T84" fmla="*/ 3150 w 5441"/>
                <a:gd name="T85" fmla="*/ 376 h 820"/>
                <a:gd name="T86" fmla="*/ 3020 w 5441"/>
                <a:gd name="T87" fmla="*/ 294 h 820"/>
                <a:gd name="T88" fmla="*/ 3148 w 5441"/>
                <a:gd name="T89" fmla="*/ 533 h 820"/>
                <a:gd name="T90" fmla="*/ 3348 w 5441"/>
                <a:gd name="T91" fmla="*/ 289 h 820"/>
                <a:gd name="T92" fmla="*/ 3805 w 5441"/>
                <a:gd name="T93" fmla="*/ 0 h 820"/>
                <a:gd name="T94" fmla="*/ 3812 w 5441"/>
                <a:gd name="T95" fmla="*/ 807 h 820"/>
                <a:gd name="T96" fmla="*/ 3633 w 5441"/>
                <a:gd name="T97" fmla="*/ 820 h 820"/>
                <a:gd name="T98" fmla="*/ 3802 w 5441"/>
                <a:gd name="T99" fmla="*/ 360 h 820"/>
                <a:gd name="T100" fmla="*/ 3809 w 5441"/>
                <a:gd name="T101" fmla="*/ 551 h 820"/>
                <a:gd name="T102" fmla="*/ 3659 w 5441"/>
                <a:gd name="T103" fmla="*/ 704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41" h="820">
                  <a:moveTo>
                    <a:pt x="1912" y="655"/>
                  </a:moveTo>
                  <a:cubicBezTo>
                    <a:pt x="1912" y="777"/>
                    <a:pt x="1795" y="820"/>
                    <a:pt x="1690" y="820"/>
                  </a:cubicBezTo>
                  <a:cubicBezTo>
                    <a:pt x="1611" y="820"/>
                    <a:pt x="1543" y="800"/>
                    <a:pt x="1491" y="741"/>
                  </a:cubicBezTo>
                  <a:cubicBezTo>
                    <a:pt x="1576" y="661"/>
                    <a:pt x="1576" y="661"/>
                    <a:pt x="1576" y="661"/>
                  </a:cubicBezTo>
                  <a:cubicBezTo>
                    <a:pt x="1609" y="697"/>
                    <a:pt x="1643" y="724"/>
                    <a:pt x="1698" y="724"/>
                  </a:cubicBezTo>
                  <a:cubicBezTo>
                    <a:pt x="1735" y="724"/>
                    <a:pt x="1783" y="706"/>
                    <a:pt x="1783" y="665"/>
                  </a:cubicBezTo>
                  <a:cubicBezTo>
                    <a:pt x="1783" y="559"/>
                    <a:pt x="1507" y="643"/>
                    <a:pt x="1507" y="447"/>
                  </a:cubicBezTo>
                  <a:cubicBezTo>
                    <a:pt x="1507" y="333"/>
                    <a:pt x="1609" y="282"/>
                    <a:pt x="1713" y="282"/>
                  </a:cubicBezTo>
                  <a:cubicBezTo>
                    <a:pt x="1781" y="282"/>
                    <a:pt x="1854" y="303"/>
                    <a:pt x="1896" y="360"/>
                  </a:cubicBezTo>
                  <a:cubicBezTo>
                    <a:pt x="1810" y="436"/>
                    <a:pt x="1810" y="436"/>
                    <a:pt x="1810" y="436"/>
                  </a:cubicBezTo>
                  <a:cubicBezTo>
                    <a:pt x="1786" y="402"/>
                    <a:pt x="1753" y="384"/>
                    <a:pt x="1710" y="384"/>
                  </a:cubicBezTo>
                  <a:cubicBezTo>
                    <a:pt x="1676" y="384"/>
                    <a:pt x="1635" y="400"/>
                    <a:pt x="1635" y="439"/>
                  </a:cubicBezTo>
                  <a:cubicBezTo>
                    <a:pt x="1635" y="530"/>
                    <a:pt x="1912" y="456"/>
                    <a:pt x="1912" y="655"/>
                  </a:cubicBezTo>
                  <a:close/>
                  <a:moveTo>
                    <a:pt x="1212" y="282"/>
                  </a:moveTo>
                  <a:cubicBezTo>
                    <a:pt x="1135" y="282"/>
                    <a:pt x="1081" y="311"/>
                    <a:pt x="1043" y="377"/>
                  </a:cubicBezTo>
                  <a:cubicBezTo>
                    <a:pt x="1017" y="313"/>
                    <a:pt x="962" y="282"/>
                    <a:pt x="883" y="282"/>
                  </a:cubicBezTo>
                  <a:cubicBezTo>
                    <a:pt x="798" y="282"/>
                    <a:pt x="749" y="326"/>
                    <a:pt x="726" y="374"/>
                  </a:cubicBezTo>
                  <a:cubicBezTo>
                    <a:pt x="724" y="374"/>
                    <a:pt x="724" y="374"/>
                    <a:pt x="724" y="374"/>
                  </a:cubicBezTo>
                  <a:cubicBezTo>
                    <a:pt x="724" y="294"/>
                    <a:pt x="724" y="294"/>
                    <a:pt x="724" y="294"/>
                  </a:cubicBezTo>
                  <a:cubicBezTo>
                    <a:pt x="602" y="294"/>
                    <a:pt x="602" y="294"/>
                    <a:pt x="602" y="294"/>
                  </a:cubicBezTo>
                  <a:cubicBezTo>
                    <a:pt x="602" y="807"/>
                    <a:pt x="602" y="807"/>
                    <a:pt x="602" y="807"/>
                  </a:cubicBezTo>
                  <a:cubicBezTo>
                    <a:pt x="730" y="807"/>
                    <a:pt x="730" y="807"/>
                    <a:pt x="730" y="807"/>
                  </a:cubicBezTo>
                  <a:cubicBezTo>
                    <a:pt x="730" y="527"/>
                    <a:pt x="730" y="527"/>
                    <a:pt x="730" y="527"/>
                  </a:cubicBezTo>
                  <a:cubicBezTo>
                    <a:pt x="730" y="459"/>
                    <a:pt x="764" y="397"/>
                    <a:pt x="848" y="397"/>
                  </a:cubicBezTo>
                  <a:cubicBezTo>
                    <a:pt x="910" y="397"/>
                    <a:pt x="935" y="439"/>
                    <a:pt x="935" y="502"/>
                  </a:cubicBezTo>
                  <a:cubicBezTo>
                    <a:pt x="935" y="807"/>
                    <a:pt x="935" y="807"/>
                    <a:pt x="935" y="807"/>
                  </a:cubicBezTo>
                  <a:cubicBezTo>
                    <a:pt x="1064" y="807"/>
                    <a:pt x="1064" y="807"/>
                    <a:pt x="1064" y="807"/>
                  </a:cubicBezTo>
                  <a:cubicBezTo>
                    <a:pt x="1064" y="529"/>
                    <a:pt x="1064" y="529"/>
                    <a:pt x="1064" y="529"/>
                  </a:cubicBezTo>
                  <a:cubicBezTo>
                    <a:pt x="1064" y="463"/>
                    <a:pt x="1094" y="397"/>
                    <a:pt x="1174" y="397"/>
                  </a:cubicBezTo>
                  <a:cubicBezTo>
                    <a:pt x="1249" y="397"/>
                    <a:pt x="1269" y="452"/>
                    <a:pt x="1269" y="517"/>
                  </a:cubicBezTo>
                  <a:cubicBezTo>
                    <a:pt x="1269" y="807"/>
                    <a:pt x="1269" y="807"/>
                    <a:pt x="1269" y="807"/>
                  </a:cubicBezTo>
                  <a:cubicBezTo>
                    <a:pt x="1397" y="807"/>
                    <a:pt x="1397" y="807"/>
                    <a:pt x="1397" y="807"/>
                  </a:cubicBezTo>
                  <a:cubicBezTo>
                    <a:pt x="1397" y="502"/>
                    <a:pt x="1397" y="502"/>
                    <a:pt x="1397" y="502"/>
                  </a:cubicBezTo>
                  <a:cubicBezTo>
                    <a:pt x="1397" y="379"/>
                    <a:pt x="1349" y="282"/>
                    <a:pt x="1212" y="282"/>
                  </a:cubicBezTo>
                  <a:close/>
                  <a:moveTo>
                    <a:pt x="2185" y="146"/>
                  </a:moveTo>
                  <a:cubicBezTo>
                    <a:pt x="2057" y="146"/>
                    <a:pt x="2057" y="146"/>
                    <a:pt x="2057" y="146"/>
                  </a:cubicBezTo>
                  <a:cubicBezTo>
                    <a:pt x="2057" y="294"/>
                    <a:pt x="2057" y="294"/>
                    <a:pt x="2057" y="294"/>
                  </a:cubicBezTo>
                  <a:cubicBezTo>
                    <a:pt x="1951" y="294"/>
                    <a:pt x="1951" y="294"/>
                    <a:pt x="1951" y="294"/>
                  </a:cubicBezTo>
                  <a:cubicBezTo>
                    <a:pt x="1951" y="403"/>
                    <a:pt x="1951" y="403"/>
                    <a:pt x="1951" y="403"/>
                  </a:cubicBezTo>
                  <a:cubicBezTo>
                    <a:pt x="2057" y="403"/>
                    <a:pt x="2057" y="403"/>
                    <a:pt x="2057" y="403"/>
                  </a:cubicBezTo>
                  <a:cubicBezTo>
                    <a:pt x="2057" y="638"/>
                    <a:pt x="2057" y="638"/>
                    <a:pt x="2057" y="638"/>
                  </a:cubicBezTo>
                  <a:cubicBezTo>
                    <a:pt x="2057" y="759"/>
                    <a:pt x="2089" y="820"/>
                    <a:pt x="2224" y="820"/>
                  </a:cubicBezTo>
                  <a:cubicBezTo>
                    <a:pt x="2254" y="820"/>
                    <a:pt x="2299" y="816"/>
                    <a:pt x="2326" y="803"/>
                  </a:cubicBezTo>
                  <a:cubicBezTo>
                    <a:pt x="2326" y="695"/>
                    <a:pt x="2326" y="695"/>
                    <a:pt x="2326" y="695"/>
                  </a:cubicBezTo>
                  <a:cubicBezTo>
                    <a:pt x="2310" y="707"/>
                    <a:pt x="2279" y="711"/>
                    <a:pt x="2256" y="711"/>
                  </a:cubicBezTo>
                  <a:cubicBezTo>
                    <a:pt x="2200" y="711"/>
                    <a:pt x="2185" y="679"/>
                    <a:pt x="2185" y="628"/>
                  </a:cubicBezTo>
                  <a:cubicBezTo>
                    <a:pt x="2185" y="403"/>
                    <a:pt x="2185" y="403"/>
                    <a:pt x="2185" y="403"/>
                  </a:cubicBezTo>
                  <a:cubicBezTo>
                    <a:pt x="2326" y="403"/>
                    <a:pt x="2326" y="403"/>
                    <a:pt x="2326" y="403"/>
                  </a:cubicBezTo>
                  <a:cubicBezTo>
                    <a:pt x="2326" y="294"/>
                    <a:pt x="2326" y="294"/>
                    <a:pt x="2326" y="294"/>
                  </a:cubicBezTo>
                  <a:cubicBezTo>
                    <a:pt x="2185" y="294"/>
                    <a:pt x="2185" y="294"/>
                    <a:pt x="2185" y="294"/>
                  </a:cubicBezTo>
                  <a:lnTo>
                    <a:pt x="2185" y="146"/>
                  </a:lnTo>
                  <a:close/>
                  <a:moveTo>
                    <a:pt x="470" y="512"/>
                  </a:moveTo>
                  <a:cubicBezTo>
                    <a:pt x="470" y="807"/>
                    <a:pt x="470" y="807"/>
                    <a:pt x="470" y="807"/>
                  </a:cubicBezTo>
                  <a:cubicBezTo>
                    <a:pt x="354" y="807"/>
                    <a:pt x="354" y="807"/>
                    <a:pt x="354" y="807"/>
                  </a:cubicBezTo>
                  <a:cubicBezTo>
                    <a:pt x="354" y="737"/>
                    <a:pt x="354" y="737"/>
                    <a:pt x="354" y="737"/>
                  </a:cubicBezTo>
                  <a:cubicBezTo>
                    <a:pt x="351" y="737"/>
                    <a:pt x="351" y="737"/>
                    <a:pt x="351" y="737"/>
                  </a:cubicBezTo>
                  <a:cubicBezTo>
                    <a:pt x="315" y="794"/>
                    <a:pt x="255" y="820"/>
                    <a:pt x="187" y="820"/>
                  </a:cubicBezTo>
                  <a:cubicBezTo>
                    <a:pt x="92" y="820"/>
                    <a:pt x="0" y="767"/>
                    <a:pt x="0" y="666"/>
                  </a:cubicBezTo>
                  <a:cubicBezTo>
                    <a:pt x="0" y="499"/>
                    <a:pt x="194" y="488"/>
                    <a:pt x="322" y="488"/>
                  </a:cubicBezTo>
                  <a:cubicBezTo>
                    <a:pt x="354" y="488"/>
                    <a:pt x="354" y="488"/>
                    <a:pt x="354" y="488"/>
                  </a:cubicBezTo>
                  <a:cubicBezTo>
                    <a:pt x="354" y="474"/>
                    <a:pt x="354" y="474"/>
                    <a:pt x="354" y="474"/>
                  </a:cubicBezTo>
                  <a:cubicBezTo>
                    <a:pt x="354" y="411"/>
                    <a:pt x="305" y="378"/>
                    <a:pt x="237" y="378"/>
                  </a:cubicBezTo>
                  <a:cubicBezTo>
                    <a:pt x="184" y="378"/>
                    <a:pt x="134" y="399"/>
                    <a:pt x="100" y="431"/>
                  </a:cubicBezTo>
                  <a:cubicBezTo>
                    <a:pt x="33" y="364"/>
                    <a:pt x="33" y="364"/>
                    <a:pt x="33" y="364"/>
                  </a:cubicBezTo>
                  <a:cubicBezTo>
                    <a:pt x="90" y="306"/>
                    <a:pt x="170" y="282"/>
                    <a:pt x="251" y="282"/>
                  </a:cubicBezTo>
                  <a:cubicBezTo>
                    <a:pt x="470" y="282"/>
                    <a:pt x="470" y="440"/>
                    <a:pt x="470" y="512"/>
                  </a:cubicBezTo>
                  <a:close/>
                  <a:moveTo>
                    <a:pt x="347" y="577"/>
                  </a:moveTo>
                  <a:cubicBezTo>
                    <a:pt x="320" y="577"/>
                    <a:pt x="320" y="577"/>
                    <a:pt x="320" y="577"/>
                  </a:cubicBezTo>
                  <a:cubicBezTo>
                    <a:pt x="250" y="577"/>
                    <a:pt x="128" y="583"/>
                    <a:pt x="128" y="656"/>
                  </a:cubicBezTo>
                  <a:cubicBezTo>
                    <a:pt x="128" y="703"/>
                    <a:pt x="176" y="724"/>
                    <a:pt x="218" y="724"/>
                  </a:cubicBezTo>
                  <a:cubicBezTo>
                    <a:pt x="305" y="724"/>
                    <a:pt x="347" y="678"/>
                    <a:pt x="347" y="606"/>
                  </a:cubicBezTo>
                  <a:lnTo>
                    <a:pt x="347" y="577"/>
                  </a:lnTo>
                  <a:close/>
                  <a:moveTo>
                    <a:pt x="2909" y="560"/>
                  </a:moveTo>
                  <a:cubicBezTo>
                    <a:pt x="2909" y="596"/>
                    <a:pt x="2909" y="596"/>
                    <a:pt x="2909" y="596"/>
                  </a:cubicBezTo>
                  <a:cubicBezTo>
                    <a:pt x="2518" y="596"/>
                    <a:pt x="2518" y="596"/>
                    <a:pt x="2518" y="596"/>
                  </a:cubicBezTo>
                  <a:cubicBezTo>
                    <a:pt x="2527" y="671"/>
                    <a:pt x="2584" y="717"/>
                    <a:pt x="2656" y="717"/>
                  </a:cubicBezTo>
                  <a:cubicBezTo>
                    <a:pt x="2720" y="717"/>
                    <a:pt x="2762" y="687"/>
                    <a:pt x="2794" y="648"/>
                  </a:cubicBezTo>
                  <a:cubicBezTo>
                    <a:pt x="2885" y="717"/>
                    <a:pt x="2885" y="717"/>
                    <a:pt x="2885" y="717"/>
                  </a:cubicBezTo>
                  <a:cubicBezTo>
                    <a:pt x="2826" y="791"/>
                    <a:pt x="2750" y="820"/>
                    <a:pt x="2669" y="820"/>
                  </a:cubicBezTo>
                  <a:cubicBezTo>
                    <a:pt x="2514" y="820"/>
                    <a:pt x="2390" y="712"/>
                    <a:pt x="2390" y="551"/>
                  </a:cubicBezTo>
                  <a:cubicBezTo>
                    <a:pt x="2390" y="389"/>
                    <a:pt x="2514" y="282"/>
                    <a:pt x="2669" y="282"/>
                  </a:cubicBezTo>
                  <a:cubicBezTo>
                    <a:pt x="2812" y="282"/>
                    <a:pt x="2909" y="382"/>
                    <a:pt x="2909" y="560"/>
                  </a:cubicBezTo>
                  <a:close/>
                  <a:moveTo>
                    <a:pt x="2781" y="499"/>
                  </a:moveTo>
                  <a:cubicBezTo>
                    <a:pt x="2780" y="425"/>
                    <a:pt x="2731" y="378"/>
                    <a:pt x="2651" y="378"/>
                  </a:cubicBezTo>
                  <a:cubicBezTo>
                    <a:pt x="2575" y="378"/>
                    <a:pt x="2528" y="426"/>
                    <a:pt x="2518" y="499"/>
                  </a:cubicBezTo>
                  <a:lnTo>
                    <a:pt x="2781" y="499"/>
                  </a:lnTo>
                  <a:close/>
                  <a:moveTo>
                    <a:pt x="5256" y="282"/>
                  </a:moveTo>
                  <a:cubicBezTo>
                    <a:pt x="5180" y="282"/>
                    <a:pt x="5125" y="311"/>
                    <a:pt x="5088" y="377"/>
                  </a:cubicBezTo>
                  <a:cubicBezTo>
                    <a:pt x="5061" y="313"/>
                    <a:pt x="5007" y="282"/>
                    <a:pt x="4928" y="282"/>
                  </a:cubicBezTo>
                  <a:cubicBezTo>
                    <a:pt x="4842" y="282"/>
                    <a:pt x="4793" y="326"/>
                    <a:pt x="4771" y="374"/>
                  </a:cubicBezTo>
                  <a:cubicBezTo>
                    <a:pt x="4768" y="374"/>
                    <a:pt x="4768" y="374"/>
                    <a:pt x="4768" y="374"/>
                  </a:cubicBezTo>
                  <a:cubicBezTo>
                    <a:pt x="4768" y="294"/>
                    <a:pt x="4768" y="294"/>
                    <a:pt x="4768" y="294"/>
                  </a:cubicBezTo>
                  <a:cubicBezTo>
                    <a:pt x="4647" y="294"/>
                    <a:pt x="4647" y="294"/>
                    <a:pt x="4647" y="294"/>
                  </a:cubicBezTo>
                  <a:cubicBezTo>
                    <a:pt x="4647" y="807"/>
                    <a:pt x="4647" y="807"/>
                    <a:pt x="4647" y="807"/>
                  </a:cubicBezTo>
                  <a:cubicBezTo>
                    <a:pt x="4775" y="807"/>
                    <a:pt x="4775" y="807"/>
                    <a:pt x="4775" y="807"/>
                  </a:cubicBezTo>
                  <a:cubicBezTo>
                    <a:pt x="4775" y="527"/>
                    <a:pt x="4775" y="527"/>
                    <a:pt x="4775" y="527"/>
                  </a:cubicBezTo>
                  <a:cubicBezTo>
                    <a:pt x="4775" y="459"/>
                    <a:pt x="4808" y="397"/>
                    <a:pt x="4892" y="397"/>
                  </a:cubicBezTo>
                  <a:cubicBezTo>
                    <a:pt x="4954" y="397"/>
                    <a:pt x="4980" y="439"/>
                    <a:pt x="4980" y="502"/>
                  </a:cubicBezTo>
                  <a:cubicBezTo>
                    <a:pt x="4980" y="807"/>
                    <a:pt x="4980" y="807"/>
                    <a:pt x="4980" y="807"/>
                  </a:cubicBezTo>
                  <a:cubicBezTo>
                    <a:pt x="5108" y="807"/>
                    <a:pt x="5108" y="807"/>
                    <a:pt x="5108" y="807"/>
                  </a:cubicBezTo>
                  <a:cubicBezTo>
                    <a:pt x="5108" y="529"/>
                    <a:pt x="5108" y="529"/>
                    <a:pt x="5108" y="529"/>
                  </a:cubicBezTo>
                  <a:cubicBezTo>
                    <a:pt x="5108" y="463"/>
                    <a:pt x="5138" y="397"/>
                    <a:pt x="5218" y="397"/>
                  </a:cubicBezTo>
                  <a:cubicBezTo>
                    <a:pt x="5294" y="397"/>
                    <a:pt x="5313" y="452"/>
                    <a:pt x="5313" y="517"/>
                  </a:cubicBezTo>
                  <a:cubicBezTo>
                    <a:pt x="5313" y="807"/>
                    <a:pt x="5313" y="807"/>
                    <a:pt x="5313" y="807"/>
                  </a:cubicBezTo>
                  <a:cubicBezTo>
                    <a:pt x="5441" y="807"/>
                    <a:pt x="5441" y="807"/>
                    <a:pt x="5441" y="807"/>
                  </a:cubicBezTo>
                  <a:cubicBezTo>
                    <a:pt x="5441" y="502"/>
                    <a:pt x="5441" y="502"/>
                    <a:pt x="5441" y="502"/>
                  </a:cubicBezTo>
                  <a:cubicBezTo>
                    <a:pt x="5441" y="379"/>
                    <a:pt x="5393" y="282"/>
                    <a:pt x="5256" y="282"/>
                  </a:cubicBezTo>
                  <a:close/>
                  <a:moveTo>
                    <a:pt x="4514" y="512"/>
                  </a:moveTo>
                  <a:cubicBezTo>
                    <a:pt x="4514" y="807"/>
                    <a:pt x="4514" y="807"/>
                    <a:pt x="4514" y="807"/>
                  </a:cubicBezTo>
                  <a:cubicBezTo>
                    <a:pt x="4399" y="807"/>
                    <a:pt x="4399" y="807"/>
                    <a:pt x="4399" y="807"/>
                  </a:cubicBezTo>
                  <a:cubicBezTo>
                    <a:pt x="4399" y="737"/>
                    <a:pt x="4399" y="737"/>
                    <a:pt x="4399" y="737"/>
                  </a:cubicBezTo>
                  <a:cubicBezTo>
                    <a:pt x="4396" y="737"/>
                    <a:pt x="4396" y="737"/>
                    <a:pt x="4396" y="737"/>
                  </a:cubicBezTo>
                  <a:cubicBezTo>
                    <a:pt x="4359" y="794"/>
                    <a:pt x="4300" y="820"/>
                    <a:pt x="4231" y="820"/>
                  </a:cubicBezTo>
                  <a:cubicBezTo>
                    <a:pt x="4136" y="820"/>
                    <a:pt x="4044" y="767"/>
                    <a:pt x="4044" y="666"/>
                  </a:cubicBezTo>
                  <a:cubicBezTo>
                    <a:pt x="4044" y="499"/>
                    <a:pt x="4239" y="488"/>
                    <a:pt x="4367" y="488"/>
                  </a:cubicBezTo>
                  <a:cubicBezTo>
                    <a:pt x="4399" y="488"/>
                    <a:pt x="4399" y="488"/>
                    <a:pt x="4399" y="488"/>
                  </a:cubicBezTo>
                  <a:cubicBezTo>
                    <a:pt x="4399" y="474"/>
                    <a:pt x="4399" y="474"/>
                    <a:pt x="4399" y="474"/>
                  </a:cubicBezTo>
                  <a:cubicBezTo>
                    <a:pt x="4399" y="411"/>
                    <a:pt x="4350" y="378"/>
                    <a:pt x="4281" y="378"/>
                  </a:cubicBezTo>
                  <a:cubicBezTo>
                    <a:pt x="4228" y="378"/>
                    <a:pt x="4179" y="399"/>
                    <a:pt x="4145" y="431"/>
                  </a:cubicBezTo>
                  <a:cubicBezTo>
                    <a:pt x="4077" y="364"/>
                    <a:pt x="4077" y="364"/>
                    <a:pt x="4077" y="364"/>
                  </a:cubicBezTo>
                  <a:cubicBezTo>
                    <a:pt x="4134" y="306"/>
                    <a:pt x="4214" y="282"/>
                    <a:pt x="4295" y="282"/>
                  </a:cubicBezTo>
                  <a:cubicBezTo>
                    <a:pt x="4514" y="282"/>
                    <a:pt x="4514" y="440"/>
                    <a:pt x="4514" y="512"/>
                  </a:cubicBezTo>
                  <a:close/>
                  <a:moveTo>
                    <a:pt x="4391" y="577"/>
                  </a:moveTo>
                  <a:cubicBezTo>
                    <a:pt x="4365" y="577"/>
                    <a:pt x="4365" y="577"/>
                    <a:pt x="4365" y="577"/>
                  </a:cubicBezTo>
                  <a:cubicBezTo>
                    <a:pt x="4294" y="577"/>
                    <a:pt x="4173" y="583"/>
                    <a:pt x="4173" y="656"/>
                  </a:cubicBezTo>
                  <a:cubicBezTo>
                    <a:pt x="4173" y="703"/>
                    <a:pt x="4221" y="724"/>
                    <a:pt x="4262" y="724"/>
                  </a:cubicBezTo>
                  <a:cubicBezTo>
                    <a:pt x="4350" y="724"/>
                    <a:pt x="4391" y="678"/>
                    <a:pt x="4391" y="606"/>
                  </a:cubicBezTo>
                  <a:lnTo>
                    <a:pt x="4391" y="577"/>
                  </a:lnTo>
                  <a:close/>
                  <a:moveTo>
                    <a:pt x="3150" y="376"/>
                  </a:moveTo>
                  <a:cubicBezTo>
                    <a:pt x="3148" y="376"/>
                    <a:pt x="3148" y="376"/>
                    <a:pt x="3148" y="376"/>
                  </a:cubicBezTo>
                  <a:cubicBezTo>
                    <a:pt x="3148" y="294"/>
                    <a:pt x="3148" y="294"/>
                    <a:pt x="3148" y="294"/>
                  </a:cubicBezTo>
                  <a:cubicBezTo>
                    <a:pt x="3020" y="294"/>
                    <a:pt x="3020" y="294"/>
                    <a:pt x="3020" y="294"/>
                  </a:cubicBezTo>
                  <a:cubicBezTo>
                    <a:pt x="3020" y="807"/>
                    <a:pt x="3020" y="807"/>
                    <a:pt x="3020" y="807"/>
                  </a:cubicBezTo>
                  <a:cubicBezTo>
                    <a:pt x="3148" y="807"/>
                    <a:pt x="3148" y="807"/>
                    <a:pt x="3148" y="807"/>
                  </a:cubicBezTo>
                  <a:cubicBezTo>
                    <a:pt x="3148" y="533"/>
                    <a:pt x="3148" y="533"/>
                    <a:pt x="3148" y="533"/>
                  </a:cubicBezTo>
                  <a:cubicBezTo>
                    <a:pt x="3148" y="505"/>
                    <a:pt x="3165" y="403"/>
                    <a:pt x="3286" y="403"/>
                  </a:cubicBezTo>
                  <a:cubicBezTo>
                    <a:pt x="3306" y="403"/>
                    <a:pt x="3327" y="408"/>
                    <a:pt x="3348" y="413"/>
                  </a:cubicBezTo>
                  <a:cubicBezTo>
                    <a:pt x="3348" y="289"/>
                    <a:pt x="3348" y="289"/>
                    <a:pt x="3348" y="289"/>
                  </a:cubicBezTo>
                  <a:cubicBezTo>
                    <a:pt x="3333" y="285"/>
                    <a:pt x="3318" y="282"/>
                    <a:pt x="3302" y="282"/>
                  </a:cubicBezTo>
                  <a:cubicBezTo>
                    <a:pt x="3235" y="282"/>
                    <a:pt x="3178" y="317"/>
                    <a:pt x="3150" y="376"/>
                  </a:cubicBezTo>
                  <a:close/>
                  <a:moveTo>
                    <a:pt x="3805" y="0"/>
                  </a:moveTo>
                  <a:cubicBezTo>
                    <a:pt x="3933" y="0"/>
                    <a:pt x="3933" y="0"/>
                    <a:pt x="3933" y="0"/>
                  </a:cubicBezTo>
                  <a:cubicBezTo>
                    <a:pt x="3933" y="807"/>
                    <a:pt x="3933" y="807"/>
                    <a:pt x="3933" y="807"/>
                  </a:cubicBezTo>
                  <a:cubicBezTo>
                    <a:pt x="3812" y="807"/>
                    <a:pt x="3812" y="807"/>
                    <a:pt x="3812" y="807"/>
                  </a:cubicBezTo>
                  <a:cubicBezTo>
                    <a:pt x="3812" y="730"/>
                    <a:pt x="3812" y="730"/>
                    <a:pt x="3812" y="730"/>
                  </a:cubicBezTo>
                  <a:cubicBezTo>
                    <a:pt x="3809" y="730"/>
                    <a:pt x="3809" y="730"/>
                    <a:pt x="3809" y="730"/>
                  </a:cubicBezTo>
                  <a:cubicBezTo>
                    <a:pt x="3772" y="792"/>
                    <a:pt x="3705" y="820"/>
                    <a:pt x="3633" y="820"/>
                  </a:cubicBezTo>
                  <a:cubicBezTo>
                    <a:pt x="3475" y="820"/>
                    <a:pt x="3380" y="702"/>
                    <a:pt x="3380" y="551"/>
                  </a:cubicBezTo>
                  <a:cubicBezTo>
                    <a:pt x="3380" y="399"/>
                    <a:pt x="3482" y="282"/>
                    <a:pt x="3628" y="282"/>
                  </a:cubicBezTo>
                  <a:cubicBezTo>
                    <a:pt x="3724" y="282"/>
                    <a:pt x="3775" y="326"/>
                    <a:pt x="3802" y="360"/>
                  </a:cubicBezTo>
                  <a:cubicBezTo>
                    <a:pt x="3805" y="360"/>
                    <a:pt x="3805" y="360"/>
                    <a:pt x="3805" y="360"/>
                  </a:cubicBezTo>
                  <a:lnTo>
                    <a:pt x="3805" y="0"/>
                  </a:lnTo>
                  <a:close/>
                  <a:moveTo>
                    <a:pt x="3809" y="551"/>
                  </a:moveTo>
                  <a:cubicBezTo>
                    <a:pt x="3809" y="471"/>
                    <a:pt x="3753" y="397"/>
                    <a:pt x="3659" y="397"/>
                  </a:cubicBezTo>
                  <a:cubicBezTo>
                    <a:pt x="3565" y="397"/>
                    <a:pt x="3508" y="471"/>
                    <a:pt x="3508" y="551"/>
                  </a:cubicBezTo>
                  <a:cubicBezTo>
                    <a:pt x="3508" y="631"/>
                    <a:pt x="3565" y="704"/>
                    <a:pt x="3659" y="704"/>
                  </a:cubicBezTo>
                  <a:cubicBezTo>
                    <a:pt x="3753" y="704"/>
                    <a:pt x="3809" y="631"/>
                    <a:pt x="3809" y="55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8" name="Freeform 6"/>
            <p:cNvSpPr>
              <a:spLocks noSelect="1"/>
            </p:cNvSpPr>
            <p:nvPr userDrawn="1"/>
          </p:nvSpPr>
          <p:spPr bwMode="gray">
            <a:xfrm>
              <a:off x="614" y="232"/>
              <a:ext cx="1020" cy="419"/>
            </a:xfrm>
            <a:custGeom>
              <a:avLst/>
              <a:gdLst>
                <a:gd name="T0" fmla="*/ 1242 w 5100"/>
                <a:gd name="T1" fmla="*/ 1312 h 2093"/>
                <a:gd name="T2" fmla="*/ 1412 w 5100"/>
                <a:gd name="T3" fmla="*/ 1769 h 2093"/>
                <a:gd name="T4" fmla="*/ 1252 w 5100"/>
                <a:gd name="T5" fmla="*/ 1978 h 2093"/>
                <a:gd name="T6" fmla="*/ 1253 w 5100"/>
                <a:gd name="T7" fmla="*/ 2093 h 2093"/>
                <a:gd name="T8" fmla="*/ 1420 w 5100"/>
                <a:gd name="T9" fmla="*/ 1324 h 2093"/>
                <a:gd name="T10" fmla="*/ 1117 w 5100"/>
                <a:gd name="T11" fmla="*/ 1580 h 2093"/>
                <a:gd name="T12" fmla="*/ 1268 w 5100"/>
                <a:gd name="T13" fmla="*/ 1728 h 2093"/>
                <a:gd name="T14" fmla="*/ 655 w 5100"/>
                <a:gd name="T15" fmla="*/ 1850 h 2093"/>
                <a:gd name="T16" fmla="*/ 642 w 5100"/>
                <a:gd name="T17" fmla="*/ 1747 h 2093"/>
                <a:gd name="T18" fmla="*/ 895 w 5100"/>
                <a:gd name="T19" fmla="*/ 1590 h 2093"/>
                <a:gd name="T20" fmla="*/ 637 w 5100"/>
                <a:gd name="T21" fmla="*/ 1408 h 2093"/>
                <a:gd name="T22" fmla="*/ 287 w 5100"/>
                <a:gd name="T23" fmla="*/ 1312 h 2093"/>
                <a:gd name="T24" fmla="*/ 271 w 5100"/>
                <a:gd name="T25" fmla="*/ 1433 h 2093"/>
                <a:gd name="T26" fmla="*/ 5 w 5100"/>
                <a:gd name="T27" fmla="*/ 1837 h 2093"/>
                <a:gd name="T28" fmla="*/ 133 w 5100"/>
                <a:gd name="T29" fmla="*/ 1406 h 2093"/>
                <a:gd name="T30" fmla="*/ 1689 w 5100"/>
                <a:gd name="T31" fmla="*/ 1324 h 2093"/>
                <a:gd name="T32" fmla="*/ 1689 w 5100"/>
                <a:gd name="T33" fmla="*/ 1837 h 2093"/>
                <a:gd name="T34" fmla="*/ 1752 w 5100"/>
                <a:gd name="T35" fmla="*/ 1227 h 2093"/>
                <a:gd name="T36" fmla="*/ 1836 w 5100"/>
                <a:gd name="T37" fmla="*/ 1150 h 2093"/>
                <a:gd name="T38" fmla="*/ 2218 w 5100"/>
                <a:gd name="T39" fmla="*/ 1850 h 2093"/>
                <a:gd name="T40" fmla="*/ 2218 w 5100"/>
                <a:gd name="T41" fmla="*/ 1734 h 2093"/>
                <a:gd name="T42" fmla="*/ 2369 w 5100"/>
                <a:gd name="T43" fmla="*/ 1581 h 2093"/>
                <a:gd name="T44" fmla="*/ 333 w 5100"/>
                <a:gd name="T45" fmla="*/ 502 h 2093"/>
                <a:gd name="T46" fmla="*/ 128 w 5100"/>
                <a:gd name="T47" fmla="*/ 808 h 2093"/>
                <a:gd name="T48" fmla="*/ 122 w 5100"/>
                <a:gd name="T49" fmla="*/ 295 h 2093"/>
                <a:gd name="T50" fmla="*/ 281 w 5100"/>
                <a:gd name="T51" fmla="*/ 282 h 2093"/>
                <a:gd name="T52" fmla="*/ 794 w 5100"/>
                <a:gd name="T53" fmla="*/ 502 h 2093"/>
                <a:gd name="T54" fmla="*/ 666 w 5100"/>
                <a:gd name="T55" fmla="*/ 517 h 2093"/>
                <a:gd name="T56" fmla="*/ 461 w 5100"/>
                <a:gd name="T57" fmla="*/ 808 h 2093"/>
                <a:gd name="T58" fmla="*/ 3642 w 5100"/>
                <a:gd name="T59" fmla="*/ 551 h 2093"/>
                <a:gd name="T60" fmla="*/ 3920 w 5100"/>
                <a:gd name="T61" fmla="*/ 282 h 2093"/>
                <a:gd name="T62" fmla="*/ 3920 w 5100"/>
                <a:gd name="T63" fmla="*/ 397 h 2093"/>
                <a:gd name="T64" fmla="*/ 2596 w 5100"/>
                <a:gd name="T65" fmla="*/ 282 h 2093"/>
                <a:gd name="T66" fmla="*/ 2875 w 5100"/>
                <a:gd name="T67" fmla="*/ 551 h 2093"/>
                <a:gd name="T68" fmla="*/ 2446 w 5100"/>
                <a:gd name="T69" fmla="*/ 551 h 2093"/>
                <a:gd name="T70" fmla="*/ 2596 w 5100"/>
                <a:gd name="T71" fmla="*/ 705 h 2093"/>
                <a:gd name="T72" fmla="*/ 1952 w 5100"/>
                <a:gd name="T73" fmla="*/ 295 h 2093"/>
                <a:gd name="T74" fmla="*/ 2082 w 5100"/>
                <a:gd name="T75" fmla="*/ 376 h 2093"/>
                <a:gd name="T76" fmla="*/ 2280 w 5100"/>
                <a:gd name="T77" fmla="*/ 413 h 2093"/>
                <a:gd name="T78" fmla="*/ 2080 w 5100"/>
                <a:gd name="T79" fmla="*/ 808 h 2093"/>
                <a:gd name="T80" fmla="*/ 1312 w 5100"/>
                <a:gd name="T81" fmla="*/ 648 h 2093"/>
                <a:gd name="T82" fmla="*/ 1428 w 5100"/>
                <a:gd name="T83" fmla="*/ 596 h 2093"/>
                <a:gd name="T84" fmla="*/ 909 w 5100"/>
                <a:gd name="T85" fmla="*/ 551 h 2093"/>
                <a:gd name="T86" fmla="*/ 1299 w 5100"/>
                <a:gd name="T87" fmla="*/ 500 h 2093"/>
                <a:gd name="T88" fmla="*/ 1711 w 5100"/>
                <a:gd name="T89" fmla="*/ 295 h 2093"/>
                <a:gd name="T90" fmla="*/ 1711 w 5100"/>
                <a:gd name="T91" fmla="*/ 404 h 2093"/>
                <a:gd name="T92" fmla="*/ 1852 w 5100"/>
                <a:gd name="T93" fmla="*/ 695 h 2093"/>
                <a:gd name="T94" fmla="*/ 1583 w 5100"/>
                <a:gd name="T95" fmla="*/ 639 h 2093"/>
                <a:gd name="T96" fmla="*/ 1477 w 5100"/>
                <a:gd name="T97" fmla="*/ 295 h 2093"/>
                <a:gd name="T98" fmla="*/ 1711 w 5100"/>
                <a:gd name="T99" fmla="*/ 147 h 2093"/>
                <a:gd name="T100" fmla="*/ 4293 w 5100"/>
                <a:gd name="T101" fmla="*/ 551 h 2093"/>
                <a:gd name="T102" fmla="*/ 4572 w 5100"/>
                <a:gd name="T103" fmla="*/ 282 h 2093"/>
                <a:gd name="T104" fmla="*/ 4572 w 5100"/>
                <a:gd name="T105" fmla="*/ 397 h 2093"/>
                <a:gd name="T106" fmla="*/ 3295 w 5100"/>
                <a:gd name="T107" fmla="*/ 282 h 2093"/>
                <a:gd name="T108" fmla="*/ 3116 w 5100"/>
                <a:gd name="T109" fmla="*/ 295 h 2093"/>
                <a:gd name="T110" fmla="*/ 3123 w 5100"/>
                <a:gd name="T111" fmla="*/ 1051 h 2093"/>
                <a:gd name="T112" fmla="*/ 3300 w 5100"/>
                <a:gd name="T113" fmla="*/ 820 h 2093"/>
                <a:gd name="T114" fmla="*/ 3269 w 5100"/>
                <a:gd name="T115" fmla="*/ 705 h 2093"/>
                <a:gd name="T116" fmla="*/ 3420 w 5100"/>
                <a:gd name="T117" fmla="*/ 551 h 2093"/>
                <a:gd name="T118" fmla="*/ 5100 w 5100"/>
                <a:gd name="T119" fmla="*/ 808 h 2093"/>
                <a:gd name="T120" fmla="*/ 5100 w 5100"/>
                <a:gd name="T121" fmla="*/ 0 h 2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00" h="2093">
                  <a:moveTo>
                    <a:pt x="1420" y="1401"/>
                  </a:moveTo>
                  <a:cubicBezTo>
                    <a:pt x="1418" y="1401"/>
                    <a:pt x="1418" y="1401"/>
                    <a:pt x="1418" y="1401"/>
                  </a:cubicBezTo>
                  <a:cubicBezTo>
                    <a:pt x="1381" y="1339"/>
                    <a:pt x="1314" y="1312"/>
                    <a:pt x="1242" y="1312"/>
                  </a:cubicBezTo>
                  <a:cubicBezTo>
                    <a:pt x="1084" y="1312"/>
                    <a:pt x="989" y="1429"/>
                    <a:pt x="989" y="1581"/>
                  </a:cubicBezTo>
                  <a:cubicBezTo>
                    <a:pt x="989" y="1726"/>
                    <a:pt x="1090" y="1843"/>
                    <a:pt x="1244" y="1843"/>
                  </a:cubicBezTo>
                  <a:cubicBezTo>
                    <a:pt x="1308" y="1843"/>
                    <a:pt x="1374" y="1819"/>
                    <a:pt x="1412" y="1769"/>
                  </a:cubicBezTo>
                  <a:cubicBezTo>
                    <a:pt x="1414" y="1769"/>
                    <a:pt x="1414" y="1769"/>
                    <a:pt x="1414" y="1769"/>
                  </a:cubicBezTo>
                  <a:cubicBezTo>
                    <a:pt x="1414" y="1806"/>
                    <a:pt x="1414" y="1806"/>
                    <a:pt x="1414" y="1806"/>
                  </a:cubicBezTo>
                  <a:cubicBezTo>
                    <a:pt x="1414" y="1907"/>
                    <a:pt x="1375" y="1978"/>
                    <a:pt x="1252" y="1978"/>
                  </a:cubicBezTo>
                  <a:cubicBezTo>
                    <a:pt x="1180" y="1978"/>
                    <a:pt x="1127" y="1951"/>
                    <a:pt x="1075" y="1904"/>
                  </a:cubicBezTo>
                  <a:cubicBezTo>
                    <a:pt x="999" y="2009"/>
                    <a:pt x="999" y="2009"/>
                    <a:pt x="999" y="2009"/>
                  </a:cubicBezTo>
                  <a:cubicBezTo>
                    <a:pt x="1071" y="2073"/>
                    <a:pt x="1158" y="2093"/>
                    <a:pt x="1253" y="2093"/>
                  </a:cubicBezTo>
                  <a:cubicBezTo>
                    <a:pt x="1452" y="2093"/>
                    <a:pt x="1542" y="1976"/>
                    <a:pt x="1542" y="1791"/>
                  </a:cubicBezTo>
                  <a:cubicBezTo>
                    <a:pt x="1542" y="1324"/>
                    <a:pt x="1542" y="1324"/>
                    <a:pt x="1542" y="1324"/>
                  </a:cubicBezTo>
                  <a:cubicBezTo>
                    <a:pt x="1420" y="1324"/>
                    <a:pt x="1420" y="1324"/>
                    <a:pt x="1420" y="1324"/>
                  </a:cubicBezTo>
                  <a:lnTo>
                    <a:pt x="1420" y="1401"/>
                  </a:lnTo>
                  <a:close/>
                  <a:moveTo>
                    <a:pt x="1268" y="1728"/>
                  </a:moveTo>
                  <a:cubicBezTo>
                    <a:pt x="1181" y="1728"/>
                    <a:pt x="1117" y="1661"/>
                    <a:pt x="1117" y="1580"/>
                  </a:cubicBezTo>
                  <a:cubicBezTo>
                    <a:pt x="1117" y="1489"/>
                    <a:pt x="1179" y="1427"/>
                    <a:pt x="1269" y="1427"/>
                  </a:cubicBezTo>
                  <a:cubicBezTo>
                    <a:pt x="1362" y="1427"/>
                    <a:pt x="1420" y="1489"/>
                    <a:pt x="1420" y="1577"/>
                  </a:cubicBezTo>
                  <a:cubicBezTo>
                    <a:pt x="1420" y="1663"/>
                    <a:pt x="1363" y="1728"/>
                    <a:pt x="1268" y="1728"/>
                  </a:cubicBezTo>
                  <a:close/>
                  <a:moveTo>
                    <a:pt x="655" y="1312"/>
                  </a:moveTo>
                  <a:cubicBezTo>
                    <a:pt x="500" y="1312"/>
                    <a:pt x="376" y="1419"/>
                    <a:pt x="376" y="1581"/>
                  </a:cubicBezTo>
                  <a:cubicBezTo>
                    <a:pt x="376" y="1742"/>
                    <a:pt x="500" y="1850"/>
                    <a:pt x="655" y="1850"/>
                  </a:cubicBezTo>
                  <a:cubicBezTo>
                    <a:pt x="736" y="1850"/>
                    <a:pt x="812" y="1821"/>
                    <a:pt x="871" y="1747"/>
                  </a:cubicBezTo>
                  <a:cubicBezTo>
                    <a:pt x="780" y="1678"/>
                    <a:pt x="780" y="1678"/>
                    <a:pt x="780" y="1678"/>
                  </a:cubicBezTo>
                  <a:cubicBezTo>
                    <a:pt x="748" y="1717"/>
                    <a:pt x="706" y="1747"/>
                    <a:pt x="642" y="1747"/>
                  </a:cubicBezTo>
                  <a:cubicBezTo>
                    <a:pt x="570" y="1747"/>
                    <a:pt x="513" y="1701"/>
                    <a:pt x="504" y="1626"/>
                  </a:cubicBezTo>
                  <a:cubicBezTo>
                    <a:pt x="895" y="1626"/>
                    <a:pt x="895" y="1626"/>
                    <a:pt x="895" y="1626"/>
                  </a:cubicBezTo>
                  <a:cubicBezTo>
                    <a:pt x="895" y="1590"/>
                    <a:pt x="895" y="1590"/>
                    <a:pt x="895" y="1590"/>
                  </a:cubicBezTo>
                  <a:cubicBezTo>
                    <a:pt x="895" y="1412"/>
                    <a:pt x="798" y="1312"/>
                    <a:pt x="655" y="1312"/>
                  </a:cubicBezTo>
                  <a:close/>
                  <a:moveTo>
                    <a:pt x="504" y="1529"/>
                  </a:moveTo>
                  <a:cubicBezTo>
                    <a:pt x="514" y="1456"/>
                    <a:pt x="561" y="1408"/>
                    <a:pt x="637" y="1408"/>
                  </a:cubicBezTo>
                  <a:cubicBezTo>
                    <a:pt x="717" y="1408"/>
                    <a:pt x="766" y="1455"/>
                    <a:pt x="767" y="1529"/>
                  </a:cubicBezTo>
                  <a:lnTo>
                    <a:pt x="504" y="1529"/>
                  </a:lnTo>
                  <a:close/>
                  <a:moveTo>
                    <a:pt x="287" y="1312"/>
                  </a:moveTo>
                  <a:cubicBezTo>
                    <a:pt x="303" y="1312"/>
                    <a:pt x="318" y="1315"/>
                    <a:pt x="333" y="1319"/>
                  </a:cubicBezTo>
                  <a:cubicBezTo>
                    <a:pt x="333" y="1443"/>
                    <a:pt x="333" y="1443"/>
                    <a:pt x="333" y="1443"/>
                  </a:cubicBezTo>
                  <a:cubicBezTo>
                    <a:pt x="312" y="1438"/>
                    <a:pt x="291" y="1433"/>
                    <a:pt x="271" y="1433"/>
                  </a:cubicBezTo>
                  <a:cubicBezTo>
                    <a:pt x="150" y="1433"/>
                    <a:pt x="133" y="1535"/>
                    <a:pt x="133" y="1563"/>
                  </a:cubicBezTo>
                  <a:cubicBezTo>
                    <a:pt x="133" y="1837"/>
                    <a:pt x="133" y="1837"/>
                    <a:pt x="133" y="1837"/>
                  </a:cubicBezTo>
                  <a:cubicBezTo>
                    <a:pt x="5" y="1837"/>
                    <a:pt x="5" y="1837"/>
                    <a:pt x="5" y="1837"/>
                  </a:cubicBezTo>
                  <a:cubicBezTo>
                    <a:pt x="5" y="1324"/>
                    <a:pt x="5" y="1324"/>
                    <a:pt x="5" y="1324"/>
                  </a:cubicBezTo>
                  <a:cubicBezTo>
                    <a:pt x="133" y="1324"/>
                    <a:pt x="133" y="1324"/>
                    <a:pt x="133" y="1324"/>
                  </a:cubicBezTo>
                  <a:cubicBezTo>
                    <a:pt x="133" y="1406"/>
                    <a:pt x="133" y="1406"/>
                    <a:pt x="133" y="1406"/>
                  </a:cubicBezTo>
                  <a:cubicBezTo>
                    <a:pt x="135" y="1406"/>
                    <a:pt x="135" y="1406"/>
                    <a:pt x="135" y="1406"/>
                  </a:cubicBezTo>
                  <a:cubicBezTo>
                    <a:pt x="163" y="1347"/>
                    <a:pt x="220" y="1312"/>
                    <a:pt x="287" y="1312"/>
                  </a:cubicBezTo>
                  <a:close/>
                  <a:moveTo>
                    <a:pt x="1689" y="1324"/>
                  </a:moveTo>
                  <a:cubicBezTo>
                    <a:pt x="1818" y="1324"/>
                    <a:pt x="1818" y="1324"/>
                    <a:pt x="1818" y="1324"/>
                  </a:cubicBezTo>
                  <a:cubicBezTo>
                    <a:pt x="1818" y="1837"/>
                    <a:pt x="1818" y="1837"/>
                    <a:pt x="1818" y="1837"/>
                  </a:cubicBezTo>
                  <a:cubicBezTo>
                    <a:pt x="1689" y="1837"/>
                    <a:pt x="1689" y="1837"/>
                    <a:pt x="1689" y="1837"/>
                  </a:cubicBezTo>
                  <a:lnTo>
                    <a:pt x="1689" y="1324"/>
                  </a:lnTo>
                  <a:close/>
                  <a:moveTo>
                    <a:pt x="1836" y="1150"/>
                  </a:moveTo>
                  <a:cubicBezTo>
                    <a:pt x="1836" y="1194"/>
                    <a:pt x="1799" y="1227"/>
                    <a:pt x="1752" y="1227"/>
                  </a:cubicBezTo>
                  <a:cubicBezTo>
                    <a:pt x="1705" y="1227"/>
                    <a:pt x="1671" y="1191"/>
                    <a:pt x="1671" y="1150"/>
                  </a:cubicBezTo>
                  <a:cubicBezTo>
                    <a:pt x="1671" y="1110"/>
                    <a:pt x="1705" y="1073"/>
                    <a:pt x="1752" y="1073"/>
                  </a:cubicBezTo>
                  <a:cubicBezTo>
                    <a:pt x="1799" y="1073"/>
                    <a:pt x="1836" y="1107"/>
                    <a:pt x="1836" y="1150"/>
                  </a:cubicBezTo>
                  <a:close/>
                  <a:moveTo>
                    <a:pt x="2218" y="1312"/>
                  </a:moveTo>
                  <a:cubicBezTo>
                    <a:pt x="2063" y="1312"/>
                    <a:pt x="1939" y="1419"/>
                    <a:pt x="1939" y="1581"/>
                  </a:cubicBezTo>
                  <a:cubicBezTo>
                    <a:pt x="1939" y="1742"/>
                    <a:pt x="2063" y="1850"/>
                    <a:pt x="2218" y="1850"/>
                  </a:cubicBezTo>
                  <a:cubicBezTo>
                    <a:pt x="2373" y="1850"/>
                    <a:pt x="2497" y="1742"/>
                    <a:pt x="2497" y="1581"/>
                  </a:cubicBezTo>
                  <a:cubicBezTo>
                    <a:pt x="2497" y="1419"/>
                    <a:pt x="2373" y="1312"/>
                    <a:pt x="2218" y="1312"/>
                  </a:cubicBezTo>
                  <a:close/>
                  <a:moveTo>
                    <a:pt x="2218" y="1734"/>
                  </a:moveTo>
                  <a:cubicBezTo>
                    <a:pt x="2124" y="1734"/>
                    <a:pt x="2068" y="1661"/>
                    <a:pt x="2068" y="1581"/>
                  </a:cubicBezTo>
                  <a:cubicBezTo>
                    <a:pt x="2068" y="1501"/>
                    <a:pt x="2124" y="1427"/>
                    <a:pt x="2218" y="1427"/>
                  </a:cubicBezTo>
                  <a:cubicBezTo>
                    <a:pt x="2312" y="1427"/>
                    <a:pt x="2369" y="1501"/>
                    <a:pt x="2369" y="1581"/>
                  </a:cubicBezTo>
                  <a:cubicBezTo>
                    <a:pt x="2369" y="1661"/>
                    <a:pt x="2312" y="1734"/>
                    <a:pt x="2218" y="1734"/>
                  </a:cubicBezTo>
                  <a:close/>
                  <a:moveTo>
                    <a:pt x="333" y="808"/>
                  </a:moveTo>
                  <a:cubicBezTo>
                    <a:pt x="333" y="502"/>
                    <a:pt x="333" y="502"/>
                    <a:pt x="333" y="502"/>
                  </a:cubicBezTo>
                  <a:cubicBezTo>
                    <a:pt x="333" y="439"/>
                    <a:pt x="307" y="397"/>
                    <a:pt x="245" y="397"/>
                  </a:cubicBezTo>
                  <a:cubicBezTo>
                    <a:pt x="161" y="397"/>
                    <a:pt x="128" y="459"/>
                    <a:pt x="128" y="528"/>
                  </a:cubicBezTo>
                  <a:cubicBezTo>
                    <a:pt x="128" y="808"/>
                    <a:pt x="128" y="808"/>
                    <a:pt x="128" y="808"/>
                  </a:cubicBezTo>
                  <a:cubicBezTo>
                    <a:pt x="0" y="808"/>
                    <a:pt x="0" y="808"/>
                    <a:pt x="0" y="808"/>
                  </a:cubicBezTo>
                  <a:cubicBezTo>
                    <a:pt x="0" y="295"/>
                    <a:pt x="0" y="295"/>
                    <a:pt x="0" y="295"/>
                  </a:cubicBezTo>
                  <a:cubicBezTo>
                    <a:pt x="122" y="295"/>
                    <a:pt x="122" y="295"/>
                    <a:pt x="122" y="295"/>
                  </a:cubicBezTo>
                  <a:cubicBezTo>
                    <a:pt x="122" y="375"/>
                    <a:pt x="122" y="375"/>
                    <a:pt x="122" y="375"/>
                  </a:cubicBezTo>
                  <a:cubicBezTo>
                    <a:pt x="124" y="375"/>
                    <a:pt x="124" y="375"/>
                    <a:pt x="124" y="375"/>
                  </a:cubicBezTo>
                  <a:cubicBezTo>
                    <a:pt x="146" y="327"/>
                    <a:pt x="195" y="282"/>
                    <a:pt x="281" y="282"/>
                  </a:cubicBezTo>
                  <a:cubicBezTo>
                    <a:pt x="360" y="282"/>
                    <a:pt x="414" y="313"/>
                    <a:pt x="441" y="377"/>
                  </a:cubicBezTo>
                  <a:cubicBezTo>
                    <a:pt x="478" y="312"/>
                    <a:pt x="533" y="282"/>
                    <a:pt x="610" y="282"/>
                  </a:cubicBezTo>
                  <a:cubicBezTo>
                    <a:pt x="746" y="282"/>
                    <a:pt x="794" y="379"/>
                    <a:pt x="794" y="502"/>
                  </a:cubicBezTo>
                  <a:cubicBezTo>
                    <a:pt x="794" y="808"/>
                    <a:pt x="794" y="808"/>
                    <a:pt x="794" y="808"/>
                  </a:cubicBezTo>
                  <a:cubicBezTo>
                    <a:pt x="666" y="808"/>
                    <a:pt x="666" y="808"/>
                    <a:pt x="666" y="808"/>
                  </a:cubicBezTo>
                  <a:cubicBezTo>
                    <a:pt x="666" y="517"/>
                    <a:pt x="666" y="517"/>
                    <a:pt x="666" y="517"/>
                  </a:cubicBezTo>
                  <a:cubicBezTo>
                    <a:pt x="666" y="453"/>
                    <a:pt x="647" y="397"/>
                    <a:pt x="571" y="397"/>
                  </a:cubicBezTo>
                  <a:cubicBezTo>
                    <a:pt x="491" y="397"/>
                    <a:pt x="461" y="464"/>
                    <a:pt x="461" y="530"/>
                  </a:cubicBezTo>
                  <a:cubicBezTo>
                    <a:pt x="461" y="808"/>
                    <a:pt x="461" y="808"/>
                    <a:pt x="461" y="808"/>
                  </a:cubicBezTo>
                  <a:lnTo>
                    <a:pt x="333" y="808"/>
                  </a:lnTo>
                  <a:close/>
                  <a:moveTo>
                    <a:pt x="3920" y="282"/>
                  </a:moveTo>
                  <a:cubicBezTo>
                    <a:pt x="3766" y="282"/>
                    <a:pt x="3642" y="390"/>
                    <a:pt x="3642" y="551"/>
                  </a:cubicBezTo>
                  <a:cubicBezTo>
                    <a:pt x="3642" y="713"/>
                    <a:pt x="3766" y="820"/>
                    <a:pt x="3920" y="820"/>
                  </a:cubicBezTo>
                  <a:cubicBezTo>
                    <a:pt x="4075" y="820"/>
                    <a:pt x="4199" y="713"/>
                    <a:pt x="4199" y="551"/>
                  </a:cubicBezTo>
                  <a:cubicBezTo>
                    <a:pt x="4199" y="390"/>
                    <a:pt x="4075" y="282"/>
                    <a:pt x="3920" y="282"/>
                  </a:cubicBezTo>
                  <a:close/>
                  <a:moveTo>
                    <a:pt x="3920" y="705"/>
                  </a:moveTo>
                  <a:cubicBezTo>
                    <a:pt x="3826" y="705"/>
                    <a:pt x="3770" y="631"/>
                    <a:pt x="3770" y="551"/>
                  </a:cubicBezTo>
                  <a:cubicBezTo>
                    <a:pt x="3770" y="471"/>
                    <a:pt x="3826" y="397"/>
                    <a:pt x="3920" y="397"/>
                  </a:cubicBezTo>
                  <a:cubicBezTo>
                    <a:pt x="4014" y="397"/>
                    <a:pt x="4071" y="471"/>
                    <a:pt x="4071" y="551"/>
                  </a:cubicBezTo>
                  <a:cubicBezTo>
                    <a:pt x="4071" y="631"/>
                    <a:pt x="4014" y="705"/>
                    <a:pt x="3920" y="705"/>
                  </a:cubicBezTo>
                  <a:close/>
                  <a:moveTo>
                    <a:pt x="2596" y="282"/>
                  </a:moveTo>
                  <a:cubicBezTo>
                    <a:pt x="2441" y="282"/>
                    <a:pt x="2317" y="390"/>
                    <a:pt x="2317" y="551"/>
                  </a:cubicBezTo>
                  <a:cubicBezTo>
                    <a:pt x="2317" y="713"/>
                    <a:pt x="2441" y="820"/>
                    <a:pt x="2596" y="820"/>
                  </a:cubicBezTo>
                  <a:cubicBezTo>
                    <a:pt x="2751" y="820"/>
                    <a:pt x="2875" y="713"/>
                    <a:pt x="2875" y="551"/>
                  </a:cubicBezTo>
                  <a:cubicBezTo>
                    <a:pt x="2875" y="390"/>
                    <a:pt x="2751" y="282"/>
                    <a:pt x="2596" y="282"/>
                  </a:cubicBezTo>
                  <a:close/>
                  <a:moveTo>
                    <a:pt x="2596" y="705"/>
                  </a:moveTo>
                  <a:cubicBezTo>
                    <a:pt x="2502" y="705"/>
                    <a:pt x="2446" y="631"/>
                    <a:pt x="2446" y="551"/>
                  </a:cubicBezTo>
                  <a:cubicBezTo>
                    <a:pt x="2446" y="471"/>
                    <a:pt x="2502" y="397"/>
                    <a:pt x="2596" y="397"/>
                  </a:cubicBezTo>
                  <a:cubicBezTo>
                    <a:pt x="2690" y="397"/>
                    <a:pt x="2747" y="471"/>
                    <a:pt x="2747" y="551"/>
                  </a:cubicBezTo>
                  <a:cubicBezTo>
                    <a:pt x="2747" y="631"/>
                    <a:pt x="2690" y="705"/>
                    <a:pt x="2596" y="705"/>
                  </a:cubicBezTo>
                  <a:close/>
                  <a:moveTo>
                    <a:pt x="2080" y="808"/>
                  </a:moveTo>
                  <a:cubicBezTo>
                    <a:pt x="1952" y="808"/>
                    <a:pt x="1952" y="808"/>
                    <a:pt x="1952" y="808"/>
                  </a:cubicBezTo>
                  <a:cubicBezTo>
                    <a:pt x="1952" y="295"/>
                    <a:pt x="1952" y="295"/>
                    <a:pt x="1952" y="295"/>
                  </a:cubicBezTo>
                  <a:cubicBezTo>
                    <a:pt x="2080" y="295"/>
                    <a:pt x="2080" y="295"/>
                    <a:pt x="2080" y="295"/>
                  </a:cubicBezTo>
                  <a:cubicBezTo>
                    <a:pt x="2080" y="376"/>
                    <a:pt x="2080" y="376"/>
                    <a:pt x="2080" y="376"/>
                  </a:cubicBezTo>
                  <a:cubicBezTo>
                    <a:pt x="2082" y="376"/>
                    <a:pt x="2082" y="376"/>
                    <a:pt x="2082" y="376"/>
                  </a:cubicBezTo>
                  <a:cubicBezTo>
                    <a:pt x="2110" y="317"/>
                    <a:pt x="2167" y="282"/>
                    <a:pt x="2234" y="282"/>
                  </a:cubicBezTo>
                  <a:cubicBezTo>
                    <a:pt x="2250" y="282"/>
                    <a:pt x="2265" y="285"/>
                    <a:pt x="2280" y="290"/>
                  </a:cubicBezTo>
                  <a:cubicBezTo>
                    <a:pt x="2280" y="413"/>
                    <a:pt x="2280" y="413"/>
                    <a:pt x="2280" y="413"/>
                  </a:cubicBezTo>
                  <a:cubicBezTo>
                    <a:pt x="2258" y="408"/>
                    <a:pt x="2238" y="404"/>
                    <a:pt x="2218" y="404"/>
                  </a:cubicBezTo>
                  <a:cubicBezTo>
                    <a:pt x="2097" y="404"/>
                    <a:pt x="2080" y="505"/>
                    <a:pt x="2080" y="533"/>
                  </a:cubicBezTo>
                  <a:lnTo>
                    <a:pt x="2080" y="808"/>
                  </a:lnTo>
                  <a:close/>
                  <a:moveTo>
                    <a:pt x="1187" y="820"/>
                  </a:moveTo>
                  <a:cubicBezTo>
                    <a:pt x="1269" y="820"/>
                    <a:pt x="1344" y="792"/>
                    <a:pt x="1404" y="718"/>
                  </a:cubicBezTo>
                  <a:cubicBezTo>
                    <a:pt x="1312" y="648"/>
                    <a:pt x="1312" y="648"/>
                    <a:pt x="1312" y="648"/>
                  </a:cubicBezTo>
                  <a:cubicBezTo>
                    <a:pt x="1280" y="688"/>
                    <a:pt x="1239" y="718"/>
                    <a:pt x="1175" y="718"/>
                  </a:cubicBezTo>
                  <a:cubicBezTo>
                    <a:pt x="1103" y="718"/>
                    <a:pt x="1045" y="672"/>
                    <a:pt x="1037" y="596"/>
                  </a:cubicBezTo>
                  <a:cubicBezTo>
                    <a:pt x="1428" y="596"/>
                    <a:pt x="1428" y="596"/>
                    <a:pt x="1428" y="596"/>
                  </a:cubicBezTo>
                  <a:cubicBezTo>
                    <a:pt x="1428" y="561"/>
                    <a:pt x="1428" y="561"/>
                    <a:pt x="1428" y="561"/>
                  </a:cubicBezTo>
                  <a:cubicBezTo>
                    <a:pt x="1428" y="383"/>
                    <a:pt x="1330" y="282"/>
                    <a:pt x="1187" y="282"/>
                  </a:cubicBezTo>
                  <a:cubicBezTo>
                    <a:pt x="1033" y="282"/>
                    <a:pt x="909" y="390"/>
                    <a:pt x="909" y="551"/>
                  </a:cubicBezTo>
                  <a:cubicBezTo>
                    <a:pt x="909" y="713"/>
                    <a:pt x="1033" y="820"/>
                    <a:pt x="1187" y="820"/>
                  </a:cubicBezTo>
                  <a:close/>
                  <a:moveTo>
                    <a:pt x="1169" y="378"/>
                  </a:moveTo>
                  <a:cubicBezTo>
                    <a:pt x="1249" y="378"/>
                    <a:pt x="1298" y="425"/>
                    <a:pt x="1299" y="500"/>
                  </a:cubicBezTo>
                  <a:cubicBezTo>
                    <a:pt x="1037" y="500"/>
                    <a:pt x="1037" y="500"/>
                    <a:pt x="1037" y="500"/>
                  </a:cubicBezTo>
                  <a:cubicBezTo>
                    <a:pt x="1046" y="426"/>
                    <a:pt x="1093" y="378"/>
                    <a:pt x="1169" y="378"/>
                  </a:cubicBezTo>
                  <a:close/>
                  <a:moveTo>
                    <a:pt x="1711" y="295"/>
                  </a:moveTo>
                  <a:cubicBezTo>
                    <a:pt x="1852" y="295"/>
                    <a:pt x="1852" y="295"/>
                    <a:pt x="1852" y="295"/>
                  </a:cubicBezTo>
                  <a:cubicBezTo>
                    <a:pt x="1852" y="404"/>
                    <a:pt x="1852" y="404"/>
                    <a:pt x="1852" y="404"/>
                  </a:cubicBezTo>
                  <a:cubicBezTo>
                    <a:pt x="1711" y="404"/>
                    <a:pt x="1711" y="404"/>
                    <a:pt x="1711" y="404"/>
                  </a:cubicBezTo>
                  <a:cubicBezTo>
                    <a:pt x="1711" y="628"/>
                    <a:pt x="1711" y="628"/>
                    <a:pt x="1711" y="628"/>
                  </a:cubicBezTo>
                  <a:cubicBezTo>
                    <a:pt x="1711" y="679"/>
                    <a:pt x="1726" y="711"/>
                    <a:pt x="1782" y="711"/>
                  </a:cubicBezTo>
                  <a:cubicBezTo>
                    <a:pt x="1805" y="711"/>
                    <a:pt x="1836" y="707"/>
                    <a:pt x="1852" y="695"/>
                  </a:cubicBezTo>
                  <a:cubicBezTo>
                    <a:pt x="1852" y="803"/>
                    <a:pt x="1852" y="803"/>
                    <a:pt x="1852" y="803"/>
                  </a:cubicBezTo>
                  <a:cubicBezTo>
                    <a:pt x="1825" y="816"/>
                    <a:pt x="1780" y="820"/>
                    <a:pt x="1750" y="820"/>
                  </a:cubicBezTo>
                  <a:cubicBezTo>
                    <a:pt x="1615" y="820"/>
                    <a:pt x="1583" y="759"/>
                    <a:pt x="1583" y="639"/>
                  </a:cubicBezTo>
                  <a:cubicBezTo>
                    <a:pt x="1583" y="404"/>
                    <a:pt x="1583" y="404"/>
                    <a:pt x="1583" y="404"/>
                  </a:cubicBezTo>
                  <a:cubicBezTo>
                    <a:pt x="1477" y="404"/>
                    <a:pt x="1477" y="404"/>
                    <a:pt x="1477" y="404"/>
                  </a:cubicBezTo>
                  <a:cubicBezTo>
                    <a:pt x="1477" y="295"/>
                    <a:pt x="1477" y="295"/>
                    <a:pt x="1477" y="295"/>
                  </a:cubicBezTo>
                  <a:cubicBezTo>
                    <a:pt x="1583" y="295"/>
                    <a:pt x="1583" y="295"/>
                    <a:pt x="1583" y="295"/>
                  </a:cubicBezTo>
                  <a:cubicBezTo>
                    <a:pt x="1583" y="147"/>
                    <a:pt x="1583" y="147"/>
                    <a:pt x="1583" y="147"/>
                  </a:cubicBezTo>
                  <a:cubicBezTo>
                    <a:pt x="1711" y="147"/>
                    <a:pt x="1711" y="147"/>
                    <a:pt x="1711" y="147"/>
                  </a:cubicBezTo>
                  <a:lnTo>
                    <a:pt x="1711" y="295"/>
                  </a:lnTo>
                  <a:close/>
                  <a:moveTo>
                    <a:pt x="4572" y="282"/>
                  </a:moveTo>
                  <a:cubicBezTo>
                    <a:pt x="4417" y="282"/>
                    <a:pt x="4293" y="390"/>
                    <a:pt x="4293" y="551"/>
                  </a:cubicBezTo>
                  <a:cubicBezTo>
                    <a:pt x="4293" y="713"/>
                    <a:pt x="4417" y="820"/>
                    <a:pt x="4572" y="820"/>
                  </a:cubicBezTo>
                  <a:cubicBezTo>
                    <a:pt x="4727" y="820"/>
                    <a:pt x="4851" y="713"/>
                    <a:pt x="4851" y="551"/>
                  </a:cubicBezTo>
                  <a:cubicBezTo>
                    <a:pt x="4851" y="390"/>
                    <a:pt x="4727" y="282"/>
                    <a:pt x="4572" y="282"/>
                  </a:cubicBezTo>
                  <a:close/>
                  <a:moveTo>
                    <a:pt x="4572" y="705"/>
                  </a:moveTo>
                  <a:cubicBezTo>
                    <a:pt x="4478" y="705"/>
                    <a:pt x="4421" y="631"/>
                    <a:pt x="4421" y="551"/>
                  </a:cubicBezTo>
                  <a:cubicBezTo>
                    <a:pt x="4421" y="471"/>
                    <a:pt x="4478" y="397"/>
                    <a:pt x="4572" y="397"/>
                  </a:cubicBezTo>
                  <a:cubicBezTo>
                    <a:pt x="4666" y="397"/>
                    <a:pt x="4722" y="471"/>
                    <a:pt x="4722" y="551"/>
                  </a:cubicBezTo>
                  <a:cubicBezTo>
                    <a:pt x="4722" y="631"/>
                    <a:pt x="4666" y="705"/>
                    <a:pt x="4572" y="705"/>
                  </a:cubicBezTo>
                  <a:close/>
                  <a:moveTo>
                    <a:pt x="3295" y="282"/>
                  </a:moveTo>
                  <a:cubicBezTo>
                    <a:pt x="3223" y="282"/>
                    <a:pt x="3156" y="310"/>
                    <a:pt x="3118" y="372"/>
                  </a:cubicBezTo>
                  <a:cubicBezTo>
                    <a:pt x="3116" y="372"/>
                    <a:pt x="3116" y="372"/>
                    <a:pt x="3116" y="372"/>
                  </a:cubicBezTo>
                  <a:cubicBezTo>
                    <a:pt x="3116" y="295"/>
                    <a:pt x="3116" y="295"/>
                    <a:pt x="3116" y="295"/>
                  </a:cubicBezTo>
                  <a:cubicBezTo>
                    <a:pt x="2994" y="295"/>
                    <a:pt x="2994" y="295"/>
                    <a:pt x="2994" y="295"/>
                  </a:cubicBezTo>
                  <a:cubicBezTo>
                    <a:pt x="2994" y="1051"/>
                    <a:pt x="2994" y="1051"/>
                    <a:pt x="2994" y="1051"/>
                  </a:cubicBezTo>
                  <a:cubicBezTo>
                    <a:pt x="3123" y="1051"/>
                    <a:pt x="3123" y="1051"/>
                    <a:pt x="3123" y="1051"/>
                  </a:cubicBezTo>
                  <a:cubicBezTo>
                    <a:pt x="3123" y="742"/>
                    <a:pt x="3123" y="742"/>
                    <a:pt x="3123" y="742"/>
                  </a:cubicBezTo>
                  <a:cubicBezTo>
                    <a:pt x="3126" y="742"/>
                    <a:pt x="3126" y="742"/>
                    <a:pt x="3126" y="742"/>
                  </a:cubicBezTo>
                  <a:cubicBezTo>
                    <a:pt x="3153" y="776"/>
                    <a:pt x="3204" y="820"/>
                    <a:pt x="3300" y="820"/>
                  </a:cubicBezTo>
                  <a:cubicBezTo>
                    <a:pt x="3446" y="820"/>
                    <a:pt x="3548" y="703"/>
                    <a:pt x="3548" y="551"/>
                  </a:cubicBezTo>
                  <a:cubicBezTo>
                    <a:pt x="3548" y="400"/>
                    <a:pt x="3453" y="282"/>
                    <a:pt x="3295" y="282"/>
                  </a:cubicBezTo>
                  <a:close/>
                  <a:moveTo>
                    <a:pt x="3269" y="705"/>
                  </a:moveTo>
                  <a:cubicBezTo>
                    <a:pt x="3175" y="705"/>
                    <a:pt x="3118" y="631"/>
                    <a:pt x="3118" y="551"/>
                  </a:cubicBezTo>
                  <a:cubicBezTo>
                    <a:pt x="3118" y="471"/>
                    <a:pt x="3175" y="397"/>
                    <a:pt x="3269" y="397"/>
                  </a:cubicBezTo>
                  <a:cubicBezTo>
                    <a:pt x="3363" y="397"/>
                    <a:pt x="3420" y="471"/>
                    <a:pt x="3420" y="551"/>
                  </a:cubicBezTo>
                  <a:cubicBezTo>
                    <a:pt x="3420" y="631"/>
                    <a:pt x="3363" y="705"/>
                    <a:pt x="3269" y="705"/>
                  </a:cubicBezTo>
                  <a:close/>
                  <a:moveTo>
                    <a:pt x="5100" y="0"/>
                  </a:moveTo>
                  <a:cubicBezTo>
                    <a:pt x="5100" y="808"/>
                    <a:pt x="5100" y="808"/>
                    <a:pt x="5100" y="808"/>
                  </a:cubicBezTo>
                  <a:cubicBezTo>
                    <a:pt x="4972" y="808"/>
                    <a:pt x="4972" y="808"/>
                    <a:pt x="4972" y="808"/>
                  </a:cubicBezTo>
                  <a:cubicBezTo>
                    <a:pt x="4972" y="0"/>
                    <a:pt x="4972" y="0"/>
                    <a:pt x="4972" y="0"/>
                  </a:cubicBezTo>
                  <a:lnTo>
                    <a:pt x="510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4164934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to (klein)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hasCustomPrompt="1"/>
          </p:nvPr>
        </p:nvSpPr>
        <p:spPr bwMode="gray">
          <a:xfrm>
            <a:off x="5821255" y="2053441"/>
            <a:ext cx="5893633" cy="4464000"/>
          </a:xfrm>
        </p:spPr>
        <p:txBody>
          <a:bodyPr/>
          <a:lstStyle>
            <a:lvl1pPr marL="287838" indent="-287838">
              <a:defRPr/>
            </a:lvl1pPr>
          </a:lstStyle>
          <a:p>
            <a:pPr lvl="0"/>
            <a:r>
              <a:rPr lang="nl-NL" noProof="1"/>
              <a:t>[Tekst]</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noSelect="1"/>
          </p:cNvSpPr>
          <p:nvPr>
            <p:ph type="pic" sz="quarter" idx="10" hasCustomPrompt="1"/>
          </p:nvPr>
        </p:nvSpPr>
        <p:spPr bwMode="gray">
          <a:xfrm>
            <a:off x="1060439" y="2085899"/>
            <a:ext cx="4588203" cy="4281600"/>
          </a:xfrm>
        </p:spPr>
        <p:txBody>
          <a:bodyPr/>
          <a:lstStyle>
            <a:lvl1pPr marL="0" indent="0">
              <a:buNone/>
              <a:defRPr b="0" baseline="0"/>
            </a:lvl1pPr>
          </a:lstStyle>
          <a:p>
            <a:r>
              <a:rPr lang="nl-NL" dirty="0"/>
              <a:t>[Afbeelding]</a:t>
            </a:r>
          </a:p>
        </p:txBody>
      </p:sp>
      <p:sp>
        <p:nvSpPr>
          <p:cNvPr id="2" name="Tijdelijke aanduiding voor datum 1"/>
          <p:cNvSpPr>
            <a:spLocks noGrp="1" noSelect="1"/>
          </p:cNvSpPr>
          <p:nvPr>
            <p:ph type="dt" sz="half" idx="11"/>
          </p:nvPr>
        </p:nvSpPr>
        <p:spPr bwMode="gray"/>
        <p:txBody>
          <a:bodyPr/>
          <a:lstStyle/>
          <a:p>
            <a:fld id="{09F89C03-FC82-4713-B1C3-1DE3D4950D0C}" type="datetime1">
              <a:rPr lang="nl-NL" smtClean="0"/>
              <a:t>24-06-2025</a:t>
            </a:fld>
            <a:endParaRPr lang="nl-NL" dirty="0"/>
          </a:p>
        </p:txBody>
      </p:sp>
      <p:sp>
        <p:nvSpPr>
          <p:cNvPr id="4" name="Tijdelijke aanduiding voor voettekst 3"/>
          <p:cNvSpPr>
            <a:spLocks noGrp="1" noSelect="1"/>
          </p:cNvSpPr>
          <p:nvPr>
            <p:ph type="ftr" sz="quarter" idx="12"/>
          </p:nvPr>
        </p:nvSpPr>
        <p:spPr bwMode="gray"/>
        <p:txBody>
          <a:bodyPr/>
          <a:lstStyle/>
          <a:p>
            <a:r>
              <a:rPr lang="nl-NL"/>
              <a:t>Via Invoegen | Koptekst en voettekst kunt u de tekst wijzigen</a:t>
            </a:r>
            <a:endParaRPr lang="nl-NL" dirty="0"/>
          </a:p>
        </p:txBody>
      </p:sp>
      <p:sp>
        <p:nvSpPr>
          <p:cNvPr id="5" name="Tijdelijke aanduiding voor dianummer 4"/>
          <p:cNvSpPr>
            <a:spLocks noGrp="1" noSelect="1"/>
          </p:cNvSpPr>
          <p:nvPr>
            <p:ph type="sldNum" sz="quarter" idx="13"/>
          </p:nvPr>
        </p:nvSpPr>
        <p:spPr bwMode="gray"/>
        <p:txBody>
          <a:bodyPr/>
          <a:lstStyle/>
          <a:p>
            <a:pPr algn="l"/>
            <a:r>
              <a:rPr lang="nl-NL" dirty="0"/>
              <a:t>| </a:t>
            </a:r>
            <a:fld id="{6C885DEC-5AE5-4403-A92E-278225061E43}" type="slidenum">
              <a:rPr lang="nl-NL" smtClean="0"/>
              <a:pPr algn="l"/>
              <a:t>‹nr.›</a:t>
            </a:fld>
            <a:endParaRPr lang="nl-NL" dirty="0"/>
          </a:p>
        </p:txBody>
      </p:sp>
      <p:grpSp>
        <p:nvGrpSpPr>
          <p:cNvPr id="7" name="Group 4"/>
          <p:cNvGrpSpPr>
            <a:grpSpLocks noSelect="1" noChangeAspect="1"/>
          </p:cNvGrpSpPr>
          <p:nvPr userDrawn="1"/>
        </p:nvGrpSpPr>
        <p:grpSpPr bwMode="auto">
          <a:xfrm>
            <a:off x="1073957" y="368300"/>
            <a:ext cx="2554288" cy="665163"/>
            <a:chOff x="614" y="232"/>
            <a:chExt cx="1609" cy="419"/>
          </a:xfrm>
        </p:grpSpPr>
        <p:sp>
          <p:nvSpPr>
            <p:cNvPr id="8" name="Freeform 5"/>
            <p:cNvSpPr>
              <a:spLocks noSelect="1"/>
            </p:cNvSpPr>
            <p:nvPr userDrawn="1"/>
          </p:nvSpPr>
          <p:spPr bwMode="auto">
            <a:xfrm>
              <a:off x="1136" y="438"/>
              <a:ext cx="1087" cy="164"/>
            </a:xfrm>
            <a:custGeom>
              <a:avLst/>
              <a:gdLst>
                <a:gd name="T0" fmla="*/ 1491 w 5441"/>
                <a:gd name="T1" fmla="*/ 741 h 820"/>
                <a:gd name="T2" fmla="*/ 1783 w 5441"/>
                <a:gd name="T3" fmla="*/ 665 h 820"/>
                <a:gd name="T4" fmla="*/ 1896 w 5441"/>
                <a:gd name="T5" fmla="*/ 360 h 820"/>
                <a:gd name="T6" fmla="*/ 1635 w 5441"/>
                <a:gd name="T7" fmla="*/ 439 h 820"/>
                <a:gd name="T8" fmla="*/ 1043 w 5441"/>
                <a:gd name="T9" fmla="*/ 377 h 820"/>
                <a:gd name="T10" fmla="*/ 724 w 5441"/>
                <a:gd name="T11" fmla="*/ 374 h 820"/>
                <a:gd name="T12" fmla="*/ 602 w 5441"/>
                <a:gd name="T13" fmla="*/ 807 h 820"/>
                <a:gd name="T14" fmla="*/ 848 w 5441"/>
                <a:gd name="T15" fmla="*/ 397 h 820"/>
                <a:gd name="T16" fmla="*/ 1064 w 5441"/>
                <a:gd name="T17" fmla="*/ 807 h 820"/>
                <a:gd name="T18" fmla="*/ 1269 w 5441"/>
                <a:gd name="T19" fmla="*/ 517 h 820"/>
                <a:gd name="T20" fmla="*/ 1397 w 5441"/>
                <a:gd name="T21" fmla="*/ 502 h 820"/>
                <a:gd name="T22" fmla="*/ 2057 w 5441"/>
                <a:gd name="T23" fmla="*/ 146 h 820"/>
                <a:gd name="T24" fmla="*/ 1951 w 5441"/>
                <a:gd name="T25" fmla="*/ 403 h 820"/>
                <a:gd name="T26" fmla="*/ 2224 w 5441"/>
                <a:gd name="T27" fmla="*/ 820 h 820"/>
                <a:gd name="T28" fmla="*/ 2256 w 5441"/>
                <a:gd name="T29" fmla="*/ 711 h 820"/>
                <a:gd name="T30" fmla="*/ 2326 w 5441"/>
                <a:gd name="T31" fmla="*/ 403 h 820"/>
                <a:gd name="T32" fmla="*/ 2185 w 5441"/>
                <a:gd name="T33" fmla="*/ 146 h 820"/>
                <a:gd name="T34" fmla="*/ 354 w 5441"/>
                <a:gd name="T35" fmla="*/ 807 h 820"/>
                <a:gd name="T36" fmla="*/ 187 w 5441"/>
                <a:gd name="T37" fmla="*/ 820 h 820"/>
                <a:gd name="T38" fmla="*/ 354 w 5441"/>
                <a:gd name="T39" fmla="*/ 488 h 820"/>
                <a:gd name="T40" fmla="*/ 100 w 5441"/>
                <a:gd name="T41" fmla="*/ 431 h 820"/>
                <a:gd name="T42" fmla="*/ 470 w 5441"/>
                <a:gd name="T43" fmla="*/ 512 h 820"/>
                <a:gd name="T44" fmla="*/ 128 w 5441"/>
                <a:gd name="T45" fmla="*/ 656 h 820"/>
                <a:gd name="T46" fmla="*/ 347 w 5441"/>
                <a:gd name="T47" fmla="*/ 577 h 820"/>
                <a:gd name="T48" fmla="*/ 2518 w 5441"/>
                <a:gd name="T49" fmla="*/ 596 h 820"/>
                <a:gd name="T50" fmla="*/ 2885 w 5441"/>
                <a:gd name="T51" fmla="*/ 717 h 820"/>
                <a:gd name="T52" fmla="*/ 2669 w 5441"/>
                <a:gd name="T53" fmla="*/ 282 h 820"/>
                <a:gd name="T54" fmla="*/ 2651 w 5441"/>
                <a:gd name="T55" fmla="*/ 378 h 820"/>
                <a:gd name="T56" fmla="*/ 5256 w 5441"/>
                <a:gd name="T57" fmla="*/ 282 h 820"/>
                <a:gd name="T58" fmla="*/ 4771 w 5441"/>
                <a:gd name="T59" fmla="*/ 374 h 820"/>
                <a:gd name="T60" fmla="*/ 4647 w 5441"/>
                <a:gd name="T61" fmla="*/ 294 h 820"/>
                <a:gd name="T62" fmla="*/ 4775 w 5441"/>
                <a:gd name="T63" fmla="*/ 527 h 820"/>
                <a:gd name="T64" fmla="*/ 4980 w 5441"/>
                <a:gd name="T65" fmla="*/ 807 h 820"/>
                <a:gd name="T66" fmla="*/ 5218 w 5441"/>
                <a:gd name="T67" fmla="*/ 397 h 820"/>
                <a:gd name="T68" fmla="*/ 5441 w 5441"/>
                <a:gd name="T69" fmla="*/ 807 h 820"/>
                <a:gd name="T70" fmla="*/ 4514 w 5441"/>
                <a:gd name="T71" fmla="*/ 512 h 820"/>
                <a:gd name="T72" fmla="*/ 4399 w 5441"/>
                <a:gd name="T73" fmla="*/ 737 h 820"/>
                <a:gd name="T74" fmla="*/ 4044 w 5441"/>
                <a:gd name="T75" fmla="*/ 666 h 820"/>
                <a:gd name="T76" fmla="*/ 4399 w 5441"/>
                <a:gd name="T77" fmla="*/ 474 h 820"/>
                <a:gd name="T78" fmla="*/ 4077 w 5441"/>
                <a:gd name="T79" fmla="*/ 364 h 820"/>
                <a:gd name="T80" fmla="*/ 4391 w 5441"/>
                <a:gd name="T81" fmla="*/ 577 h 820"/>
                <a:gd name="T82" fmla="*/ 4262 w 5441"/>
                <a:gd name="T83" fmla="*/ 724 h 820"/>
                <a:gd name="T84" fmla="*/ 3150 w 5441"/>
                <a:gd name="T85" fmla="*/ 376 h 820"/>
                <a:gd name="T86" fmla="*/ 3020 w 5441"/>
                <a:gd name="T87" fmla="*/ 294 h 820"/>
                <a:gd name="T88" fmla="*/ 3148 w 5441"/>
                <a:gd name="T89" fmla="*/ 533 h 820"/>
                <a:gd name="T90" fmla="*/ 3348 w 5441"/>
                <a:gd name="T91" fmla="*/ 289 h 820"/>
                <a:gd name="T92" fmla="*/ 3805 w 5441"/>
                <a:gd name="T93" fmla="*/ 0 h 820"/>
                <a:gd name="T94" fmla="*/ 3812 w 5441"/>
                <a:gd name="T95" fmla="*/ 807 h 820"/>
                <a:gd name="T96" fmla="*/ 3633 w 5441"/>
                <a:gd name="T97" fmla="*/ 820 h 820"/>
                <a:gd name="T98" fmla="*/ 3802 w 5441"/>
                <a:gd name="T99" fmla="*/ 360 h 820"/>
                <a:gd name="T100" fmla="*/ 3809 w 5441"/>
                <a:gd name="T101" fmla="*/ 551 h 820"/>
                <a:gd name="T102" fmla="*/ 3659 w 5441"/>
                <a:gd name="T103" fmla="*/ 704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41" h="820">
                  <a:moveTo>
                    <a:pt x="1912" y="655"/>
                  </a:moveTo>
                  <a:cubicBezTo>
                    <a:pt x="1912" y="777"/>
                    <a:pt x="1795" y="820"/>
                    <a:pt x="1690" y="820"/>
                  </a:cubicBezTo>
                  <a:cubicBezTo>
                    <a:pt x="1611" y="820"/>
                    <a:pt x="1543" y="800"/>
                    <a:pt x="1491" y="741"/>
                  </a:cubicBezTo>
                  <a:cubicBezTo>
                    <a:pt x="1576" y="661"/>
                    <a:pt x="1576" y="661"/>
                    <a:pt x="1576" y="661"/>
                  </a:cubicBezTo>
                  <a:cubicBezTo>
                    <a:pt x="1609" y="697"/>
                    <a:pt x="1643" y="724"/>
                    <a:pt x="1698" y="724"/>
                  </a:cubicBezTo>
                  <a:cubicBezTo>
                    <a:pt x="1735" y="724"/>
                    <a:pt x="1783" y="706"/>
                    <a:pt x="1783" y="665"/>
                  </a:cubicBezTo>
                  <a:cubicBezTo>
                    <a:pt x="1783" y="559"/>
                    <a:pt x="1507" y="643"/>
                    <a:pt x="1507" y="447"/>
                  </a:cubicBezTo>
                  <a:cubicBezTo>
                    <a:pt x="1507" y="333"/>
                    <a:pt x="1609" y="282"/>
                    <a:pt x="1713" y="282"/>
                  </a:cubicBezTo>
                  <a:cubicBezTo>
                    <a:pt x="1781" y="282"/>
                    <a:pt x="1854" y="303"/>
                    <a:pt x="1896" y="360"/>
                  </a:cubicBezTo>
                  <a:cubicBezTo>
                    <a:pt x="1810" y="436"/>
                    <a:pt x="1810" y="436"/>
                    <a:pt x="1810" y="436"/>
                  </a:cubicBezTo>
                  <a:cubicBezTo>
                    <a:pt x="1786" y="402"/>
                    <a:pt x="1753" y="384"/>
                    <a:pt x="1710" y="384"/>
                  </a:cubicBezTo>
                  <a:cubicBezTo>
                    <a:pt x="1676" y="384"/>
                    <a:pt x="1635" y="400"/>
                    <a:pt x="1635" y="439"/>
                  </a:cubicBezTo>
                  <a:cubicBezTo>
                    <a:pt x="1635" y="530"/>
                    <a:pt x="1912" y="456"/>
                    <a:pt x="1912" y="655"/>
                  </a:cubicBezTo>
                  <a:close/>
                  <a:moveTo>
                    <a:pt x="1212" y="282"/>
                  </a:moveTo>
                  <a:cubicBezTo>
                    <a:pt x="1135" y="282"/>
                    <a:pt x="1081" y="311"/>
                    <a:pt x="1043" y="377"/>
                  </a:cubicBezTo>
                  <a:cubicBezTo>
                    <a:pt x="1017" y="313"/>
                    <a:pt x="962" y="282"/>
                    <a:pt x="883" y="282"/>
                  </a:cubicBezTo>
                  <a:cubicBezTo>
                    <a:pt x="798" y="282"/>
                    <a:pt x="749" y="326"/>
                    <a:pt x="726" y="374"/>
                  </a:cubicBezTo>
                  <a:cubicBezTo>
                    <a:pt x="724" y="374"/>
                    <a:pt x="724" y="374"/>
                    <a:pt x="724" y="374"/>
                  </a:cubicBezTo>
                  <a:cubicBezTo>
                    <a:pt x="724" y="294"/>
                    <a:pt x="724" y="294"/>
                    <a:pt x="724" y="294"/>
                  </a:cubicBezTo>
                  <a:cubicBezTo>
                    <a:pt x="602" y="294"/>
                    <a:pt x="602" y="294"/>
                    <a:pt x="602" y="294"/>
                  </a:cubicBezTo>
                  <a:cubicBezTo>
                    <a:pt x="602" y="807"/>
                    <a:pt x="602" y="807"/>
                    <a:pt x="602" y="807"/>
                  </a:cubicBezTo>
                  <a:cubicBezTo>
                    <a:pt x="730" y="807"/>
                    <a:pt x="730" y="807"/>
                    <a:pt x="730" y="807"/>
                  </a:cubicBezTo>
                  <a:cubicBezTo>
                    <a:pt x="730" y="527"/>
                    <a:pt x="730" y="527"/>
                    <a:pt x="730" y="527"/>
                  </a:cubicBezTo>
                  <a:cubicBezTo>
                    <a:pt x="730" y="459"/>
                    <a:pt x="764" y="397"/>
                    <a:pt x="848" y="397"/>
                  </a:cubicBezTo>
                  <a:cubicBezTo>
                    <a:pt x="910" y="397"/>
                    <a:pt x="935" y="439"/>
                    <a:pt x="935" y="502"/>
                  </a:cubicBezTo>
                  <a:cubicBezTo>
                    <a:pt x="935" y="807"/>
                    <a:pt x="935" y="807"/>
                    <a:pt x="935" y="807"/>
                  </a:cubicBezTo>
                  <a:cubicBezTo>
                    <a:pt x="1064" y="807"/>
                    <a:pt x="1064" y="807"/>
                    <a:pt x="1064" y="807"/>
                  </a:cubicBezTo>
                  <a:cubicBezTo>
                    <a:pt x="1064" y="529"/>
                    <a:pt x="1064" y="529"/>
                    <a:pt x="1064" y="529"/>
                  </a:cubicBezTo>
                  <a:cubicBezTo>
                    <a:pt x="1064" y="463"/>
                    <a:pt x="1094" y="397"/>
                    <a:pt x="1174" y="397"/>
                  </a:cubicBezTo>
                  <a:cubicBezTo>
                    <a:pt x="1249" y="397"/>
                    <a:pt x="1269" y="452"/>
                    <a:pt x="1269" y="517"/>
                  </a:cubicBezTo>
                  <a:cubicBezTo>
                    <a:pt x="1269" y="807"/>
                    <a:pt x="1269" y="807"/>
                    <a:pt x="1269" y="807"/>
                  </a:cubicBezTo>
                  <a:cubicBezTo>
                    <a:pt x="1397" y="807"/>
                    <a:pt x="1397" y="807"/>
                    <a:pt x="1397" y="807"/>
                  </a:cubicBezTo>
                  <a:cubicBezTo>
                    <a:pt x="1397" y="502"/>
                    <a:pt x="1397" y="502"/>
                    <a:pt x="1397" y="502"/>
                  </a:cubicBezTo>
                  <a:cubicBezTo>
                    <a:pt x="1397" y="379"/>
                    <a:pt x="1349" y="282"/>
                    <a:pt x="1212" y="282"/>
                  </a:cubicBezTo>
                  <a:close/>
                  <a:moveTo>
                    <a:pt x="2185" y="146"/>
                  </a:moveTo>
                  <a:cubicBezTo>
                    <a:pt x="2057" y="146"/>
                    <a:pt x="2057" y="146"/>
                    <a:pt x="2057" y="146"/>
                  </a:cubicBezTo>
                  <a:cubicBezTo>
                    <a:pt x="2057" y="294"/>
                    <a:pt x="2057" y="294"/>
                    <a:pt x="2057" y="294"/>
                  </a:cubicBezTo>
                  <a:cubicBezTo>
                    <a:pt x="1951" y="294"/>
                    <a:pt x="1951" y="294"/>
                    <a:pt x="1951" y="294"/>
                  </a:cubicBezTo>
                  <a:cubicBezTo>
                    <a:pt x="1951" y="403"/>
                    <a:pt x="1951" y="403"/>
                    <a:pt x="1951" y="403"/>
                  </a:cubicBezTo>
                  <a:cubicBezTo>
                    <a:pt x="2057" y="403"/>
                    <a:pt x="2057" y="403"/>
                    <a:pt x="2057" y="403"/>
                  </a:cubicBezTo>
                  <a:cubicBezTo>
                    <a:pt x="2057" y="638"/>
                    <a:pt x="2057" y="638"/>
                    <a:pt x="2057" y="638"/>
                  </a:cubicBezTo>
                  <a:cubicBezTo>
                    <a:pt x="2057" y="759"/>
                    <a:pt x="2089" y="820"/>
                    <a:pt x="2224" y="820"/>
                  </a:cubicBezTo>
                  <a:cubicBezTo>
                    <a:pt x="2254" y="820"/>
                    <a:pt x="2299" y="816"/>
                    <a:pt x="2326" y="803"/>
                  </a:cubicBezTo>
                  <a:cubicBezTo>
                    <a:pt x="2326" y="695"/>
                    <a:pt x="2326" y="695"/>
                    <a:pt x="2326" y="695"/>
                  </a:cubicBezTo>
                  <a:cubicBezTo>
                    <a:pt x="2310" y="707"/>
                    <a:pt x="2279" y="711"/>
                    <a:pt x="2256" y="711"/>
                  </a:cubicBezTo>
                  <a:cubicBezTo>
                    <a:pt x="2200" y="711"/>
                    <a:pt x="2185" y="679"/>
                    <a:pt x="2185" y="628"/>
                  </a:cubicBezTo>
                  <a:cubicBezTo>
                    <a:pt x="2185" y="403"/>
                    <a:pt x="2185" y="403"/>
                    <a:pt x="2185" y="403"/>
                  </a:cubicBezTo>
                  <a:cubicBezTo>
                    <a:pt x="2326" y="403"/>
                    <a:pt x="2326" y="403"/>
                    <a:pt x="2326" y="403"/>
                  </a:cubicBezTo>
                  <a:cubicBezTo>
                    <a:pt x="2326" y="294"/>
                    <a:pt x="2326" y="294"/>
                    <a:pt x="2326" y="294"/>
                  </a:cubicBezTo>
                  <a:cubicBezTo>
                    <a:pt x="2185" y="294"/>
                    <a:pt x="2185" y="294"/>
                    <a:pt x="2185" y="294"/>
                  </a:cubicBezTo>
                  <a:lnTo>
                    <a:pt x="2185" y="146"/>
                  </a:lnTo>
                  <a:close/>
                  <a:moveTo>
                    <a:pt x="470" y="512"/>
                  </a:moveTo>
                  <a:cubicBezTo>
                    <a:pt x="470" y="807"/>
                    <a:pt x="470" y="807"/>
                    <a:pt x="470" y="807"/>
                  </a:cubicBezTo>
                  <a:cubicBezTo>
                    <a:pt x="354" y="807"/>
                    <a:pt x="354" y="807"/>
                    <a:pt x="354" y="807"/>
                  </a:cubicBezTo>
                  <a:cubicBezTo>
                    <a:pt x="354" y="737"/>
                    <a:pt x="354" y="737"/>
                    <a:pt x="354" y="737"/>
                  </a:cubicBezTo>
                  <a:cubicBezTo>
                    <a:pt x="351" y="737"/>
                    <a:pt x="351" y="737"/>
                    <a:pt x="351" y="737"/>
                  </a:cubicBezTo>
                  <a:cubicBezTo>
                    <a:pt x="315" y="794"/>
                    <a:pt x="255" y="820"/>
                    <a:pt x="187" y="820"/>
                  </a:cubicBezTo>
                  <a:cubicBezTo>
                    <a:pt x="92" y="820"/>
                    <a:pt x="0" y="767"/>
                    <a:pt x="0" y="666"/>
                  </a:cubicBezTo>
                  <a:cubicBezTo>
                    <a:pt x="0" y="499"/>
                    <a:pt x="194" y="488"/>
                    <a:pt x="322" y="488"/>
                  </a:cubicBezTo>
                  <a:cubicBezTo>
                    <a:pt x="354" y="488"/>
                    <a:pt x="354" y="488"/>
                    <a:pt x="354" y="488"/>
                  </a:cubicBezTo>
                  <a:cubicBezTo>
                    <a:pt x="354" y="474"/>
                    <a:pt x="354" y="474"/>
                    <a:pt x="354" y="474"/>
                  </a:cubicBezTo>
                  <a:cubicBezTo>
                    <a:pt x="354" y="411"/>
                    <a:pt x="305" y="378"/>
                    <a:pt x="237" y="378"/>
                  </a:cubicBezTo>
                  <a:cubicBezTo>
                    <a:pt x="184" y="378"/>
                    <a:pt x="134" y="399"/>
                    <a:pt x="100" y="431"/>
                  </a:cubicBezTo>
                  <a:cubicBezTo>
                    <a:pt x="33" y="364"/>
                    <a:pt x="33" y="364"/>
                    <a:pt x="33" y="364"/>
                  </a:cubicBezTo>
                  <a:cubicBezTo>
                    <a:pt x="90" y="306"/>
                    <a:pt x="170" y="282"/>
                    <a:pt x="251" y="282"/>
                  </a:cubicBezTo>
                  <a:cubicBezTo>
                    <a:pt x="470" y="282"/>
                    <a:pt x="470" y="440"/>
                    <a:pt x="470" y="512"/>
                  </a:cubicBezTo>
                  <a:close/>
                  <a:moveTo>
                    <a:pt x="347" y="577"/>
                  </a:moveTo>
                  <a:cubicBezTo>
                    <a:pt x="320" y="577"/>
                    <a:pt x="320" y="577"/>
                    <a:pt x="320" y="577"/>
                  </a:cubicBezTo>
                  <a:cubicBezTo>
                    <a:pt x="250" y="577"/>
                    <a:pt x="128" y="583"/>
                    <a:pt x="128" y="656"/>
                  </a:cubicBezTo>
                  <a:cubicBezTo>
                    <a:pt x="128" y="703"/>
                    <a:pt x="176" y="724"/>
                    <a:pt x="218" y="724"/>
                  </a:cubicBezTo>
                  <a:cubicBezTo>
                    <a:pt x="305" y="724"/>
                    <a:pt x="347" y="678"/>
                    <a:pt x="347" y="606"/>
                  </a:cubicBezTo>
                  <a:lnTo>
                    <a:pt x="347" y="577"/>
                  </a:lnTo>
                  <a:close/>
                  <a:moveTo>
                    <a:pt x="2909" y="560"/>
                  </a:moveTo>
                  <a:cubicBezTo>
                    <a:pt x="2909" y="596"/>
                    <a:pt x="2909" y="596"/>
                    <a:pt x="2909" y="596"/>
                  </a:cubicBezTo>
                  <a:cubicBezTo>
                    <a:pt x="2518" y="596"/>
                    <a:pt x="2518" y="596"/>
                    <a:pt x="2518" y="596"/>
                  </a:cubicBezTo>
                  <a:cubicBezTo>
                    <a:pt x="2527" y="671"/>
                    <a:pt x="2584" y="717"/>
                    <a:pt x="2656" y="717"/>
                  </a:cubicBezTo>
                  <a:cubicBezTo>
                    <a:pt x="2720" y="717"/>
                    <a:pt x="2762" y="687"/>
                    <a:pt x="2794" y="648"/>
                  </a:cubicBezTo>
                  <a:cubicBezTo>
                    <a:pt x="2885" y="717"/>
                    <a:pt x="2885" y="717"/>
                    <a:pt x="2885" y="717"/>
                  </a:cubicBezTo>
                  <a:cubicBezTo>
                    <a:pt x="2826" y="791"/>
                    <a:pt x="2750" y="820"/>
                    <a:pt x="2669" y="820"/>
                  </a:cubicBezTo>
                  <a:cubicBezTo>
                    <a:pt x="2514" y="820"/>
                    <a:pt x="2390" y="712"/>
                    <a:pt x="2390" y="551"/>
                  </a:cubicBezTo>
                  <a:cubicBezTo>
                    <a:pt x="2390" y="389"/>
                    <a:pt x="2514" y="282"/>
                    <a:pt x="2669" y="282"/>
                  </a:cubicBezTo>
                  <a:cubicBezTo>
                    <a:pt x="2812" y="282"/>
                    <a:pt x="2909" y="382"/>
                    <a:pt x="2909" y="560"/>
                  </a:cubicBezTo>
                  <a:close/>
                  <a:moveTo>
                    <a:pt x="2781" y="499"/>
                  </a:moveTo>
                  <a:cubicBezTo>
                    <a:pt x="2780" y="425"/>
                    <a:pt x="2731" y="378"/>
                    <a:pt x="2651" y="378"/>
                  </a:cubicBezTo>
                  <a:cubicBezTo>
                    <a:pt x="2575" y="378"/>
                    <a:pt x="2528" y="426"/>
                    <a:pt x="2518" y="499"/>
                  </a:cubicBezTo>
                  <a:lnTo>
                    <a:pt x="2781" y="499"/>
                  </a:lnTo>
                  <a:close/>
                  <a:moveTo>
                    <a:pt x="5256" y="282"/>
                  </a:moveTo>
                  <a:cubicBezTo>
                    <a:pt x="5180" y="282"/>
                    <a:pt x="5125" y="311"/>
                    <a:pt x="5088" y="377"/>
                  </a:cubicBezTo>
                  <a:cubicBezTo>
                    <a:pt x="5061" y="313"/>
                    <a:pt x="5007" y="282"/>
                    <a:pt x="4928" y="282"/>
                  </a:cubicBezTo>
                  <a:cubicBezTo>
                    <a:pt x="4842" y="282"/>
                    <a:pt x="4793" y="326"/>
                    <a:pt x="4771" y="374"/>
                  </a:cubicBezTo>
                  <a:cubicBezTo>
                    <a:pt x="4768" y="374"/>
                    <a:pt x="4768" y="374"/>
                    <a:pt x="4768" y="374"/>
                  </a:cubicBezTo>
                  <a:cubicBezTo>
                    <a:pt x="4768" y="294"/>
                    <a:pt x="4768" y="294"/>
                    <a:pt x="4768" y="294"/>
                  </a:cubicBezTo>
                  <a:cubicBezTo>
                    <a:pt x="4647" y="294"/>
                    <a:pt x="4647" y="294"/>
                    <a:pt x="4647" y="294"/>
                  </a:cubicBezTo>
                  <a:cubicBezTo>
                    <a:pt x="4647" y="807"/>
                    <a:pt x="4647" y="807"/>
                    <a:pt x="4647" y="807"/>
                  </a:cubicBezTo>
                  <a:cubicBezTo>
                    <a:pt x="4775" y="807"/>
                    <a:pt x="4775" y="807"/>
                    <a:pt x="4775" y="807"/>
                  </a:cubicBezTo>
                  <a:cubicBezTo>
                    <a:pt x="4775" y="527"/>
                    <a:pt x="4775" y="527"/>
                    <a:pt x="4775" y="527"/>
                  </a:cubicBezTo>
                  <a:cubicBezTo>
                    <a:pt x="4775" y="459"/>
                    <a:pt x="4808" y="397"/>
                    <a:pt x="4892" y="397"/>
                  </a:cubicBezTo>
                  <a:cubicBezTo>
                    <a:pt x="4954" y="397"/>
                    <a:pt x="4980" y="439"/>
                    <a:pt x="4980" y="502"/>
                  </a:cubicBezTo>
                  <a:cubicBezTo>
                    <a:pt x="4980" y="807"/>
                    <a:pt x="4980" y="807"/>
                    <a:pt x="4980" y="807"/>
                  </a:cubicBezTo>
                  <a:cubicBezTo>
                    <a:pt x="5108" y="807"/>
                    <a:pt x="5108" y="807"/>
                    <a:pt x="5108" y="807"/>
                  </a:cubicBezTo>
                  <a:cubicBezTo>
                    <a:pt x="5108" y="529"/>
                    <a:pt x="5108" y="529"/>
                    <a:pt x="5108" y="529"/>
                  </a:cubicBezTo>
                  <a:cubicBezTo>
                    <a:pt x="5108" y="463"/>
                    <a:pt x="5138" y="397"/>
                    <a:pt x="5218" y="397"/>
                  </a:cubicBezTo>
                  <a:cubicBezTo>
                    <a:pt x="5294" y="397"/>
                    <a:pt x="5313" y="452"/>
                    <a:pt x="5313" y="517"/>
                  </a:cubicBezTo>
                  <a:cubicBezTo>
                    <a:pt x="5313" y="807"/>
                    <a:pt x="5313" y="807"/>
                    <a:pt x="5313" y="807"/>
                  </a:cubicBezTo>
                  <a:cubicBezTo>
                    <a:pt x="5441" y="807"/>
                    <a:pt x="5441" y="807"/>
                    <a:pt x="5441" y="807"/>
                  </a:cubicBezTo>
                  <a:cubicBezTo>
                    <a:pt x="5441" y="502"/>
                    <a:pt x="5441" y="502"/>
                    <a:pt x="5441" y="502"/>
                  </a:cubicBezTo>
                  <a:cubicBezTo>
                    <a:pt x="5441" y="379"/>
                    <a:pt x="5393" y="282"/>
                    <a:pt x="5256" y="282"/>
                  </a:cubicBezTo>
                  <a:close/>
                  <a:moveTo>
                    <a:pt x="4514" y="512"/>
                  </a:moveTo>
                  <a:cubicBezTo>
                    <a:pt x="4514" y="807"/>
                    <a:pt x="4514" y="807"/>
                    <a:pt x="4514" y="807"/>
                  </a:cubicBezTo>
                  <a:cubicBezTo>
                    <a:pt x="4399" y="807"/>
                    <a:pt x="4399" y="807"/>
                    <a:pt x="4399" y="807"/>
                  </a:cubicBezTo>
                  <a:cubicBezTo>
                    <a:pt x="4399" y="737"/>
                    <a:pt x="4399" y="737"/>
                    <a:pt x="4399" y="737"/>
                  </a:cubicBezTo>
                  <a:cubicBezTo>
                    <a:pt x="4396" y="737"/>
                    <a:pt x="4396" y="737"/>
                    <a:pt x="4396" y="737"/>
                  </a:cubicBezTo>
                  <a:cubicBezTo>
                    <a:pt x="4359" y="794"/>
                    <a:pt x="4300" y="820"/>
                    <a:pt x="4231" y="820"/>
                  </a:cubicBezTo>
                  <a:cubicBezTo>
                    <a:pt x="4136" y="820"/>
                    <a:pt x="4044" y="767"/>
                    <a:pt x="4044" y="666"/>
                  </a:cubicBezTo>
                  <a:cubicBezTo>
                    <a:pt x="4044" y="499"/>
                    <a:pt x="4239" y="488"/>
                    <a:pt x="4367" y="488"/>
                  </a:cubicBezTo>
                  <a:cubicBezTo>
                    <a:pt x="4399" y="488"/>
                    <a:pt x="4399" y="488"/>
                    <a:pt x="4399" y="488"/>
                  </a:cubicBezTo>
                  <a:cubicBezTo>
                    <a:pt x="4399" y="474"/>
                    <a:pt x="4399" y="474"/>
                    <a:pt x="4399" y="474"/>
                  </a:cubicBezTo>
                  <a:cubicBezTo>
                    <a:pt x="4399" y="411"/>
                    <a:pt x="4350" y="378"/>
                    <a:pt x="4281" y="378"/>
                  </a:cubicBezTo>
                  <a:cubicBezTo>
                    <a:pt x="4228" y="378"/>
                    <a:pt x="4179" y="399"/>
                    <a:pt x="4145" y="431"/>
                  </a:cubicBezTo>
                  <a:cubicBezTo>
                    <a:pt x="4077" y="364"/>
                    <a:pt x="4077" y="364"/>
                    <a:pt x="4077" y="364"/>
                  </a:cubicBezTo>
                  <a:cubicBezTo>
                    <a:pt x="4134" y="306"/>
                    <a:pt x="4214" y="282"/>
                    <a:pt x="4295" y="282"/>
                  </a:cubicBezTo>
                  <a:cubicBezTo>
                    <a:pt x="4514" y="282"/>
                    <a:pt x="4514" y="440"/>
                    <a:pt x="4514" y="512"/>
                  </a:cubicBezTo>
                  <a:close/>
                  <a:moveTo>
                    <a:pt x="4391" y="577"/>
                  </a:moveTo>
                  <a:cubicBezTo>
                    <a:pt x="4365" y="577"/>
                    <a:pt x="4365" y="577"/>
                    <a:pt x="4365" y="577"/>
                  </a:cubicBezTo>
                  <a:cubicBezTo>
                    <a:pt x="4294" y="577"/>
                    <a:pt x="4173" y="583"/>
                    <a:pt x="4173" y="656"/>
                  </a:cubicBezTo>
                  <a:cubicBezTo>
                    <a:pt x="4173" y="703"/>
                    <a:pt x="4221" y="724"/>
                    <a:pt x="4262" y="724"/>
                  </a:cubicBezTo>
                  <a:cubicBezTo>
                    <a:pt x="4350" y="724"/>
                    <a:pt x="4391" y="678"/>
                    <a:pt x="4391" y="606"/>
                  </a:cubicBezTo>
                  <a:lnTo>
                    <a:pt x="4391" y="577"/>
                  </a:lnTo>
                  <a:close/>
                  <a:moveTo>
                    <a:pt x="3150" y="376"/>
                  </a:moveTo>
                  <a:cubicBezTo>
                    <a:pt x="3148" y="376"/>
                    <a:pt x="3148" y="376"/>
                    <a:pt x="3148" y="376"/>
                  </a:cubicBezTo>
                  <a:cubicBezTo>
                    <a:pt x="3148" y="294"/>
                    <a:pt x="3148" y="294"/>
                    <a:pt x="3148" y="294"/>
                  </a:cubicBezTo>
                  <a:cubicBezTo>
                    <a:pt x="3020" y="294"/>
                    <a:pt x="3020" y="294"/>
                    <a:pt x="3020" y="294"/>
                  </a:cubicBezTo>
                  <a:cubicBezTo>
                    <a:pt x="3020" y="807"/>
                    <a:pt x="3020" y="807"/>
                    <a:pt x="3020" y="807"/>
                  </a:cubicBezTo>
                  <a:cubicBezTo>
                    <a:pt x="3148" y="807"/>
                    <a:pt x="3148" y="807"/>
                    <a:pt x="3148" y="807"/>
                  </a:cubicBezTo>
                  <a:cubicBezTo>
                    <a:pt x="3148" y="533"/>
                    <a:pt x="3148" y="533"/>
                    <a:pt x="3148" y="533"/>
                  </a:cubicBezTo>
                  <a:cubicBezTo>
                    <a:pt x="3148" y="505"/>
                    <a:pt x="3165" y="403"/>
                    <a:pt x="3286" y="403"/>
                  </a:cubicBezTo>
                  <a:cubicBezTo>
                    <a:pt x="3306" y="403"/>
                    <a:pt x="3327" y="408"/>
                    <a:pt x="3348" y="413"/>
                  </a:cubicBezTo>
                  <a:cubicBezTo>
                    <a:pt x="3348" y="289"/>
                    <a:pt x="3348" y="289"/>
                    <a:pt x="3348" y="289"/>
                  </a:cubicBezTo>
                  <a:cubicBezTo>
                    <a:pt x="3333" y="285"/>
                    <a:pt x="3318" y="282"/>
                    <a:pt x="3302" y="282"/>
                  </a:cubicBezTo>
                  <a:cubicBezTo>
                    <a:pt x="3235" y="282"/>
                    <a:pt x="3178" y="317"/>
                    <a:pt x="3150" y="376"/>
                  </a:cubicBezTo>
                  <a:close/>
                  <a:moveTo>
                    <a:pt x="3805" y="0"/>
                  </a:moveTo>
                  <a:cubicBezTo>
                    <a:pt x="3933" y="0"/>
                    <a:pt x="3933" y="0"/>
                    <a:pt x="3933" y="0"/>
                  </a:cubicBezTo>
                  <a:cubicBezTo>
                    <a:pt x="3933" y="807"/>
                    <a:pt x="3933" y="807"/>
                    <a:pt x="3933" y="807"/>
                  </a:cubicBezTo>
                  <a:cubicBezTo>
                    <a:pt x="3812" y="807"/>
                    <a:pt x="3812" y="807"/>
                    <a:pt x="3812" y="807"/>
                  </a:cubicBezTo>
                  <a:cubicBezTo>
                    <a:pt x="3812" y="730"/>
                    <a:pt x="3812" y="730"/>
                    <a:pt x="3812" y="730"/>
                  </a:cubicBezTo>
                  <a:cubicBezTo>
                    <a:pt x="3809" y="730"/>
                    <a:pt x="3809" y="730"/>
                    <a:pt x="3809" y="730"/>
                  </a:cubicBezTo>
                  <a:cubicBezTo>
                    <a:pt x="3772" y="792"/>
                    <a:pt x="3705" y="820"/>
                    <a:pt x="3633" y="820"/>
                  </a:cubicBezTo>
                  <a:cubicBezTo>
                    <a:pt x="3475" y="820"/>
                    <a:pt x="3380" y="702"/>
                    <a:pt x="3380" y="551"/>
                  </a:cubicBezTo>
                  <a:cubicBezTo>
                    <a:pt x="3380" y="399"/>
                    <a:pt x="3482" y="282"/>
                    <a:pt x="3628" y="282"/>
                  </a:cubicBezTo>
                  <a:cubicBezTo>
                    <a:pt x="3724" y="282"/>
                    <a:pt x="3775" y="326"/>
                    <a:pt x="3802" y="360"/>
                  </a:cubicBezTo>
                  <a:cubicBezTo>
                    <a:pt x="3805" y="360"/>
                    <a:pt x="3805" y="360"/>
                    <a:pt x="3805" y="360"/>
                  </a:cubicBezTo>
                  <a:lnTo>
                    <a:pt x="3805" y="0"/>
                  </a:lnTo>
                  <a:close/>
                  <a:moveTo>
                    <a:pt x="3809" y="551"/>
                  </a:moveTo>
                  <a:cubicBezTo>
                    <a:pt x="3809" y="471"/>
                    <a:pt x="3753" y="397"/>
                    <a:pt x="3659" y="397"/>
                  </a:cubicBezTo>
                  <a:cubicBezTo>
                    <a:pt x="3565" y="397"/>
                    <a:pt x="3508" y="471"/>
                    <a:pt x="3508" y="551"/>
                  </a:cubicBezTo>
                  <a:cubicBezTo>
                    <a:pt x="3508" y="631"/>
                    <a:pt x="3565" y="704"/>
                    <a:pt x="3659" y="704"/>
                  </a:cubicBezTo>
                  <a:cubicBezTo>
                    <a:pt x="3753" y="704"/>
                    <a:pt x="3809" y="631"/>
                    <a:pt x="3809" y="55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9" name="Freeform 6"/>
            <p:cNvSpPr>
              <a:spLocks noSelect="1"/>
            </p:cNvSpPr>
            <p:nvPr userDrawn="1"/>
          </p:nvSpPr>
          <p:spPr bwMode="auto">
            <a:xfrm>
              <a:off x="614" y="232"/>
              <a:ext cx="1020" cy="419"/>
            </a:xfrm>
            <a:custGeom>
              <a:avLst/>
              <a:gdLst>
                <a:gd name="T0" fmla="*/ 1242 w 5100"/>
                <a:gd name="T1" fmla="*/ 1312 h 2093"/>
                <a:gd name="T2" fmla="*/ 1412 w 5100"/>
                <a:gd name="T3" fmla="*/ 1769 h 2093"/>
                <a:gd name="T4" fmla="*/ 1252 w 5100"/>
                <a:gd name="T5" fmla="*/ 1978 h 2093"/>
                <a:gd name="T6" fmla="*/ 1253 w 5100"/>
                <a:gd name="T7" fmla="*/ 2093 h 2093"/>
                <a:gd name="T8" fmla="*/ 1420 w 5100"/>
                <a:gd name="T9" fmla="*/ 1324 h 2093"/>
                <a:gd name="T10" fmla="*/ 1117 w 5100"/>
                <a:gd name="T11" fmla="*/ 1580 h 2093"/>
                <a:gd name="T12" fmla="*/ 1268 w 5100"/>
                <a:gd name="T13" fmla="*/ 1728 h 2093"/>
                <a:gd name="T14" fmla="*/ 655 w 5100"/>
                <a:gd name="T15" fmla="*/ 1850 h 2093"/>
                <a:gd name="T16" fmla="*/ 642 w 5100"/>
                <a:gd name="T17" fmla="*/ 1747 h 2093"/>
                <a:gd name="T18" fmla="*/ 895 w 5100"/>
                <a:gd name="T19" fmla="*/ 1590 h 2093"/>
                <a:gd name="T20" fmla="*/ 637 w 5100"/>
                <a:gd name="T21" fmla="*/ 1408 h 2093"/>
                <a:gd name="T22" fmla="*/ 287 w 5100"/>
                <a:gd name="T23" fmla="*/ 1312 h 2093"/>
                <a:gd name="T24" fmla="*/ 271 w 5100"/>
                <a:gd name="T25" fmla="*/ 1433 h 2093"/>
                <a:gd name="T26" fmla="*/ 5 w 5100"/>
                <a:gd name="T27" fmla="*/ 1837 h 2093"/>
                <a:gd name="T28" fmla="*/ 133 w 5100"/>
                <a:gd name="T29" fmla="*/ 1406 h 2093"/>
                <a:gd name="T30" fmla="*/ 1689 w 5100"/>
                <a:gd name="T31" fmla="*/ 1324 h 2093"/>
                <a:gd name="T32" fmla="*/ 1689 w 5100"/>
                <a:gd name="T33" fmla="*/ 1837 h 2093"/>
                <a:gd name="T34" fmla="*/ 1752 w 5100"/>
                <a:gd name="T35" fmla="*/ 1227 h 2093"/>
                <a:gd name="T36" fmla="*/ 1836 w 5100"/>
                <a:gd name="T37" fmla="*/ 1150 h 2093"/>
                <a:gd name="T38" fmla="*/ 2218 w 5100"/>
                <a:gd name="T39" fmla="*/ 1850 h 2093"/>
                <a:gd name="T40" fmla="*/ 2218 w 5100"/>
                <a:gd name="T41" fmla="*/ 1734 h 2093"/>
                <a:gd name="T42" fmla="*/ 2369 w 5100"/>
                <a:gd name="T43" fmla="*/ 1581 h 2093"/>
                <a:gd name="T44" fmla="*/ 333 w 5100"/>
                <a:gd name="T45" fmla="*/ 502 h 2093"/>
                <a:gd name="T46" fmla="*/ 128 w 5100"/>
                <a:gd name="T47" fmla="*/ 808 h 2093"/>
                <a:gd name="T48" fmla="*/ 122 w 5100"/>
                <a:gd name="T49" fmla="*/ 295 h 2093"/>
                <a:gd name="T50" fmla="*/ 281 w 5100"/>
                <a:gd name="T51" fmla="*/ 282 h 2093"/>
                <a:gd name="T52" fmla="*/ 794 w 5100"/>
                <a:gd name="T53" fmla="*/ 502 h 2093"/>
                <a:gd name="T54" fmla="*/ 666 w 5100"/>
                <a:gd name="T55" fmla="*/ 517 h 2093"/>
                <a:gd name="T56" fmla="*/ 461 w 5100"/>
                <a:gd name="T57" fmla="*/ 808 h 2093"/>
                <a:gd name="T58" fmla="*/ 3642 w 5100"/>
                <a:gd name="T59" fmla="*/ 551 h 2093"/>
                <a:gd name="T60" fmla="*/ 3920 w 5100"/>
                <a:gd name="T61" fmla="*/ 282 h 2093"/>
                <a:gd name="T62" fmla="*/ 3920 w 5100"/>
                <a:gd name="T63" fmla="*/ 397 h 2093"/>
                <a:gd name="T64" fmla="*/ 2596 w 5100"/>
                <a:gd name="T65" fmla="*/ 282 h 2093"/>
                <a:gd name="T66" fmla="*/ 2875 w 5100"/>
                <a:gd name="T67" fmla="*/ 551 h 2093"/>
                <a:gd name="T68" fmla="*/ 2446 w 5100"/>
                <a:gd name="T69" fmla="*/ 551 h 2093"/>
                <a:gd name="T70" fmla="*/ 2596 w 5100"/>
                <a:gd name="T71" fmla="*/ 705 h 2093"/>
                <a:gd name="T72" fmla="*/ 1952 w 5100"/>
                <a:gd name="T73" fmla="*/ 295 h 2093"/>
                <a:gd name="T74" fmla="*/ 2082 w 5100"/>
                <a:gd name="T75" fmla="*/ 376 h 2093"/>
                <a:gd name="T76" fmla="*/ 2280 w 5100"/>
                <a:gd name="T77" fmla="*/ 413 h 2093"/>
                <a:gd name="T78" fmla="*/ 2080 w 5100"/>
                <a:gd name="T79" fmla="*/ 808 h 2093"/>
                <a:gd name="T80" fmla="*/ 1312 w 5100"/>
                <a:gd name="T81" fmla="*/ 648 h 2093"/>
                <a:gd name="T82" fmla="*/ 1428 w 5100"/>
                <a:gd name="T83" fmla="*/ 596 h 2093"/>
                <a:gd name="T84" fmla="*/ 909 w 5100"/>
                <a:gd name="T85" fmla="*/ 551 h 2093"/>
                <a:gd name="T86" fmla="*/ 1299 w 5100"/>
                <a:gd name="T87" fmla="*/ 500 h 2093"/>
                <a:gd name="T88" fmla="*/ 1711 w 5100"/>
                <a:gd name="T89" fmla="*/ 295 h 2093"/>
                <a:gd name="T90" fmla="*/ 1711 w 5100"/>
                <a:gd name="T91" fmla="*/ 404 h 2093"/>
                <a:gd name="T92" fmla="*/ 1852 w 5100"/>
                <a:gd name="T93" fmla="*/ 695 h 2093"/>
                <a:gd name="T94" fmla="*/ 1583 w 5100"/>
                <a:gd name="T95" fmla="*/ 639 h 2093"/>
                <a:gd name="T96" fmla="*/ 1477 w 5100"/>
                <a:gd name="T97" fmla="*/ 295 h 2093"/>
                <a:gd name="T98" fmla="*/ 1711 w 5100"/>
                <a:gd name="T99" fmla="*/ 147 h 2093"/>
                <a:gd name="T100" fmla="*/ 4293 w 5100"/>
                <a:gd name="T101" fmla="*/ 551 h 2093"/>
                <a:gd name="T102" fmla="*/ 4572 w 5100"/>
                <a:gd name="T103" fmla="*/ 282 h 2093"/>
                <a:gd name="T104" fmla="*/ 4572 w 5100"/>
                <a:gd name="T105" fmla="*/ 397 h 2093"/>
                <a:gd name="T106" fmla="*/ 3295 w 5100"/>
                <a:gd name="T107" fmla="*/ 282 h 2093"/>
                <a:gd name="T108" fmla="*/ 3116 w 5100"/>
                <a:gd name="T109" fmla="*/ 295 h 2093"/>
                <a:gd name="T110" fmla="*/ 3123 w 5100"/>
                <a:gd name="T111" fmla="*/ 1051 h 2093"/>
                <a:gd name="T112" fmla="*/ 3300 w 5100"/>
                <a:gd name="T113" fmla="*/ 820 h 2093"/>
                <a:gd name="T114" fmla="*/ 3269 w 5100"/>
                <a:gd name="T115" fmla="*/ 705 h 2093"/>
                <a:gd name="T116" fmla="*/ 3420 w 5100"/>
                <a:gd name="T117" fmla="*/ 551 h 2093"/>
                <a:gd name="T118" fmla="*/ 5100 w 5100"/>
                <a:gd name="T119" fmla="*/ 808 h 2093"/>
                <a:gd name="T120" fmla="*/ 5100 w 5100"/>
                <a:gd name="T121" fmla="*/ 0 h 2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00" h="2093">
                  <a:moveTo>
                    <a:pt x="1420" y="1401"/>
                  </a:moveTo>
                  <a:cubicBezTo>
                    <a:pt x="1418" y="1401"/>
                    <a:pt x="1418" y="1401"/>
                    <a:pt x="1418" y="1401"/>
                  </a:cubicBezTo>
                  <a:cubicBezTo>
                    <a:pt x="1381" y="1339"/>
                    <a:pt x="1314" y="1312"/>
                    <a:pt x="1242" y="1312"/>
                  </a:cubicBezTo>
                  <a:cubicBezTo>
                    <a:pt x="1084" y="1312"/>
                    <a:pt x="989" y="1429"/>
                    <a:pt x="989" y="1581"/>
                  </a:cubicBezTo>
                  <a:cubicBezTo>
                    <a:pt x="989" y="1726"/>
                    <a:pt x="1090" y="1843"/>
                    <a:pt x="1244" y="1843"/>
                  </a:cubicBezTo>
                  <a:cubicBezTo>
                    <a:pt x="1308" y="1843"/>
                    <a:pt x="1374" y="1819"/>
                    <a:pt x="1412" y="1769"/>
                  </a:cubicBezTo>
                  <a:cubicBezTo>
                    <a:pt x="1414" y="1769"/>
                    <a:pt x="1414" y="1769"/>
                    <a:pt x="1414" y="1769"/>
                  </a:cubicBezTo>
                  <a:cubicBezTo>
                    <a:pt x="1414" y="1806"/>
                    <a:pt x="1414" y="1806"/>
                    <a:pt x="1414" y="1806"/>
                  </a:cubicBezTo>
                  <a:cubicBezTo>
                    <a:pt x="1414" y="1907"/>
                    <a:pt x="1375" y="1978"/>
                    <a:pt x="1252" y="1978"/>
                  </a:cubicBezTo>
                  <a:cubicBezTo>
                    <a:pt x="1180" y="1978"/>
                    <a:pt x="1127" y="1951"/>
                    <a:pt x="1075" y="1904"/>
                  </a:cubicBezTo>
                  <a:cubicBezTo>
                    <a:pt x="999" y="2009"/>
                    <a:pt x="999" y="2009"/>
                    <a:pt x="999" y="2009"/>
                  </a:cubicBezTo>
                  <a:cubicBezTo>
                    <a:pt x="1071" y="2073"/>
                    <a:pt x="1158" y="2093"/>
                    <a:pt x="1253" y="2093"/>
                  </a:cubicBezTo>
                  <a:cubicBezTo>
                    <a:pt x="1452" y="2093"/>
                    <a:pt x="1542" y="1976"/>
                    <a:pt x="1542" y="1791"/>
                  </a:cubicBezTo>
                  <a:cubicBezTo>
                    <a:pt x="1542" y="1324"/>
                    <a:pt x="1542" y="1324"/>
                    <a:pt x="1542" y="1324"/>
                  </a:cubicBezTo>
                  <a:cubicBezTo>
                    <a:pt x="1420" y="1324"/>
                    <a:pt x="1420" y="1324"/>
                    <a:pt x="1420" y="1324"/>
                  </a:cubicBezTo>
                  <a:lnTo>
                    <a:pt x="1420" y="1401"/>
                  </a:lnTo>
                  <a:close/>
                  <a:moveTo>
                    <a:pt x="1268" y="1728"/>
                  </a:moveTo>
                  <a:cubicBezTo>
                    <a:pt x="1181" y="1728"/>
                    <a:pt x="1117" y="1661"/>
                    <a:pt x="1117" y="1580"/>
                  </a:cubicBezTo>
                  <a:cubicBezTo>
                    <a:pt x="1117" y="1489"/>
                    <a:pt x="1179" y="1427"/>
                    <a:pt x="1269" y="1427"/>
                  </a:cubicBezTo>
                  <a:cubicBezTo>
                    <a:pt x="1362" y="1427"/>
                    <a:pt x="1420" y="1489"/>
                    <a:pt x="1420" y="1577"/>
                  </a:cubicBezTo>
                  <a:cubicBezTo>
                    <a:pt x="1420" y="1663"/>
                    <a:pt x="1363" y="1728"/>
                    <a:pt x="1268" y="1728"/>
                  </a:cubicBezTo>
                  <a:close/>
                  <a:moveTo>
                    <a:pt x="655" y="1312"/>
                  </a:moveTo>
                  <a:cubicBezTo>
                    <a:pt x="500" y="1312"/>
                    <a:pt x="376" y="1419"/>
                    <a:pt x="376" y="1581"/>
                  </a:cubicBezTo>
                  <a:cubicBezTo>
                    <a:pt x="376" y="1742"/>
                    <a:pt x="500" y="1850"/>
                    <a:pt x="655" y="1850"/>
                  </a:cubicBezTo>
                  <a:cubicBezTo>
                    <a:pt x="736" y="1850"/>
                    <a:pt x="812" y="1821"/>
                    <a:pt x="871" y="1747"/>
                  </a:cubicBezTo>
                  <a:cubicBezTo>
                    <a:pt x="780" y="1678"/>
                    <a:pt x="780" y="1678"/>
                    <a:pt x="780" y="1678"/>
                  </a:cubicBezTo>
                  <a:cubicBezTo>
                    <a:pt x="748" y="1717"/>
                    <a:pt x="706" y="1747"/>
                    <a:pt x="642" y="1747"/>
                  </a:cubicBezTo>
                  <a:cubicBezTo>
                    <a:pt x="570" y="1747"/>
                    <a:pt x="513" y="1701"/>
                    <a:pt x="504" y="1626"/>
                  </a:cubicBezTo>
                  <a:cubicBezTo>
                    <a:pt x="895" y="1626"/>
                    <a:pt x="895" y="1626"/>
                    <a:pt x="895" y="1626"/>
                  </a:cubicBezTo>
                  <a:cubicBezTo>
                    <a:pt x="895" y="1590"/>
                    <a:pt x="895" y="1590"/>
                    <a:pt x="895" y="1590"/>
                  </a:cubicBezTo>
                  <a:cubicBezTo>
                    <a:pt x="895" y="1412"/>
                    <a:pt x="798" y="1312"/>
                    <a:pt x="655" y="1312"/>
                  </a:cubicBezTo>
                  <a:close/>
                  <a:moveTo>
                    <a:pt x="504" y="1529"/>
                  </a:moveTo>
                  <a:cubicBezTo>
                    <a:pt x="514" y="1456"/>
                    <a:pt x="561" y="1408"/>
                    <a:pt x="637" y="1408"/>
                  </a:cubicBezTo>
                  <a:cubicBezTo>
                    <a:pt x="717" y="1408"/>
                    <a:pt x="766" y="1455"/>
                    <a:pt x="767" y="1529"/>
                  </a:cubicBezTo>
                  <a:lnTo>
                    <a:pt x="504" y="1529"/>
                  </a:lnTo>
                  <a:close/>
                  <a:moveTo>
                    <a:pt x="287" y="1312"/>
                  </a:moveTo>
                  <a:cubicBezTo>
                    <a:pt x="303" y="1312"/>
                    <a:pt x="318" y="1315"/>
                    <a:pt x="333" y="1319"/>
                  </a:cubicBezTo>
                  <a:cubicBezTo>
                    <a:pt x="333" y="1443"/>
                    <a:pt x="333" y="1443"/>
                    <a:pt x="333" y="1443"/>
                  </a:cubicBezTo>
                  <a:cubicBezTo>
                    <a:pt x="312" y="1438"/>
                    <a:pt x="291" y="1433"/>
                    <a:pt x="271" y="1433"/>
                  </a:cubicBezTo>
                  <a:cubicBezTo>
                    <a:pt x="150" y="1433"/>
                    <a:pt x="133" y="1535"/>
                    <a:pt x="133" y="1563"/>
                  </a:cubicBezTo>
                  <a:cubicBezTo>
                    <a:pt x="133" y="1837"/>
                    <a:pt x="133" y="1837"/>
                    <a:pt x="133" y="1837"/>
                  </a:cubicBezTo>
                  <a:cubicBezTo>
                    <a:pt x="5" y="1837"/>
                    <a:pt x="5" y="1837"/>
                    <a:pt x="5" y="1837"/>
                  </a:cubicBezTo>
                  <a:cubicBezTo>
                    <a:pt x="5" y="1324"/>
                    <a:pt x="5" y="1324"/>
                    <a:pt x="5" y="1324"/>
                  </a:cubicBezTo>
                  <a:cubicBezTo>
                    <a:pt x="133" y="1324"/>
                    <a:pt x="133" y="1324"/>
                    <a:pt x="133" y="1324"/>
                  </a:cubicBezTo>
                  <a:cubicBezTo>
                    <a:pt x="133" y="1406"/>
                    <a:pt x="133" y="1406"/>
                    <a:pt x="133" y="1406"/>
                  </a:cubicBezTo>
                  <a:cubicBezTo>
                    <a:pt x="135" y="1406"/>
                    <a:pt x="135" y="1406"/>
                    <a:pt x="135" y="1406"/>
                  </a:cubicBezTo>
                  <a:cubicBezTo>
                    <a:pt x="163" y="1347"/>
                    <a:pt x="220" y="1312"/>
                    <a:pt x="287" y="1312"/>
                  </a:cubicBezTo>
                  <a:close/>
                  <a:moveTo>
                    <a:pt x="1689" y="1324"/>
                  </a:moveTo>
                  <a:cubicBezTo>
                    <a:pt x="1818" y="1324"/>
                    <a:pt x="1818" y="1324"/>
                    <a:pt x="1818" y="1324"/>
                  </a:cubicBezTo>
                  <a:cubicBezTo>
                    <a:pt x="1818" y="1837"/>
                    <a:pt x="1818" y="1837"/>
                    <a:pt x="1818" y="1837"/>
                  </a:cubicBezTo>
                  <a:cubicBezTo>
                    <a:pt x="1689" y="1837"/>
                    <a:pt x="1689" y="1837"/>
                    <a:pt x="1689" y="1837"/>
                  </a:cubicBezTo>
                  <a:lnTo>
                    <a:pt x="1689" y="1324"/>
                  </a:lnTo>
                  <a:close/>
                  <a:moveTo>
                    <a:pt x="1836" y="1150"/>
                  </a:moveTo>
                  <a:cubicBezTo>
                    <a:pt x="1836" y="1194"/>
                    <a:pt x="1799" y="1227"/>
                    <a:pt x="1752" y="1227"/>
                  </a:cubicBezTo>
                  <a:cubicBezTo>
                    <a:pt x="1705" y="1227"/>
                    <a:pt x="1671" y="1191"/>
                    <a:pt x="1671" y="1150"/>
                  </a:cubicBezTo>
                  <a:cubicBezTo>
                    <a:pt x="1671" y="1110"/>
                    <a:pt x="1705" y="1073"/>
                    <a:pt x="1752" y="1073"/>
                  </a:cubicBezTo>
                  <a:cubicBezTo>
                    <a:pt x="1799" y="1073"/>
                    <a:pt x="1836" y="1107"/>
                    <a:pt x="1836" y="1150"/>
                  </a:cubicBezTo>
                  <a:close/>
                  <a:moveTo>
                    <a:pt x="2218" y="1312"/>
                  </a:moveTo>
                  <a:cubicBezTo>
                    <a:pt x="2063" y="1312"/>
                    <a:pt x="1939" y="1419"/>
                    <a:pt x="1939" y="1581"/>
                  </a:cubicBezTo>
                  <a:cubicBezTo>
                    <a:pt x="1939" y="1742"/>
                    <a:pt x="2063" y="1850"/>
                    <a:pt x="2218" y="1850"/>
                  </a:cubicBezTo>
                  <a:cubicBezTo>
                    <a:pt x="2373" y="1850"/>
                    <a:pt x="2497" y="1742"/>
                    <a:pt x="2497" y="1581"/>
                  </a:cubicBezTo>
                  <a:cubicBezTo>
                    <a:pt x="2497" y="1419"/>
                    <a:pt x="2373" y="1312"/>
                    <a:pt x="2218" y="1312"/>
                  </a:cubicBezTo>
                  <a:close/>
                  <a:moveTo>
                    <a:pt x="2218" y="1734"/>
                  </a:moveTo>
                  <a:cubicBezTo>
                    <a:pt x="2124" y="1734"/>
                    <a:pt x="2068" y="1661"/>
                    <a:pt x="2068" y="1581"/>
                  </a:cubicBezTo>
                  <a:cubicBezTo>
                    <a:pt x="2068" y="1501"/>
                    <a:pt x="2124" y="1427"/>
                    <a:pt x="2218" y="1427"/>
                  </a:cubicBezTo>
                  <a:cubicBezTo>
                    <a:pt x="2312" y="1427"/>
                    <a:pt x="2369" y="1501"/>
                    <a:pt x="2369" y="1581"/>
                  </a:cubicBezTo>
                  <a:cubicBezTo>
                    <a:pt x="2369" y="1661"/>
                    <a:pt x="2312" y="1734"/>
                    <a:pt x="2218" y="1734"/>
                  </a:cubicBezTo>
                  <a:close/>
                  <a:moveTo>
                    <a:pt x="333" y="808"/>
                  </a:moveTo>
                  <a:cubicBezTo>
                    <a:pt x="333" y="502"/>
                    <a:pt x="333" y="502"/>
                    <a:pt x="333" y="502"/>
                  </a:cubicBezTo>
                  <a:cubicBezTo>
                    <a:pt x="333" y="439"/>
                    <a:pt x="307" y="397"/>
                    <a:pt x="245" y="397"/>
                  </a:cubicBezTo>
                  <a:cubicBezTo>
                    <a:pt x="161" y="397"/>
                    <a:pt x="128" y="459"/>
                    <a:pt x="128" y="528"/>
                  </a:cubicBezTo>
                  <a:cubicBezTo>
                    <a:pt x="128" y="808"/>
                    <a:pt x="128" y="808"/>
                    <a:pt x="128" y="808"/>
                  </a:cubicBezTo>
                  <a:cubicBezTo>
                    <a:pt x="0" y="808"/>
                    <a:pt x="0" y="808"/>
                    <a:pt x="0" y="808"/>
                  </a:cubicBezTo>
                  <a:cubicBezTo>
                    <a:pt x="0" y="295"/>
                    <a:pt x="0" y="295"/>
                    <a:pt x="0" y="295"/>
                  </a:cubicBezTo>
                  <a:cubicBezTo>
                    <a:pt x="122" y="295"/>
                    <a:pt x="122" y="295"/>
                    <a:pt x="122" y="295"/>
                  </a:cubicBezTo>
                  <a:cubicBezTo>
                    <a:pt x="122" y="375"/>
                    <a:pt x="122" y="375"/>
                    <a:pt x="122" y="375"/>
                  </a:cubicBezTo>
                  <a:cubicBezTo>
                    <a:pt x="124" y="375"/>
                    <a:pt x="124" y="375"/>
                    <a:pt x="124" y="375"/>
                  </a:cubicBezTo>
                  <a:cubicBezTo>
                    <a:pt x="146" y="327"/>
                    <a:pt x="195" y="282"/>
                    <a:pt x="281" y="282"/>
                  </a:cubicBezTo>
                  <a:cubicBezTo>
                    <a:pt x="360" y="282"/>
                    <a:pt x="414" y="313"/>
                    <a:pt x="441" y="377"/>
                  </a:cubicBezTo>
                  <a:cubicBezTo>
                    <a:pt x="478" y="312"/>
                    <a:pt x="533" y="282"/>
                    <a:pt x="610" y="282"/>
                  </a:cubicBezTo>
                  <a:cubicBezTo>
                    <a:pt x="746" y="282"/>
                    <a:pt x="794" y="379"/>
                    <a:pt x="794" y="502"/>
                  </a:cubicBezTo>
                  <a:cubicBezTo>
                    <a:pt x="794" y="808"/>
                    <a:pt x="794" y="808"/>
                    <a:pt x="794" y="808"/>
                  </a:cubicBezTo>
                  <a:cubicBezTo>
                    <a:pt x="666" y="808"/>
                    <a:pt x="666" y="808"/>
                    <a:pt x="666" y="808"/>
                  </a:cubicBezTo>
                  <a:cubicBezTo>
                    <a:pt x="666" y="517"/>
                    <a:pt x="666" y="517"/>
                    <a:pt x="666" y="517"/>
                  </a:cubicBezTo>
                  <a:cubicBezTo>
                    <a:pt x="666" y="453"/>
                    <a:pt x="647" y="397"/>
                    <a:pt x="571" y="397"/>
                  </a:cubicBezTo>
                  <a:cubicBezTo>
                    <a:pt x="491" y="397"/>
                    <a:pt x="461" y="464"/>
                    <a:pt x="461" y="530"/>
                  </a:cubicBezTo>
                  <a:cubicBezTo>
                    <a:pt x="461" y="808"/>
                    <a:pt x="461" y="808"/>
                    <a:pt x="461" y="808"/>
                  </a:cubicBezTo>
                  <a:lnTo>
                    <a:pt x="333" y="808"/>
                  </a:lnTo>
                  <a:close/>
                  <a:moveTo>
                    <a:pt x="3920" y="282"/>
                  </a:moveTo>
                  <a:cubicBezTo>
                    <a:pt x="3766" y="282"/>
                    <a:pt x="3642" y="390"/>
                    <a:pt x="3642" y="551"/>
                  </a:cubicBezTo>
                  <a:cubicBezTo>
                    <a:pt x="3642" y="713"/>
                    <a:pt x="3766" y="820"/>
                    <a:pt x="3920" y="820"/>
                  </a:cubicBezTo>
                  <a:cubicBezTo>
                    <a:pt x="4075" y="820"/>
                    <a:pt x="4199" y="713"/>
                    <a:pt x="4199" y="551"/>
                  </a:cubicBezTo>
                  <a:cubicBezTo>
                    <a:pt x="4199" y="390"/>
                    <a:pt x="4075" y="282"/>
                    <a:pt x="3920" y="282"/>
                  </a:cubicBezTo>
                  <a:close/>
                  <a:moveTo>
                    <a:pt x="3920" y="705"/>
                  </a:moveTo>
                  <a:cubicBezTo>
                    <a:pt x="3826" y="705"/>
                    <a:pt x="3770" y="631"/>
                    <a:pt x="3770" y="551"/>
                  </a:cubicBezTo>
                  <a:cubicBezTo>
                    <a:pt x="3770" y="471"/>
                    <a:pt x="3826" y="397"/>
                    <a:pt x="3920" y="397"/>
                  </a:cubicBezTo>
                  <a:cubicBezTo>
                    <a:pt x="4014" y="397"/>
                    <a:pt x="4071" y="471"/>
                    <a:pt x="4071" y="551"/>
                  </a:cubicBezTo>
                  <a:cubicBezTo>
                    <a:pt x="4071" y="631"/>
                    <a:pt x="4014" y="705"/>
                    <a:pt x="3920" y="705"/>
                  </a:cubicBezTo>
                  <a:close/>
                  <a:moveTo>
                    <a:pt x="2596" y="282"/>
                  </a:moveTo>
                  <a:cubicBezTo>
                    <a:pt x="2441" y="282"/>
                    <a:pt x="2317" y="390"/>
                    <a:pt x="2317" y="551"/>
                  </a:cubicBezTo>
                  <a:cubicBezTo>
                    <a:pt x="2317" y="713"/>
                    <a:pt x="2441" y="820"/>
                    <a:pt x="2596" y="820"/>
                  </a:cubicBezTo>
                  <a:cubicBezTo>
                    <a:pt x="2751" y="820"/>
                    <a:pt x="2875" y="713"/>
                    <a:pt x="2875" y="551"/>
                  </a:cubicBezTo>
                  <a:cubicBezTo>
                    <a:pt x="2875" y="390"/>
                    <a:pt x="2751" y="282"/>
                    <a:pt x="2596" y="282"/>
                  </a:cubicBezTo>
                  <a:close/>
                  <a:moveTo>
                    <a:pt x="2596" y="705"/>
                  </a:moveTo>
                  <a:cubicBezTo>
                    <a:pt x="2502" y="705"/>
                    <a:pt x="2446" y="631"/>
                    <a:pt x="2446" y="551"/>
                  </a:cubicBezTo>
                  <a:cubicBezTo>
                    <a:pt x="2446" y="471"/>
                    <a:pt x="2502" y="397"/>
                    <a:pt x="2596" y="397"/>
                  </a:cubicBezTo>
                  <a:cubicBezTo>
                    <a:pt x="2690" y="397"/>
                    <a:pt x="2747" y="471"/>
                    <a:pt x="2747" y="551"/>
                  </a:cubicBezTo>
                  <a:cubicBezTo>
                    <a:pt x="2747" y="631"/>
                    <a:pt x="2690" y="705"/>
                    <a:pt x="2596" y="705"/>
                  </a:cubicBezTo>
                  <a:close/>
                  <a:moveTo>
                    <a:pt x="2080" y="808"/>
                  </a:moveTo>
                  <a:cubicBezTo>
                    <a:pt x="1952" y="808"/>
                    <a:pt x="1952" y="808"/>
                    <a:pt x="1952" y="808"/>
                  </a:cubicBezTo>
                  <a:cubicBezTo>
                    <a:pt x="1952" y="295"/>
                    <a:pt x="1952" y="295"/>
                    <a:pt x="1952" y="295"/>
                  </a:cubicBezTo>
                  <a:cubicBezTo>
                    <a:pt x="2080" y="295"/>
                    <a:pt x="2080" y="295"/>
                    <a:pt x="2080" y="295"/>
                  </a:cubicBezTo>
                  <a:cubicBezTo>
                    <a:pt x="2080" y="376"/>
                    <a:pt x="2080" y="376"/>
                    <a:pt x="2080" y="376"/>
                  </a:cubicBezTo>
                  <a:cubicBezTo>
                    <a:pt x="2082" y="376"/>
                    <a:pt x="2082" y="376"/>
                    <a:pt x="2082" y="376"/>
                  </a:cubicBezTo>
                  <a:cubicBezTo>
                    <a:pt x="2110" y="317"/>
                    <a:pt x="2167" y="282"/>
                    <a:pt x="2234" y="282"/>
                  </a:cubicBezTo>
                  <a:cubicBezTo>
                    <a:pt x="2250" y="282"/>
                    <a:pt x="2265" y="285"/>
                    <a:pt x="2280" y="290"/>
                  </a:cubicBezTo>
                  <a:cubicBezTo>
                    <a:pt x="2280" y="413"/>
                    <a:pt x="2280" y="413"/>
                    <a:pt x="2280" y="413"/>
                  </a:cubicBezTo>
                  <a:cubicBezTo>
                    <a:pt x="2258" y="408"/>
                    <a:pt x="2238" y="404"/>
                    <a:pt x="2218" y="404"/>
                  </a:cubicBezTo>
                  <a:cubicBezTo>
                    <a:pt x="2097" y="404"/>
                    <a:pt x="2080" y="505"/>
                    <a:pt x="2080" y="533"/>
                  </a:cubicBezTo>
                  <a:lnTo>
                    <a:pt x="2080" y="808"/>
                  </a:lnTo>
                  <a:close/>
                  <a:moveTo>
                    <a:pt x="1187" y="820"/>
                  </a:moveTo>
                  <a:cubicBezTo>
                    <a:pt x="1269" y="820"/>
                    <a:pt x="1344" y="792"/>
                    <a:pt x="1404" y="718"/>
                  </a:cubicBezTo>
                  <a:cubicBezTo>
                    <a:pt x="1312" y="648"/>
                    <a:pt x="1312" y="648"/>
                    <a:pt x="1312" y="648"/>
                  </a:cubicBezTo>
                  <a:cubicBezTo>
                    <a:pt x="1280" y="688"/>
                    <a:pt x="1239" y="718"/>
                    <a:pt x="1175" y="718"/>
                  </a:cubicBezTo>
                  <a:cubicBezTo>
                    <a:pt x="1103" y="718"/>
                    <a:pt x="1045" y="672"/>
                    <a:pt x="1037" y="596"/>
                  </a:cubicBezTo>
                  <a:cubicBezTo>
                    <a:pt x="1428" y="596"/>
                    <a:pt x="1428" y="596"/>
                    <a:pt x="1428" y="596"/>
                  </a:cubicBezTo>
                  <a:cubicBezTo>
                    <a:pt x="1428" y="561"/>
                    <a:pt x="1428" y="561"/>
                    <a:pt x="1428" y="561"/>
                  </a:cubicBezTo>
                  <a:cubicBezTo>
                    <a:pt x="1428" y="383"/>
                    <a:pt x="1330" y="282"/>
                    <a:pt x="1187" y="282"/>
                  </a:cubicBezTo>
                  <a:cubicBezTo>
                    <a:pt x="1033" y="282"/>
                    <a:pt x="909" y="390"/>
                    <a:pt x="909" y="551"/>
                  </a:cubicBezTo>
                  <a:cubicBezTo>
                    <a:pt x="909" y="713"/>
                    <a:pt x="1033" y="820"/>
                    <a:pt x="1187" y="820"/>
                  </a:cubicBezTo>
                  <a:close/>
                  <a:moveTo>
                    <a:pt x="1169" y="378"/>
                  </a:moveTo>
                  <a:cubicBezTo>
                    <a:pt x="1249" y="378"/>
                    <a:pt x="1298" y="425"/>
                    <a:pt x="1299" y="500"/>
                  </a:cubicBezTo>
                  <a:cubicBezTo>
                    <a:pt x="1037" y="500"/>
                    <a:pt x="1037" y="500"/>
                    <a:pt x="1037" y="500"/>
                  </a:cubicBezTo>
                  <a:cubicBezTo>
                    <a:pt x="1046" y="426"/>
                    <a:pt x="1093" y="378"/>
                    <a:pt x="1169" y="378"/>
                  </a:cubicBezTo>
                  <a:close/>
                  <a:moveTo>
                    <a:pt x="1711" y="295"/>
                  </a:moveTo>
                  <a:cubicBezTo>
                    <a:pt x="1852" y="295"/>
                    <a:pt x="1852" y="295"/>
                    <a:pt x="1852" y="295"/>
                  </a:cubicBezTo>
                  <a:cubicBezTo>
                    <a:pt x="1852" y="404"/>
                    <a:pt x="1852" y="404"/>
                    <a:pt x="1852" y="404"/>
                  </a:cubicBezTo>
                  <a:cubicBezTo>
                    <a:pt x="1711" y="404"/>
                    <a:pt x="1711" y="404"/>
                    <a:pt x="1711" y="404"/>
                  </a:cubicBezTo>
                  <a:cubicBezTo>
                    <a:pt x="1711" y="628"/>
                    <a:pt x="1711" y="628"/>
                    <a:pt x="1711" y="628"/>
                  </a:cubicBezTo>
                  <a:cubicBezTo>
                    <a:pt x="1711" y="679"/>
                    <a:pt x="1726" y="711"/>
                    <a:pt x="1782" y="711"/>
                  </a:cubicBezTo>
                  <a:cubicBezTo>
                    <a:pt x="1805" y="711"/>
                    <a:pt x="1836" y="707"/>
                    <a:pt x="1852" y="695"/>
                  </a:cubicBezTo>
                  <a:cubicBezTo>
                    <a:pt x="1852" y="803"/>
                    <a:pt x="1852" y="803"/>
                    <a:pt x="1852" y="803"/>
                  </a:cubicBezTo>
                  <a:cubicBezTo>
                    <a:pt x="1825" y="816"/>
                    <a:pt x="1780" y="820"/>
                    <a:pt x="1750" y="820"/>
                  </a:cubicBezTo>
                  <a:cubicBezTo>
                    <a:pt x="1615" y="820"/>
                    <a:pt x="1583" y="759"/>
                    <a:pt x="1583" y="639"/>
                  </a:cubicBezTo>
                  <a:cubicBezTo>
                    <a:pt x="1583" y="404"/>
                    <a:pt x="1583" y="404"/>
                    <a:pt x="1583" y="404"/>
                  </a:cubicBezTo>
                  <a:cubicBezTo>
                    <a:pt x="1477" y="404"/>
                    <a:pt x="1477" y="404"/>
                    <a:pt x="1477" y="404"/>
                  </a:cubicBezTo>
                  <a:cubicBezTo>
                    <a:pt x="1477" y="295"/>
                    <a:pt x="1477" y="295"/>
                    <a:pt x="1477" y="295"/>
                  </a:cubicBezTo>
                  <a:cubicBezTo>
                    <a:pt x="1583" y="295"/>
                    <a:pt x="1583" y="295"/>
                    <a:pt x="1583" y="295"/>
                  </a:cubicBezTo>
                  <a:cubicBezTo>
                    <a:pt x="1583" y="147"/>
                    <a:pt x="1583" y="147"/>
                    <a:pt x="1583" y="147"/>
                  </a:cubicBezTo>
                  <a:cubicBezTo>
                    <a:pt x="1711" y="147"/>
                    <a:pt x="1711" y="147"/>
                    <a:pt x="1711" y="147"/>
                  </a:cubicBezTo>
                  <a:lnTo>
                    <a:pt x="1711" y="295"/>
                  </a:lnTo>
                  <a:close/>
                  <a:moveTo>
                    <a:pt x="4572" y="282"/>
                  </a:moveTo>
                  <a:cubicBezTo>
                    <a:pt x="4417" y="282"/>
                    <a:pt x="4293" y="390"/>
                    <a:pt x="4293" y="551"/>
                  </a:cubicBezTo>
                  <a:cubicBezTo>
                    <a:pt x="4293" y="713"/>
                    <a:pt x="4417" y="820"/>
                    <a:pt x="4572" y="820"/>
                  </a:cubicBezTo>
                  <a:cubicBezTo>
                    <a:pt x="4727" y="820"/>
                    <a:pt x="4851" y="713"/>
                    <a:pt x="4851" y="551"/>
                  </a:cubicBezTo>
                  <a:cubicBezTo>
                    <a:pt x="4851" y="390"/>
                    <a:pt x="4727" y="282"/>
                    <a:pt x="4572" y="282"/>
                  </a:cubicBezTo>
                  <a:close/>
                  <a:moveTo>
                    <a:pt x="4572" y="705"/>
                  </a:moveTo>
                  <a:cubicBezTo>
                    <a:pt x="4478" y="705"/>
                    <a:pt x="4421" y="631"/>
                    <a:pt x="4421" y="551"/>
                  </a:cubicBezTo>
                  <a:cubicBezTo>
                    <a:pt x="4421" y="471"/>
                    <a:pt x="4478" y="397"/>
                    <a:pt x="4572" y="397"/>
                  </a:cubicBezTo>
                  <a:cubicBezTo>
                    <a:pt x="4666" y="397"/>
                    <a:pt x="4722" y="471"/>
                    <a:pt x="4722" y="551"/>
                  </a:cubicBezTo>
                  <a:cubicBezTo>
                    <a:pt x="4722" y="631"/>
                    <a:pt x="4666" y="705"/>
                    <a:pt x="4572" y="705"/>
                  </a:cubicBezTo>
                  <a:close/>
                  <a:moveTo>
                    <a:pt x="3295" y="282"/>
                  </a:moveTo>
                  <a:cubicBezTo>
                    <a:pt x="3223" y="282"/>
                    <a:pt x="3156" y="310"/>
                    <a:pt x="3118" y="372"/>
                  </a:cubicBezTo>
                  <a:cubicBezTo>
                    <a:pt x="3116" y="372"/>
                    <a:pt x="3116" y="372"/>
                    <a:pt x="3116" y="372"/>
                  </a:cubicBezTo>
                  <a:cubicBezTo>
                    <a:pt x="3116" y="295"/>
                    <a:pt x="3116" y="295"/>
                    <a:pt x="3116" y="295"/>
                  </a:cubicBezTo>
                  <a:cubicBezTo>
                    <a:pt x="2994" y="295"/>
                    <a:pt x="2994" y="295"/>
                    <a:pt x="2994" y="295"/>
                  </a:cubicBezTo>
                  <a:cubicBezTo>
                    <a:pt x="2994" y="1051"/>
                    <a:pt x="2994" y="1051"/>
                    <a:pt x="2994" y="1051"/>
                  </a:cubicBezTo>
                  <a:cubicBezTo>
                    <a:pt x="3123" y="1051"/>
                    <a:pt x="3123" y="1051"/>
                    <a:pt x="3123" y="1051"/>
                  </a:cubicBezTo>
                  <a:cubicBezTo>
                    <a:pt x="3123" y="742"/>
                    <a:pt x="3123" y="742"/>
                    <a:pt x="3123" y="742"/>
                  </a:cubicBezTo>
                  <a:cubicBezTo>
                    <a:pt x="3126" y="742"/>
                    <a:pt x="3126" y="742"/>
                    <a:pt x="3126" y="742"/>
                  </a:cubicBezTo>
                  <a:cubicBezTo>
                    <a:pt x="3153" y="776"/>
                    <a:pt x="3204" y="820"/>
                    <a:pt x="3300" y="820"/>
                  </a:cubicBezTo>
                  <a:cubicBezTo>
                    <a:pt x="3446" y="820"/>
                    <a:pt x="3548" y="703"/>
                    <a:pt x="3548" y="551"/>
                  </a:cubicBezTo>
                  <a:cubicBezTo>
                    <a:pt x="3548" y="400"/>
                    <a:pt x="3453" y="282"/>
                    <a:pt x="3295" y="282"/>
                  </a:cubicBezTo>
                  <a:close/>
                  <a:moveTo>
                    <a:pt x="3269" y="705"/>
                  </a:moveTo>
                  <a:cubicBezTo>
                    <a:pt x="3175" y="705"/>
                    <a:pt x="3118" y="631"/>
                    <a:pt x="3118" y="551"/>
                  </a:cubicBezTo>
                  <a:cubicBezTo>
                    <a:pt x="3118" y="471"/>
                    <a:pt x="3175" y="397"/>
                    <a:pt x="3269" y="397"/>
                  </a:cubicBezTo>
                  <a:cubicBezTo>
                    <a:pt x="3363" y="397"/>
                    <a:pt x="3420" y="471"/>
                    <a:pt x="3420" y="551"/>
                  </a:cubicBezTo>
                  <a:cubicBezTo>
                    <a:pt x="3420" y="631"/>
                    <a:pt x="3363" y="705"/>
                    <a:pt x="3269" y="705"/>
                  </a:cubicBezTo>
                  <a:close/>
                  <a:moveTo>
                    <a:pt x="5100" y="0"/>
                  </a:moveTo>
                  <a:cubicBezTo>
                    <a:pt x="5100" y="808"/>
                    <a:pt x="5100" y="808"/>
                    <a:pt x="5100" y="808"/>
                  </a:cubicBezTo>
                  <a:cubicBezTo>
                    <a:pt x="4972" y="808"/>
                    <a:pt x="4972" y="808"/>
                    <a:pt x="4972" y="808"/>
                  </a:cubicBezTo>
                  <a:cubicBezTo>
                    <a:pt x="4972" y="0"/>
                    <a:pt x="4972" y="0"/>
                    <a:pt x="4972" y="0"/>
                  </a:cubicBezTo>
                  <a:lnTo>
                    <a:pt x="5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3318849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to (breed)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hasCustomPrompt="1"/>
          </p:nvPr>
        </p:nvSpPr>
        <p:spPr bwMode="gray">
          <a:xfrm>
            <a:off x="7664736" y="1977239"/>
            <a:ext cx="4055472" cy="4176000"/>
          </a:xfrm>
        </p:spPr>
        <p:txBody>
          <a:bodyPr/>
          <a:lstStyle>
            <a:lvl1pPr>
              <a:defRPr/>
            </a:lvl1pPr>
          </a:lstStyle>
          <a:p>
            <a:pPr lvl="0"/>
            <a:r>
              <a:rPr lang="nl-NL" noProof="1"/>
              <a:t>[Tekst]</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noSelect="1"/>
          </p:cNvSpPr>
          <p:nvPr>
            <p:ph type="pic" sz="quarter" idx="10" hasCustomPrompt="1"/>
          </p:nvPr>
        </p:nvSpPr>
        <p:spPr bwMode="gray">
          <a:xfrm>
            <a:off x="1052322" y="2080248"/>
            <a:ext cx="6431163" cy="4296000"/>
          </a:xfrm>
        </p:spPr>
        <p:txBody>
          <a:bodyPr/>
          <a:lstStyle>
            <a:lvl1pPr marL="0" indent="0">
              <a:buNone/>
              <a:defRPr b="0" baseline="0"/>
            </a:lvl1pPr>
          </a:lstStyle>
          <a:p>
            <a:r>
              <a:rPr lang="nl-NL" dirty="0"/>
              <a:t>[Afbeelding]</a:t>
            </a:r>
          </a:p>
        </p:txBody>
      </p:sp>
      <p:sp>
        <p:nvSpPr>
          <p:cNvPr id="2" name="Tijdelijke aanduiding voor datum 1"/>
          <p:cNvSpPr>
            <a:spLocks noGrp="1" noSelect="1"/>
          </p:cNvSpPr>
          <p:nvPr>
            <p:ph type="dt" sz="half" idx="11"/>
          </p:nvPr>
        </p:nvSpPr>
        <p:spPr bwMode="gray"/>
        <p:txBody>
          <a:bodyPr/>
          <a:lstStyle/>
          <a:p>
            <a:fld id="{B679D125-3793-4A0F-806C-0D72838CA51F}" type="datetime1">
              <a:rPr lang="nl-NL" smtClean="0"/>
              <a:t>24-06-2025</a:t>
            </a:fld>
            <a:endParaRPr lang="nl-NL" dirty="0"/>
          </a:p>
        </p:txBody>
      </p:sp>
      <p:sp>
        <p:nvSpPr>
          <p:cNvPr id="4" name="Tijdelijke aanduiding voor voettekst 3"/>
          <p:cNvSpPr>
            <a:spLocks noGrp="1" noSelect="1"/>
          </p:cNvSpPr>
          <p:nvPr>
            <p:ph type="ftr" sz="quarter" idx="12"/>
          </p:nvPr>
        </p:nvSpPr>
        <p:spPr bwMode="gray"/>
        <p:txBody>
          <a:bodyPr/>
          <a:lstStyle/>
          <a:p>
            <a:r>
              <a:rPr lang="nl-NL"/>
              <a:t>Via Invoegen | Koptekst en voettekst kunt u de tekst wijzigen</a:t>
            </a:r>
            <a:endParaRPr lang="nl-NL" dirty="0"/>
          </a:p>
        </p:txBody>
      </p:sp>
      <p:sp>
        <p:nvSpPr>
          <p:cNvPr id="5" name="Tijdelijke aanduiding voor dianummer 4"/>
          <p:cNvSpPr>
            <a:spLocks noGrp="1" noSelect="1"/>
          </p:cNvSpPr>
          <p:nvPr>
            <p:ph type="sldNum" sz="quarter" idx="13"/>
          </p:nvPr>
        </p:nvSpPr>
        <p:spPr bwMode="gray"/>
        <p:txBody>
          <a:bodyPr/>
          <a:lstStyle/>
          <a:p>
            <a:pPr algn="l"/>
            <a:r>
              <a:rPr lang="nl-NL" dirty="0"/>
              <a:t>| </a:t>
            </a:r>
            <a:fld id="{6C885DEC-5AE5-4403-A92E-278225061E43}" type="slidenum">
              <a:rPr lang="nl-NL" smtClean="0"/>
              <a:pPr algn="l"/>
              <a:t>‹nr.›</a:t>
            </a:fld>
            <a:endParaRPr lang="nl-NL" dirty="0"/>
          </a:p>
        </p:txBody>
      </p:sp>
      <p:grpSp>
        <p:nvGrpSpPr>
          <p:cNvPr id="8" name="Group 4"/>
          <p:cNvGrpSpPr>
            <a:grpSpLocks noSelect="1" noChangeAspect="1"/>
          </p:cNvGrpSpPr>
          <p:nvPr userDrawn="1"/>
        </p:nvGrpSpPr>
        <p:grpSpPr bwMode="auto">
          <a:xfrm>
            <a:off x="1073957" y="368300"/>
            <a:ext cx="2554288" cy="665163"/>
            <a:chOff x="614" y="232"/>
            <a:chExt cx="1609" cy="419"/>
          </a:xfrm>
        </p:grpSpPr>
        <p:sp>
          <p:nvSpPr>
            <p:cNvPr id="9" name="Freeform 5"/>
            <p:cNvSpPr>
              <a:spLocks noSelect="1"/>
            </p:cNvSpPr>
            <p:nvPr userDrawn="1"/>
          </p:nvSpPr>
          <p:spPr bwMode="auto">
            <a:xfrm>
              <a:off x="1136" y="438"/>
              <a:ext cx="1087" cy="164"/>
            </a:xfrm>
            <a:custGeom>
              <a:avLst/>
              <a:gdLst>
                <a:gd name="T0" fmla="*/ 1491 w 5441"/>
                <a:gd name="T1" fmla="*/ 741 h 820"/>
                <a:gd name="T2" fmla="*/ 1783 w 5441"/>
                <a:gd name="T3" fmla="*/ 665 h 820"/>
                <a:gd name="T4" fmla="*/ 1896 w 5441"/>
                <a:gd name="T5" fmla="*/ 360 h 820"/>
                <a:gd name="T6" fmla="*/ 1635 w 5441"/>
                <a:gd name="T7" fmla="*/ 439 h 820"/>
                <a:gd name="T8" fmla="*/ 1043 w 5441"/>
                <a:gd name="T9" fmla="*/ 377 h 820"/>
                <a:gd name="T10" fmla="*/ 724 w 5441"/>
                <a:gd name="T11" fmla="*/ 374 h 820"/>
                <a:gd name="T12" fmla="*/ 602 w 5441"/>
                <a:gd name="T13" fmla="*/ 807 h 820"/>
                <a:gd name="T14" fmla="*/ 848 w 5441"/>
                <a:gd name="T15" fmla="*/ 397 h 820"/>
                <a:gd name="T16" fmla="*/ 1064 w 5441"/>
                <a:gd name="T17" fmla="*/ 807 h 820"/>
                <a:gd name="T18" fmla="*/ 1269 w 5441"/>
                <a:gd name="T19" fmla="*/ 517 h 820"/>
                <a:gd name="T20" fmla="*/ 1397 w 5441"/>
                <a:gd name="T21" fmla="*/ 502 h 820"/>
                <a:gd name="T22" fmla="*/ 2057 w 5441"/>
                <a:gd name="T23" fmla="*/ 146 h 820"/>
                <a:gd name="T24" fmla="*/ 1951 w 5441"/>
                <a:gd name="T25" fmla="*/ 403 h 820"/>
                <a:gd name="T26" fmla="*/ 2224 w 5441"/>
                <a:gd name="T27" fmla="*/ 820 h 820"/>
                <a:gd name="T28" fmla="*/ 2256 w 5441"/>
                <a:gd name="T29" fmla="*/ 711 h 820"/>
                <a:gd name="T30" fmla="*/ 2326 w 5441"/>
                <a:gd name="T31" fmla="*/ 403 h 820"/>
                <a:gd name="T32" fmla="*/ 2185 w 5441"/>
                <a:gd name="T33" fmla="*/ 146 h 820"/>
                <a:gd name="T34" fmla="*/ 354 w 5441"/>
                <a:gd name="T35" fmla="*/ 807 h 820"/>
                <a:gd name="T36" fmla="*/ 187 w 5441"/>
                <a:gd name="T37" fmla="*/ 820 h 820"/>
                <a:gd name="T38" fmla="*/ 354 w 5441"/>
                <a:gd name="T39" fmla="*/ 488 h 820"/>
                <a:gd name="T40" fmla="*/ 100 w 5441"/>
                <a:gd name="T41" fmla="*/ 431 h 820"/>
                <a:gd name="T42" fmla="*/ 470 w 5441"/>
                <a:gd name="T43" fmla="*/ 512 h 820"/>
                <a:gd name="T44" fmla="*/ 128 w 5441"/>
                <a:gd name="T45" fmla="*/ 656 h 820"/>
                <a:gd name="T46" fmla="*/ 347 w 5441"/>
                <a:gd name="T47" fmla="*/ 577 h 820"/>
                <a:gd name="T48" fmla="*/ 2518 w 5441"/>
                <a:gd name="T49" fmla="*/ 596 h 820"/>
                <a:gd name="T50" fmla="*/ 2885 w 5441"/>
                <a:gd name="T51" fmla="*/ 717 h 820"/>
                <a:gd name="T52" fmla="*/ 2669 w 5441"/>
                <a:gd name="T53" fmla="*/ 282 h 820"/>
                <a:gd name="T54" fmla="*/ 2651 w 5441"/>
                <a:gd name="T55" fmla="*/ 378 h 820"/>
                <a:gd name="T56" fmla="*/ 5256 w 5441"/>
                <a:gd name="T57" fmla="*/ 282 h 820"/>
                <a:gd name="T58" fmla="*/ 4771 w 5441"/>
                <a:gd name="T59" fmla="*/ 374 h 820"/>
                <a:gd name="T60" fmla="*/ 4647 w 5441"/>
                <a:gd name="T61" fmla="*/ 294 h 820"/>
                <a:gd name="T62" fmla="*/ 4775 w 5441"/>
                <a:gd name="T63" fmla="*/ 527 h 820"/>
                <a:gd name="T64" fmla="*/ 4980 w 5441"/>
                <a:gd name="T65" fmla="*/ 807 h 820"/>
                <a:gd name="T66" fmla="*/ 5218 w 5441"/>
                <a:gd name="T67" fmla="*/ 397 h 820"/>
                <a:gd name="T68" fmla="*/ 5441 w 5441"/>
                <a:gd name="T69" fmla="*/ 807 h 820"/>
                <a:gd name="T70" fmla="*/ 4514 w 5441"/>
                <a:gd name="T71" fmla="*/ 512 h 820"/>
                <a:gd name="T72" fmla="*/ 4399 w 5441"/>
                <a:gd name="T73" fmla="*/ 737 h 820"/>
                <a:gd name="T74" fmla="*/ 4044 w 5441"/>
                <a:gd name="T75" fmla="*/ 666 h 820"/>
                <a:gd name="T76" fmla="*/ 4399 w 5441"/>
                <a:gd name="T77" fmla="*/ 474 h 820"/>
                <a:gd name="T78" fmla="*/ 4077 w 5441"/>
                <a:gd name="T79" fmla="*/ 364 h 820"/>
                <a:gd name="T80" fmla="*/ 4391 w 5441"/>
                <a:gd name="T81" fmla="*/ 577 h 820"/>
                <a:gd name="T82" fmla="*/ 4262 w 5441"/>
                <a:gd name="T83" fmla="*/ 724 h 820"/>
                <a:gd name="T84" fmla="*/ 3150 w 5441"/>
                <a:gd name="T85" fmla="*/ 376 h 820"/>
                <a:gd name="T86" fmla="*/ 3020 w 5441"/>
                <a:gd name="T87" fmla="*/ 294 h 820"/>
                <a:gd name="T88" fmla="*/ 3148 w 5441"/>
                <a:gd name="T89" fmla="*/ 533 h 820"/>
                <a:gd name="T90" fmla="*/ 3348 w 5441"/>
                <a:gd name="T91" fmla="*/ 289 h 820"/>
                <a:gd name="T92" fmla="*/ 3805 w 5441"/>
                <a:gd name="T93" fmla="*/ 0 h 820"/>
                <a:gd name="T94" fmla="*/ 3812 w 5441"/>
                <a:gd name="T95" fmla="*/ 807 h 820"/>
                <a:gd name="T96" fmla="*/ 3633 w 5441"/>
                <a:gd name="T97" fmla="*/ 820 h 820"/>
                <a:gd name="T98" fmla="*/ 3802 w 5441"/>
                <a:gd name="T99" fmla="*/ 360 h 820"/>
                <a:gd name="T100" fmla="*/ 3809 w 5441"/>
                <a:gd name="T101" fmla="*/ 551 h 820"/>
                <a:gd name="T102" fmla="*/ 3659 w 5441"/>
                <a:gd name="T103" fmla="*/ 704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41" h="820">
                  <a:moveTo>
                    <a:pt x="1912" y="655"/>
                  </a:moveTo>
                  <a:cubicBezTo>
                    <a:pt x="1912" y="777"/>
                    <a:pt x="1795" y="820"/>
                    <a:pt x="1690" y="820"/>
                  </a:cubicBezTo>
                  <a:cubicBezTo>
                    <a:pt x="1611" y="820"/>
                    <a:pt x="1543" y="800"/>
                    <a:pt x="1491" y="741"/>
                  </a:cubicBezTo>
                  <a:cubicBezTo>
                    <a:pt x="1576" y="661"/>
                    <a:pt x="1576" y="661"/>
                    <a:pt x="1576" y="661"/>
                  </a:cubicBezTo>
                  <a:cubicBezTo>
                    <a:pt x="1609" y="697"/>
                    <a:pt x="1643" y="724"/>
                    <a:pt x="1698" y="724"/>
                  </a:cubicBezTo>
                  <a:cubicBezTo>
                    <a:pt x="1735" y="724"/>
                    <a:pt x="1783" y="706"/>
                    <a:pt x="1783" y="665"/>
                  </a:cubicBezTo>
                  <a:cubicBezTo>
                    <a:pt x="1783" y="559"/>
                    <a:pt x="1507" y="643"/>
                    <a:pt x="1507" y="447"/>
                  </a:cubicBezTo>
                  <a:cubicBezTo>
                    <a:pt x="1507" y="333"/>
                    <a:pt x="1609" y="282"/>
                    <a:pt x="1713" y="282"/>
                  </a:cubicBezTo>
                  <a:cubicBezTo>
                    <a:pt x="1781" y="282"/>
                    <a:pt x="1854" y="303"/>
                    <a:pt x="1896" y="360"/>
                  </a:cubicBezTo>
                  <a:cubicBezTo>
                    <a:pt x="1810" y="436"/>
                    <a:pt x="1810" y="436"/>
                    <a:pt x="1810" y="436"/>
                  </a:cubicBezTo>
                  <a:cubicBezTo>
                    <a:pt x="1786" y="402"/>
                    <a:pt x="1753" y="384"/>
                    <a:pt x="1710" y="384"/>
                  </a:cubicBezTo>
                  <a:cubicBezTo>
                    <a:pt x="1676" y="384"/>
                    <a:pt x="1635" y="400"/>
                    <a:pt x="1635" y="439"/>
                  </a:cubicBezTo>
                  <a:cubicBezTo>
                    <a:pt x="1635" y="530"/>
                    <a:pt x="1912" y="456"/>
                    <a:pt x="1912" y="655"/>
                  </a:cubicBezTo>
                  <a:close/>
                  <a:moveTo>
                    <a:pt x="1212" y="282"/>
                  </a:moveTo>
                  <a:cubicBezTo>
                    <a:pt x="1135" y="282"/>
                    <a:pt x="1081" y="311"/>
                    <a:pt x="1043" y="377"/>
                  </a:cubicBezTo>
                  <a:cubicBezTo>
                    <a:pt x="1017" y="313"/>
                    <a:pt x="962" y="282"/>
                    <a:pt x="883" y="282"/>
                  </a:cubicBezTo>
                  <a:cubicBezTo>
                    <a:pt x="798" y="282"/>
                    <a:pt x="749" y="326"/>
                    <a:pt x="726" y="374"/>
                  </a:cubicBezTo>
                  <a:cubicBezTo>
                    <a:pt x="724" y="374"/>
                    <a:pt x="724" y="374"/>
                    <a:pt x="724" y="374"/>
                  </a:cubicBezTo>
                  <a:cubicBezTo>
                    <a:pt x="724" y="294"/>
                    <a:pt x="724" y="294"/>
                    <a:pt x="724" y="294"/>
                  </a:cubicBezTo>
                  <a:cubicBezTo>
                    <a:pt x="602" y="294"/>
                    <a:pt x="602" y="294"/>
                    <a:pt x="602" y="294"/>
                  </a:cubicBezTo>
                  <a:cubicBezTo>
                    <a:pt x="602" y="807"/>
                    <a:pt x="602" y="807"/>
                    <a:pt x="602" y="807"/>
                  </a:cubicBezTo>
                  <a:cubicBezTo>
                    <a:pt x="730" y="807"/>
                    <a:pt x="730" y="807"/>
                    <a:pt x="730" y="807"/>
                  </a:cubicBezTo>
                  <a:cubicBezTo>
                    <a:pt x="730" y="527"/>
                    <a:pt x="730" y="527"/>
                    <a:pt x="730" y="527"/>
                  </a:cubicBezTo>
                  <a:cubicBezTo>
                    <a:pt x="730" y="459"/>
                    <a:pt x="764" y="397"/>
                    <a:pt x="848" y="397"/>
                  </a:cubicBezTo>
                  <a:cubicBezTo>
                    <a:pt x="910" y="397"/>
                    <a:pt x="935" y="439"/>
                    <a:pt x="935" y="502"/>
                  </a:cubicBezTo>
                  <a:cubicBezTo>
                    <a:pt x="935" y="807"/>
                    <a:pt x="935" y="807"/>
                    <a:pt x="935" y="807"/>
                  </a:cubicBezTo>
                  <a:cubicBezTo>
                    <a:pt x="1064" y="807"/>
                    <a:pt x="1064" y="807"/>
                    <a:pt x="1064" y="807"/>
                  </a:cubicBezTo>
                  <a:cubicBezTo>
                    <a:pt x="1064" y="529"/>
                    <a:pt x="1064" y="529"/>
                    <a:pt x="1064" y="529"/>
                  </a:cubicBezTo>
                  <a:cubicBezTo>
                    <a:pt x="1064" y="463"/>
                    <a:pt x="1094" y="397"/>
                    <a:pt x="1174" y="397"/>
                  </a:cubicBezTo>
                  <a:cubicBezTo>
                    <a:pt x="1249" y="397"/>
                    <a:pt x="1269" y="452"/>
                    <a:pt x="1269" y="517"/>
                  </a:cubicBezTo>
                  <a:cubicBezTo>
                    <a:pt x="1269" y="807"/>
                    <a:pt x="1269" y="807"/>
                    <a:pt x="1269" y="807"/>
                  </a:cubicBezTo>
                  <a:cubicBezTo>
                    <a:pt x="1397" y="807"/>
                    <a:pt x="1397" y="807"/>
                    <a:pt x="1397" y="807"/>
                  </a:cubicBezTo>
                  <a:cubicBezTo>
                    <a:pt x="1397" y="502"/>
                    <a:pt x="1397" y="502"/>
                    <a:pt x="1397" y="502"/>
                  </a:cubicBezTo>
                  <a:cubicBezTo>
                    <a:pt x="1397" y="379"/>
                    <a:pt x="1349" y="282"/>
                    <a:pt x="1212" y="282"/>
                  </a:cubicBezTo>
                  <a:close/>
                  <a:moveTo>
                    <a:pt x="2185" y="146"/>
                  </a:moveTo>
                  <a:cubicBezTo>
                    <a:pt x="2057" y="146"/>
                    <a:pt x="2057" y="146"/>
                    <a:pt x="2057" y="146"/>
                  </a:cubicBezTo>
                  <a:cubicBezTo>
                    <a:pt x="2057" y="294"/>
                    <a:pt x="2057" y="294"/>
                    <a:pt x="2057" y="294"/>
                  </a:cubicBezTo>
                  <a:cubicBezTo>
                    <a:pt x="1951" y="294"/>
                    <a:pt x="1951" y="294"/>
                    <a:pt x="1951" y="294"/>
                  </a:cubicBezTo>
                  <a:cubicBezTo>
                    <a:pt x="1951" y="403"/>
                    <a:pt x="1951" y="403"/>
                    <a:pt x="1951" y="403"/>
                  </a:cubicBezTo>
                  <a:cubicBezTo>
                    <a:pt x="2057" y="403"/>
                    <a:pt x="2057" y="403"/>
                    <a:pt x="2057" y="403"/>
                  </a:cubicBezTo>
                  <a:cubicBezTo>
                    <a:pt x="2057" y="638"/>
                    <a:pt x="2057" y="638"/>
                    <a:pt x="2057" y="638"/>
                  </a:cubicBezTo>
                  <a:cubicBezTo>
                    <a:pt x="2057" y="759"/>
                    <a:pt x="2089" y="820"/>
                    <a:pt x="2224" y="820"/>
                  </a:cubicBezTo>
                  <a:cubicBezTo>
                    <a:pt x="2254" y="820"/>
                    <a:pt x="2299" y="816"/>
                    <a:pt x="2326" y="803"/>
                  </a:cubicBezTo>
                  <a:cubicBezTo>
                    <a:pt x="2326" y="695"/>
                    <a:pt x="2326" y="695"/>
                    <a:pt x="2326" y="695"/>
                  </a:cubicBezTo>
                  <a:cubicBezTo>
                    <a:pt x="2310" y="707"/>
                    <a:pt x="2279" y="711"/>
                    <a:pt x="2256" y="711"/>
                  </a:cubicBezTo>
                  <a:cubicBezTo>
                    <a:pt x="2200" y="711"/>
                    <a:pt x="2185" y="679"/>
                    <a:pt x="2185" y="628"/>
                  </a:cubicBezTo>
                  <a:cubicBezTo>
                    <a:pt x="2185" y="403"/>
                    <a:pt x="2185" y="403"/>
                    <a:pt x="2185" y="403"/>
                  </a:cubicBezTo>
                  <a:cubicBezTo>
                    <a:pt x="2326" y="403"/>
                    <a:pt x="2326" y="403"/>
                    <a:pt x="2326" y="403"/>
                  </a:cubicBezTo>
                  <a:cubicBezTo>
                    <a:pt x="2326" y="294"/>
                    <a:pt x="2326" y="294"/>
                    <a:pt x="2326" y="294"/>
                  </a:cubicBezTo>
                  <a:cubicBezTo>
                    <a:pt x="2185" y="294"/>
                    <a:pt x="2185" y="294"/>
                    <a:pt x="2185" y="294"/>
                  </a:cubicBezTo>
                  <a:lnTo>
                    <a:pt x="2185" y="146"/>
                  </a:lnTo>
                  <a:close/>
                  <a:moveTo>
                    <a:pt x="470" y="512"/>
                  </a:moveTo>
                  <a:cubicBezTo>
                    <a:pt x="470" y="807"/>
                    <a:pt x="470" y="807"/>
                    <a:pt x="470" y="807"/>
                  </a:cubicBezTo>
                  <a:cubicBezTo>
                    <a:pt x="354" y="807"/>
                    <a:pt x="354" y="807"/>
                    <a:pt x="354" y="807"/>
                  </a:cubicBezTo>
                  <a:cubicBezTo>
                    <a:pt x="354" y="737"/>
                    <a:pt x="354" y="737"/>
                    <a:pt x="354" y="737"/>
                  </a:cubicBezTo>
                  <a:cubicBezTo>
                    <a:pt x="351" y="737"/>
                    <a:pt x="351" y="737"/>
                    <a:pt x="351" y="737"/>
                  </a:cubicBezTo>
                  <a:cubicBezTo>
                    <a:pt x="315" y="794"/>
                    <a:pt x="255" y="820"/>
                    <a:pt x="187" y="820"/>
                  </a:cubicBezTo>
                  <a:cubicBezTo>
                    <a:pt x="92" y="820"/>
                    <a:pt x="0" y="767"/>
                    <a:pt x="0" y="666"/>
                  </a:cubicBezTo>
                  <a:cubicBezTo>
                    <a:pt x="0" y="499"/>
                    <a:pt x="194" y="488"/>
                    <a:pt x="322" y="488"/>
                  </a:cubicBezTo>
                  <a:cubicBezTo>
                    <a:pt x="354" y="488"/>
                    <a:pt x="354" y="488"/>
                    <a:pt x="354" y="488"/>
                  </a:cubicBezTo>
                  <a:cubicBezTo>
                    <a:pt x="354" y="474"/>
                    <a:pt x="354" y="474"/>
                    <a:pt x="354" y="474"/>
                  </a:cubicBezTo>
                  <a:cubicBezTo>
                    <a:pt x="354" y="411"/>
                    <a:pt x="305" y="378"/>
                    <a:pt x="237" y="378"/>
                  </a:cubicBezTo>
                  <a:cubicBezTo>
                    <a:pt x="184" y="378"/>
                    <a:pt x="134" y="399"/>
                    <a:pt x="100" y="431"/>
                  </a:cubicBezTo>
                  <a:cubicBezTo>
                    <a:pt x="33" y="364"/>
                    <a:pt x="33" y="364"/>
                    <a:pt x="33" y="364"/>
                  </a:cubicBezTo>
                  <a:cubicBezTo>
                    <a:pt x="90" y="306"/>
                    <a:pt x="170" y="282"/>
                    <a:pt x="251" y="282"/>
                  </a:cubicBezTo>
                  <a:cubicBezTo>
                    <a:pt x="470" y="282"/>
                    <a:pt x="470" y="440"/>
                    <a:pt x="470" y="512"/>
                  </a:cubicBezTo>
                  <a:close/>
                  <a:moveTo>
                    <a:pt x="347" y="577"/>
                  </a:moveTo>
                  <a:cubicBezTo>
                    <a:pt x="320" y="577"/>
                    <a:pt x="320" y="577"/>
                    <a:pt x="320" y="577"/>
                  </a:cubicBezTo>
                  <a:cubicBezTo>
                    <a:pt x="250" y="577"/>
                    <a:pt x="128" y="583"/>
                    <a:pt x="128" y="656"/>
                  </a:cubicBezTo>
                  <a:cubicBezTo>
                    <a:pt x="128" y="703"/>
                    <a:pt x="176" y="724"/>
                    <a:pt x="218" y="724"/>
                  </a:cubicBezTo>
                  <a:cubicBezTo>
                    <a:pt x="305" y="724"/>
                    <a:pt x="347" y="678"/>
                    <a:pt x="347" y="606"/>
                  </a:cubicBezTo>
                  <a:lnTo>
                    <a:pt x="347" y="577"/>
                  </a:lnTo>
                  <a:close/>
                  <a:moveTo>
                    <a:pt x="2909" y="560"/>
                  </a:moveTo>
                  <a:cubicBezTo>
                    <a:pt x="2909" y="596"/>
                    <a:pt x="2909" y="596"/>
                    <a:pt x="2909" y="596"/>
                  </a:cubicBezTo>
                  <a:cubicBezTo>
                    <a:pt x="2518" y="596"/>
                    <a:pt x="2518" y="596"/>
                    <a:pt x="2518" y="596"/>
                  </a:cubicBezTo>
                  <a:cubicBezTo>
                    <a:pt x="2527" y="671"/>
                    <a:pt x="2584" y="717"/>
                    <a:pt x="2656" y="717"/>
                  </a:cubicBezTo>
                  <a:cubicBezTo>
                    <a:pt x="2720" y="717"/>
                    <a:pt x="2762" y="687"/>
                    <a:pt x="2794" y="648"/>
                  </a:cubicBezTo>
                  <a:cubicBezTo>
                    <a:pt x="2885" y="717"/>
                    <a:pt x="2885" y="717"/>
                    <a:pt x="2885" y="717"/>
                  </a:cubicBezTo>
                  <a:cubicBezTo>
                    <a:pt x="2826" y="791"/>
                    <a:pt x="2750" y="820"/>
                    <a:pt x="2669" y="820"/>
                  </a:cubicBezTo>
                  <a:cubicBezTo>
                    <a:pt x="2514" y="820"/>
                    <a:pt x="2390" y="712"/>
                    <a:pt x="2390" y="551"/>
                  </a:cubicBezTo>
                  <a:cubicBezTo>
                    <a:pt x="2390" y="389"/>
                    <a:pt x="2514" y="282"/>
                    <a:pt x="2669" y="282"/>
                  </a:cubicBezTo>
                  <a:cubicBezTo>
                    <a:pt x="2812" y="282"/>
                    <a:pt x="2909" y="382"/>
                    <a:pt x="2909" y="560"/>
                  </a:cubicBezTo>
                  <a:close/>
                  <a:moveTo>
                    <a:pt x="2781" y="499"/>
                  </a:moveTo>
                  <a:cubicBezTo>
                    <a:pt x="2780" y="425"/>
                    <a:pt x="2731" y="378"/>
                    <a:pt x="2651" y="378"/>
                  </a:cubicBezTo>
                  <a:cubicBezTo>
                    <a:pt x="2575" y="378"/>
                    <a:pt x="2528" y="426"/>
                    <a:pt x="2518" y="499"/>
                  </a:cubicBezTo>
                  <a:lnTo>
                    <a:pt x="2781" y="499"/>
                  </a:lnTo>
                  <a:close/>
                  <a:moveTo>
                    <a:pt x="5256" y="282"/>
                  </a:moveTo>
                  <a:cubicBezTo>
                    <a:pt x="5180" y="282"/>
                    <a:pt x="5125" y="311"/>
                    <a:pt x="5088" y="377"/>
                  </a:cubicBezTo>
                  <a:cubicBezTo>
                    <a:pt x="5061" y="313"/>
                    <a:pt x="5007" y="282"/>
                    <a:pt x="4928" y="282"/>
                  </a:cubicBezTo>
                  <a:cubicBezTo>
                    <a:pt x="4842" y="282"/>
                    <a:pt x="4793" y="326"/>
                    <a:pt x="4771" y="374"/>
                  </a:cubicBezTo>
                  <a:cubicBezTo>
                    <a:pt x="4768" y="374"/>
                    <a:pt x="4768" y="374"/>
                    <a:pt x="4768" y="374"/>
                  </a:cubicBezTo>
                  <a:cubicBezTo>
                    <a:pt x="4768" y="294"/>
                    <a:pt x="4768" y="294"/>
                    <a:pt x="4768" y="294"/>
                  </a:cubicBezTo>
                  <a:cubicBezTo>
                    <a:pt x="4647" y="294"/>
                    <a:pt x="4647" y="294"/>
                    <a:pt x="4647" y="294"/>
                  </a:cubicBezTo>
                  <a:cubicBezTo>
                    <a:pt x="4647" y="807"/>
                    <a:pt x="4647" y="807"/>
                    <a:pt x="4647" y="807"/>
                  </a:cubicBezTo>
                  <a:cubicBezTo>
                    <a:pt x="4775" y="807"/>
                    <a:pt x="4775" y="807"/>
                    <a:pt x="4775" y="807"/>
                  </a:cubicBezTo>
                  <a:cubicBezTo>
                    <a:pt x="4775" y="527"/>
                    <a:pt x="4775" y="527"/>
                    <a:pt x="4775" y="527"/>
                  </a:cubicBezTo>
                  <a:cubicBezTo>
                    <a:pt x="4775" y="459"/>
                    <a:pt x="4808" y="397"/>
                    <a:pt x="4892" y="397"/>
                  </a:cubicBezTo>
                  <a:cubicBezTo>
                    <a:pt x="4954" y="397"/>
                    <a:pt x="4980" y="439"/>
                    <a:pt x="4980" y="502"/>
                  </a:cubicBezTo>
                  <a:cubicBezTo>
                    <a:pt x="4980" y="807"/>
                    <a:pt x="4980" y="807"/>
                    <a:pt x="4980" y="807"/>
                  </a:cubicBezTo>
                  <a:cubicBezTo>
                    <a:pt x="5108" y="807"/>
                    <a:pt x="5108" y="807"/>
                    <a:pt x="5108" y="807"/>
                  </a:cubicBezTo>
                  <a:cubicBezTo>
                    <a:pt x="5108" y="529"/>
                    <a:pt x="5108" y="529"/>
                    <a:pt x="5108" y="529"/>
                  </a:cubicBezTo>
                  <a:cubicBezTo>
                    <a:pt x="5108" y="463"/>
                    <a:pt x="5138" y="397"/>
                    <a:pt x="5218" y="397"/>
                  </a:cubicBezTo>
                  <a:cubicBezTo>
                    <a:pt x="5294" y="397"/>
                    <a:pt x="5313" y="452"/>
                    <a:pt x="5313" y="517"/>
                  </a:cubicBezTo>
                  <a:cubicBezTo>
                    <a:pt x="5313" y="807"/>
                    <a:pt x="5313" y="807"/>
                    <a:pt x="5313" y="807"/>
                  </a:cubicBezTo>
                  <a:cubicBezTo>
                    <a:pt x="5441" y="807"/>
                    <a:pt x="5441" y="807"/>
                    <a:pt x="5441" y="807"/>
                  </a:cubicBezTo>
                  <a:cubicBezTo>
                    <a:pt x="5441" y="502"/>
                    <a:pt x="5441" y="502"/>
                    <a:pt x="5441" y="502"/>
                  </a:cubicBezTo>
                  <a:cubicBezTo>
                    <a:pt x="5441" y="379"/>
                    <a:pt x="5393" y="282"/>
                    <a:pt x="5256" y="282"/>
                  </a:cubicBezTo>
                  <a:close/>
                  <a:moveTo>
                    <a:pt x="4514" y="512"/>
                  </a:moveTo>
                  <a:cubicBezTo>
                    <a:pt x="4514" y="807"/>
                    <a:pt x="4514" y="807"/>
                    <a:pt x="4514" y="807"/>
                  </a:cubicBezTo>
                  <a:cubicBezTo>
                    <a:pt x="4399" y="807"/>
                    <a:pt x="4399" y="807"/>
                    <a:pt x="4399" y="807"/>
                  </a:cubicBezTo>
                  <a:cubicBezTo>
                    <a:pt x="4399" y="737"/>
                    <a:pt x="4399" y="737"/>
                    <a:pt x="4399" y="737"/>
                  </a:cubicBezTo>
                  <a:cubicBezTo>
                    <a:pt x="4396" y="737"/>
                    <a:pt x="4396" y="737"/>
                    <a:pt x="4396" y="737"/>
                  </a:cubicBezTo>
                  <a:cubicBezTo>
                    <a:pt x="4359" y="794"/>
                    <a:pt x="4300" y="820"/>
                    <a:pt x="4231" y="820"/>
                  </a:cubicBezTo>
                  <a:cubicBezTo>
                    <a:pt x="4136" y="820"/>
                    <a:pt x="4044" y="767"/>
                    <a:pt x="4044" y="666"/>
                  </a:cubicBezTo>
                  <a:cubicBezTo>
                    <a:pt x="4044" y="499"/>
                    <a:pt x="4239" y="488"/>
                    <a:pt x="4367" y="488"/>
                  </a:cubicBezTo>
                  <a:cubicBezTo>
                    <a:pt x="4399" y="488"/>
                    <a:pt x="4399" y="488"/>
                    <a:pt x="4399" y="488"/>
                  </a:cubicBezTo>
                  <a:cubicBezTo>
                    <a:pt x="4399" y="474"/>
                    <a:pt x="4399" y="474"/>
                    <a:pt x="4399" y="474"/>
                  </a:cubicBezTo>
                  <a:cubicBezTo>
                    <a:pt x="4399" y="411"/>
                    <a:pt x="4350" y="378"/>
                    <a:pt x="4281" y="378"/>
                  </a:cubicBezTo>
                  <a:cubicBezTo>
                    <a:pt x="4228" y="378"/>
                    <a:pt x="4179" y="399"/>
                    <a:pt x="4145" y="431"/>
                  </a:cubicBezTo>
                  <a:cubicBezTo>
                    <a:pt x="4077" y="364"/>
                    <a:pt x="4077" y="364"/>
                    <a:pt x="4077" y="364"/>
                  </a:cubicBezTo>
                  <a:cubicBezTo>
                    <a:pt x="4134" y="306"/>
                    <a:pt x="4214" y="282"/>
                    <a:pt x="4295" y="282"/>
                  </a:cubicBezTo>
                  <a:cubicBezTo>
                    <a:pt x="4514" y="282"/>
                    <a:pt x="4514" y="440"/>
                    <a:pt x="4514" y="512"/>
                  </a:cubicBezTo>
                  <a:close/>
                  <a:moveTo>
                    <a:pt x="4391" y="577"/>
                  </a:moveTo>
                  <a:cubicBezTo>
                    <a:pt x="4365" y="577"/>
                    <a:pt x="4365" y="577"/>
                    <a:pt x="4365" y="577"/>
                  </a:cubicBezTo>
                  <a:cubicBezTo>
                    <a:pt x="4294" y="577"/>
                    <a:pt x="4173" y="583"/>
                    <a:pt x="4173" y="656"/>
                  </a:cubicBezTo>
                  <a:cubicBezTo>
                    <a:pt x="4173" y="703"/>
                    <a:pt x="4221" y="724"/>
                    <a:pt x="4262" y="724"/>
                  </a:cubicBezTo>
                  <a:cubicBezTo>
                    <a:pt x="4350" y="724"/>
                    <a:pt x="4391" y="678"/>
                    <a:pt x="4391" y="606"/>
                  </a:cubicBezTo>
                  <a:lnTo>
                    <a:pt x="4391" y="577"/>
                  </a:lnTo>
                  <a:close/>
                  <a:moveTo>
                    <a:pt x="3150" y="376"/>
                  </a:moveTo>
                  <a:cubicBezTo>
                    <a:pt x="3148" y="376"/>
                    <a:pt x="3148" y="376"/>
                    <a:pt x="3148" y="376"/>
                  </a:cubicBezTo>
                  <a:cubicBezTo>
                    <a:pt x="3148" y="294"/>
                    <a:pt x="3148" y="294"/>
                    <a:pt x="3148" y="294"/>
                  </a:cubicBezTo>
                  <a:cubicBezTo>
                    <a:pt x="3020" y="294"/>
                    <a:pt x="3020" y="294"/>
                    <a:pt x="3020" y="294"/>
                  </a:cubicBezTo>
                  <a:cubicBezTo>
                    <a:pt x="3020" y="807"/>
                    <a:pt x="3020" y="807"/>
                    <a:pt x="3020" y="807"/>
                  </a:cubicBezTo>
                  <a:cubicBezTo>
                    <a:pt x="3148" y="807"/>
                    <a:pt x="3148" y="807"/>
                    <a:pt x="3148" y="807"/>
                  </a:cubicBezTo>
                  <a:cubicBezTo>
                    <a:pt x="3148" y="533"/>
                    <a:pt x="3148" y="533"/>
                    <a:pt x="3148" y="533"/>
                  </a:cubicBezTo>
                  <a:cubicBezTo>
                    <a:pt x="3148" y="505"/>
                    <a:pt x="3165" y="403"/>
                    <a:pt x="3286" y="403"/>
                  </a:cubicBezTo>
                  <a:cubicBezTo>
                    <a:pt x="3306" y="403"/>
                    <a:pt x="3327" y="408"/>
                    <a:pt x="3348" y="413"/>
                  </a:cubicBezTo>
                  <a:cubicBezTo>
                    <a:pt x="3348" y="289"/>
                    <a:pt x="3348" y="289"/>
                    <a:pt x="3348" y="289"/>
                  </a:cubicBezTo>
                  <a:cubicBezTo>
                    <a:pt x="3333" y="285"/>
                    <a:pt x="3318" y="282"/>
                    <a:pt x="3302" y="282"/>
                  </a:cubicBezTo>
                  <a:cubicBezTo>
                    <a:pt x="3235" y="282"/>
                    <a:pt x="3178" y="317"/>
                    <a:pt x="3150" y="376"/>
                  </a:cubicBezTo>
                  <a:close/>
                  <a:moveTo>
                    <a:pt x="3805" y="0"/>
                  </a:moveTo>
                  <a:cubicBezTo>
                    <a:pt x="3933" y="0"/>
                    <a:pt x="3933" y="0"/>
                    <a:pt x="3933" y="0"/>
                  </a:cubicBezTo>
                  <a:cubicBezTo>
                    <a:pt x="3933" y="807"/>
                    <a:pt x="3933" y="807"/>
                    <a:pt x="3933" y="807"/>
                  </a:cubicBezTo>
                  <a:cubicBezTo>
                    <a:pt x="3812" y="807"/>
                    <a:pt x="3812" y="807"/>
                    <a:pt x="3812" y="807"/>
                  </a:cubicBezTo>
                  <a:cubicBezTo>
                    <a:pt x="3812" y="730"/>
                    <a:pt x="3812" y="730"/>
                    <a:pt x="3812" y="730"/>
                  </a:cubicBezTo>
                  <a:cubicBezTo>
                    <a:pt x="3809" y="730"/>
                    <a:pt x="3809" y="730"/>
                    <a:pt x="3809" y="730"/>
                  </a:cubicBezTo>
                  <a:cubicBezTo>
                    <a:pt x="3772" y="792"/>
                    <a:pt x="3705" y="820"/>
                    <a:pt x="3633" y="820"/>
                  </a:cubicBezTo>
                  <a:cubicBezTo>
                    <a:pt x="3475" y="820"/>
                    <a:pt x="3380" y="702"/>
                    <a:pt x="3380" y="551"/>
                  </a:cubicBezTo>
                  <a:cubicBezTo>
                    <a:pt x="3380" y="399"/>
                    <a:pt x="3482" y="282"/>
                    <a:pt x="3628" y="282"/>
                  </a:cubicBezTo>
                  <a:cubicBezTo>
                    <a:pt x="3724" y="282"/>
                    <a:pt x="3775" y="326"/>
                    <a:pt x="3802" y="360"/>
                  </a:cubicBezTo>
                  <a:cubicBezTo>
                    <a:pt x="3805" y="360"/>
                    <a:pt x="3805" y="360"/>
                    <a:pt x="3805" y="360"/>
                  </a:cubicBezTo>
                  <a:lnTo>
                    <a:pt x="3805" y="0"/>
                  </a:lnTo>
                  <a:close/>
                  <a:moveTo>
                    <a:pt x="3809" y="551"/>
                  </a:moveTo>
                  <a:cubicBezTo>
                    <a:pt x="3809" y="471"/>
                    <a:pt x="3753" y="397"/>
                    <a:pt x="3659" y="397"/>
                  </a:cubicBezTo>
                  <a:cubicBezTo>
                    <a:pt x="3565" y="397"/>
                    <a:pt x="3508" y="471"/>
                    <a:pt x="3508" y="551"/>
                  </a:cubicBezTo>
                  <a:cubicBezTo>
                    <a:pt x="3508" y="631"/>
                    <a:pt x="3565" y="704"/>
                    <a:pt x="3659" y="704"/>
                  </a:cubicBezTo>
                  <a:cubicBezTo>
                    <a:pt x="3753" y="704"/>
                    <a:pt x="3809" y="631"/>
                    <a:pt x="3809" y="55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0" name="Freeform 6"/>
            <p:cNvSpPr>
              <a:spLocks noSelect="1"/>
            </p:cNvSpPr>
            <p:nvPr userDrawn="1"/>
          </p:nvSpPr>
          <p:spPr bwMode="auto">
            <a:xfrm>
              <a:off x="614" y="232"/>
              <a:ext cx="1020" cy="419"/>
            </a:xfrm>
            <a:custGeom>
              <a:avLst/>
              <a:gdLst>
                <a:gd name="T0" fmla="*/ 1242 w 5100"/>
                <a:gd name="T1" fmla="*/ 1312 h 2093"/>
                <a:gd name="T2" fmla="*/ 1412 w 5100"/>
                <a:gd name="T3" fmla="*/ 1769 h 2093"/>
                <a:gd name="T4" fmla="*/ 1252 w 5100"/>
                <a:gd name="T5" fmla="*/ 1978 h 2093"/>
                <a:gd name="T6" fmla="*/ 1253 w 5100"/>
                <a:gd name="T7" fmla="*/ 2093 h 2093"/>
                <a:gd name="T8" fmla="*/ 1420 w 5100"/>
                <a:gd name="T9" fmla="*/ 1324 h 2093"/>
                <a:gd name="T10" fmla="*/ 1117 w 5100"/>
                <a:gd name="T11" fmla="*/ 1580 h 2093"/>
                <a:gd name="T12" fmla="*/ 1268 w 5100"/>
                <a:gd name="T13" fmla="*/ 1728 h 2093"/>
                <a:gd name="T14" fmla="*/ 655 w 5100"/>
                <a:gd name="T15" fmla="*/ 1850 h 2093"/>
                <a:gd name="T16" fmla="*/ 642 w 5100"/>
                <a:gd name="T17" fmla="*/ 1747 h 2093"/>
                <a:gd name="T18" fmla="*/ 895 w 5100"/>
                <a:gd name="T19" fmla="*/ 1590 h 2093"/>
                <a:gd name="T20" fmla="*/ 637 w 5100"/>
                <a:gd name="T21" fmla="*/ 1408 h 2093"/>
                <a:gd name="T22" fmla="*/ 287 w 5100"/>
                <a:gd name="T23" fmla="*/ 1312 h 2093"/>
                <a:gd name="T24" fmla="*/ 271 w 5100"/>
                <a:gd name="T25" fmla="*/ 1433 h 2093"/>
                <a:gd name="T26" fmla="*/ 5 w 5100"/>
                <a:gd name="T27" fmla="*/ 1837 h 2093"/>
                <a:gd name="T28" fmla="*/ 133 w 5100"/>
                <a:gd name="T29" fmla="*/ 1406 h 2093"/>
                <a:gd name="T30" fmla="*/ 1689 w 5100"/>
                <a:gd name="T31" fmla="*/ 1324 h 2093"/>
                <a:gd name="T32" fmla="*/ 1689 w 5100"/>
                <a:gd name="T33" fmla="*/ 1837 h 2093"/>
                <a:gd name="T34" fmla="*/ 1752 w 5100"/>
                <a:gd name="T35" fmla="*/ 1227 h 2093"/>
                <a:gd name="T36" fmla="*/ 1836 w 5100"/>
                <a:gd name="T37" fmla="*/ 1150 h 2093"/>
                <a:gd name="T38" fmla="*/ 2218 w 5100"/>
                <a:gd name="T39" fmla="*/ 1850 h 2093"/>
                <a:gd name="T40" fmla="*/ 2218 w 5100"/>
                <a:gd name="T41" fmla="*/ 1734 h 2093"/>
                <a:gd name="T42" fmla="*/ 2369 w 5100"/>
                <a:gd name="T43" fmla="*/ 1581 h 2093"/>
                <a:gd name="T44" fmla="*/ 333 w 5100"/>
                <a:gd name="T45" fmla="*/ 502 h 2093"/>
                <a:gd name="T46" fmla="*/ 128 w 5100"/>
                <a:gd name="T47" fmla="*/ 808 h 2093"/>
                <a:gd name="T48" fmla="*/ 122 w 5100"/>
                <a:gd name="T49" fmla="*/ 295 h 2093"/>
                <a:gd name="T50" fmla="*/ 281 w 5100"/>
                <a:gd name="T51" fmla="*/ 282 h 2093"/>
                <a:gd name="T52" fmla="*/ 794 w 5100"/>
                <a:gd name="T53" fmla="*/ 502 h 2093"/>
                <a:gd name="T54" fmla="*/ 666 w 5100"/>
                <a:gd name="T55" fmla="*/ 517 h 2093"/>
                <a:gd name="T56" fmla="*/ 461 w 5100"/>
                <a:gd name="T57" fmla="*/ 808 h 2093"/>
                <a:gd name="T58" fmla="*/ 3642 w 5100"/>
                <a:gd name="T59" fmla="*/ 551 h 2093"/>
                <a:gd name="T60" fmla="*/ 3920 w 5100"/>
                <a:gd name="T61" fmla="*/ 282 h 2093"/>
                <a:gd name="T62" fmla="*/ 3920 w 5100"/>
                <a:gd name="T63" fmla="*/ 397 h 2093"/>
                <a:gd name="T64" fmla="*/ 2596 w 5100"/>
                <a:gd name="T65" fmla="*/ 282 h 2093"/>
                <a:gd name="T66" fmla="*/ 2875 w 5100"/>
                <a:gd name="T67" fmla="*/ 551 h 2093"/>
                <a:gd name="T68" fmla="*/ 2446 w 5100"/>
                <a:gd name="T69" fmla="*/ 551 h 2093"/>
                <a:gd name="T70" fmla="*/ 2596 w 5100"/>
                <a:gd name="T71" fmla="*/ 705 h 2093"/>
                <a:gd name="T72" fmla="*/ 1952 w 5100"/>
                <a:gd name="T73" fmla="*/ 295 h 2093"/>
                <a:gd name="T74" fmla="*/ 2082 w 5100"/>
                <a:gd name="T75" fmla="*/ 376 h 2093"/>
                <a:gd name="T76" fmla="*/ 2280 w 5100"/>
                <a:gd name="T77" fmla="*/ 413 h 2093"/>
                <a:gd name="T78" fmla="*/ 2080 w 5100"/>
                <a:gd name="T79" fmla="*/ 808 h 2093"/>
                <a:gd name="T80" fmla="*/ 1312 w 5100"/>
                <a:gd name="T81" fmla="*/ 648 h 2093"/>
                <a:gd name="T82" fmla="*/ 1428 w 5100"/>
                <a:gd name="T83" fmla="*/ 596 h 2093"/>
                <a:gd name="T84" fmla="*/ 909 w 5100"/>
                <a:gd name="T85" fmla="*/ 551 h 2093"/>
                <a:gd name="T86" fmla="*/ 1299 w 5100"/>
                <a:gd name="T87" fmla="*/ 500 h 2093"/>
                <a:gd name="T88" fmla="*/ 1711 w 5100"/>
                <a:gd name="T89" fmla="*/ 295 h 2093"/>
                <a:gd name="T90" fmla="*/ 1711 w 5100"/>
                <a:gd name="T91" fmla="*/ 404 h 2093"/>
                <a:gd name="T92" fmla="*/ 1852 w 5100"/>
                <a:gd name="T93" fmla="*/ 695 h 2093"/>
                <a:gd name="T94" fmla="*/ 1583 w 5100"/>
                <a:gd name="T95" fmla="*/ 639 h 2093"/>
                <a:gd name="T96" fmla="*/ 1477 w 5100"/>
                <a:gd name="T97" fmla="*/ 295 h 2093"/>
                <a:gd name="T98" fmla="*/ 1711 w 5100"/>
                <a:gd name="T99" fmla="*/ 147 h 2093"/>
                <a:gd name="T100" fmla="*/ 4293 w 5100"/>
                <a:gd name="T101" fmla="*/ 551 h 2093"/>
                <a:gd name="T102" fmla="*/ 4572 w 5100"/>
                <a:gd name="T103" fmla="*/ 282 h 2093"/>
                <a:gd name="T104" fmla="*/ 4572 w 5100"/>
                <a:gd name="T105" fmla="*/ 397 h 2093"/>
                <a:gd name="T106" fmla="*/ 3295 w 5100"/>
                <a:gd name="T107" fmla="*/ 282 h 2093"/>
                <a:gd name="T108" fmla="*/ 3116 w 5100"/>
                <a:gd name="T109" fmla="*/ 295 h 2093"/>
                <a:gd name="T110" fmla="*/ 3123 w 5100"/>
                <a:gd name="T111" fmla="*/ 1051 h 2093"/>
                <a:gd name="T112" fmla="*/ 3300 w 5100"/>
                <a:gd name="T113" fmla="*/ 820 h 2093"/>
                <a:gd name="T114" fmla="*/ 3269 w 5100"/>
                <a:gd name="T115" fmla="*/ 705 h 2093"/>
                <a:gd name="T116" fmla="*/ 3420 w 5100"/>
                <a:gd name="T117" fmla="*/ 551 h 2093"/>
                <a:gd name="T118" fmla="*/ 5100 w 5100"/>
                <a:gd name="T119" fmla="*/ 808 h 2093"/>
                <a:gd name="T120" fmla="*/ 5100 w 5100"/>
                <a:gd name="T121" fmla="*/ 0 h 2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00" h="2093">
                  <a:moveTo>
                    <a:pt x="1420" y="1401"/>
                  </a:moveTo>
                  <a:cubicBezTo>
                    <a:pt x="1418" y="1401"/>
                    <a:pt x="1418" y="1401"/>
                    <a:pt x="1418" y="1401"/>
                  </a:cubicBezTo>
                  <a:cubicBezTo>
                    <a:pt x="1381" y="1339"/>
                    <a:pt x="1314" y="1312"/>
                    <a:pt x="1242" y="1312"/>
                  </a:cubicBezTo>
                  <a:cubicBezTo>
                    <a:pt x="1084" y="1312"/>
                    <a:pt x="989" y="1429"/>
                    <a:pt x="989" y="1581"/>
                  </a:cubicBezTo>
                  <a:cubicBezTo>
                    <a:pt x="989" y="1726"/>
                    <a:pt x="1090" y="1843"/>
                    <a:pt x="1244" y="1843"/>
                  </a:cubicBezTo>
                  <a:cubicBezTo>
                    <a:pt x="1308" y="1843"/>
                    <a:pt x="1374" y="1819"/>
                    <a:pt x="1412" y="1769"/>
                  </a:cubicBezTo>
                  <a:cubicBezTo>
                    <a:pt x="1414" y="1769"/>
                    <a:pt x="1414" y="1769"/>
                    <a:pt x="1414" y="1769"/>
                  </a:cubicBezTo>
                  <a:cubicBezTo>
                    <a:pt x="1414" y="1806"/>
                    <a:pt x="1414" y="1806"/>
                    <a:pt x="1414" y="1806"/>
                  </a:cubicBezTo>
                  <a:cubicBezTo>
                    <a:pt x="1414" y="1907"/>
                    <a:pt x="1375" y="1978"/>
                    <a:pt x="1252" y="1978"/>
                  </a:cubicBezTo>
                  <a:cubicBezTo>
                    <a:pt x="1180" y="1978"/>
                    <a:pt x="1127" y="1951"/>
                    <a:pt x="1075" y="1904"/>
                  </a:cubicBezTo>
                  <a:cubicBezTo>
                    <a:pt x="999" y="2009"/>
                    <a:pt x="999" y="2009"/>
                    <a:pt x="999" y="2009"/>
                  </a:cubicBezTo>
                  <a:cubicBezTo>
                    <a:pt x="1071" y="2073"/>
                    <a:pt x="1158" y="2093"/>
                    <a:pt x="1253" y="2093"/>
                  </a:cubicBezTo>
                  <a:cubicBezTo>
                    <a:pt x="1452" y="2093"/>
                    <a:pt x="1542" y="1976"/>
                    <a:pt x="1542" y="1791"/>
                  </a:cubicBezTo>
                  <a:cubicBezTo>
                    <a:pt x="1542" y="1324"/>
                    <a:pt x="1542" y="1324"/>
                    <a:pt x="1542" y="1324"/>
                  </a:cubicBezTo>
                  <a:cubicBezTo>
                    <a:pt x="1420" y="1324"/>
                    <a:pt x="1420" y="1324"/>
                    <a:pt x="1420" y="1324"/>
                  </a:cubicBezTo>
                  <a:lnTo>
                    <a:pt x="1420" y="1401"/>
                  </a:lnTo>
                  <a:close/>
                  <a:moveTo>
                    <a:pt x="1268" y="1728"/>
                  </a:moveTo>
                  <a:cubicBezTo>
                    <a:pt x="1181" y="1728"/>
                    <a:pt x="1117" y="1661"/>
                    <a:pt x="1117" y="1580"/>
                  </a:cubicBezTo>
                  <a:cubicBezTo>
                    <a:pt x="1117" y="1489"/>
                    <a:pt x="1179" y="1427"/>
                    <a:pt x="1269" y="1427"/>
                  </a:cubicBezTo>
                  <a:cubicBezTo>
                    <a:pt x="1362" y="1427"/>
                    <a:pt x="1420" y="1489"/>
                    <a:pt x="1420" y="1577"/>
                  </a:cubicBezTo>
                  <a:cubicBezTo>
                    <a:pt x="1420" y="1663"/>
                    <a:pt x="1363" y="1728"/>
                    <a:pt x="1268" y="1728"/>
                  </a:cubicBezTo>
                  <a:close/>
                  <a:moveTo>
                    <a:pt x="655" y="1312"/>
                  </a:moveTo>
                  <a:cubicBezTo>
                    <a:pt x="500" y="1312"/>
                    <a:pt x="376" y="1419"/>
                    <a:pt x="376" y="1581"/>
                  </a:cubicBezTo>
                  <a:cubicBezTo>
                    <a:pt x="376" y="1742"/>
                    <a:pt x="500" y="1850"/>
                    <a:pt x="655" y="1850"/>
                  </a:cubicBezTo>
                  <a:cubicBezTo>
                    <a:pt x="736" y="1850"/>
                    <a:pt x="812" y="1821"/>
                    <a:pt x="871" y="1747"/>
                  </a:cubicBezTo>
                  <a:cubicBezTo>
                    <a:pt x="780" y="1678"/>
                    <a:pt x="780" y="1678"/>
                    <a:pt x="780" y="1678"/>
                  </a:cubicBezTo>
                  <a:cubicBezTo>
                    <a:pt x="748" y="1717"/>
                    <a:pt x="706" y="1747"/>
                    <a:pt x="642" y="1747"/>
                  </a:cubicBezTo>
                  <a:cubicBezTo>
                    <a:pt x="570" y="1747"/>
                    <a:pt x="513" y="1701"/>
                    <a:pt x="504" y="1626"/>
                  </a:cubicBezTo>
                  <a:cubicBezTo>
                    <a:pt x="895" y="1626"/>
                    <a:pt x="895" y="1626"/>
                    <a:pt x="895" y="1626"/>
                  </a:cubicBezTo>
                  <a:cubicBezTo>
                    <a:pt x="895" y="1590"/>
                    <a:pt x="895" y="1590"/>
                    <a:pt x="895" y="1590"/>
                  </a:cubicBezTo>
                  <a:cubicBezTo>
                    <a:pt x="895" y="1412"/>
                    <a:pt x="798" y="1312"/>
                    <a:pt x="655" y="1312"/>
                  </a:cubicBezTo>
                  <a:close/>
                  <a:moveTo>
                    <a:pt x="504" y="1529"/>
                  </a:moveTo>
                  <a:cubicBezTo>
                    <a:pt x="514" y="1456"/>
                    <a:pt x="561" y="1408"/>
                    <a:pt x="637" y="1408"/>
                  </a:cubicBezTo>
                  <a:cubicBezTo>
                    <a:pt x="717" y="1408"/>
                    <a:pt x="766" y="1455"/>
                    <a:pt x="767" y="1529"/>
                  </a:cubicBezTo>
                  <a:lnTo>
                    <a:pt x="504" y="1529"/>
                  </a:lnTo>
                  <a:close/>
                  <a:moveTo>
                    <a:pt x="287" y="1312"/>
                  </a:moveTo>
                  <a:cubicBezTo>
                    <a:pt x="303" y="1312"/>
                    <a:pt x="318" y="1315"/>
                    <a:pt x="333" y="1319"/>
                  </a:cubicBezTo>
                  <a:cubicBezTo>
                    <a:pt x="333" y="1443"/>
                    <a:pt x="333" y="1443"/>
                    <a:pt x="333" y="1443"/>
                  </a:cubicBezTo>
                  <a:cubicBezTo>
                    <a:pt x="312" y="1438"/>
                    <a:pt x="291" y="1433"/>
                    <a:pt x="271" y="1433"/>
                  </a:cubicBezTo>
                  <a:cubicBezTo>
                    <a:pt x="150" y="1433"/>
                    <a:pt x="133" y="1535"/>
                    <a:pt x="133" y="1563"/>
                  </a:cubicBezTo>
                  <a:cubicBezTo>
                    <a:pt x="133" y="1837"/>
                    <a:pt x="133" y="1837"/>
                    <a:pt x="133" y="1837"/>
                  </a:cubicBezTo>
                  <a:cubicBezTo>
                    <a:pt x="5" y="1837"/>
                    <a:pt x="5" y="1837"/>
                    <a:pt x="5" y="1837"/>
                  </a:cubicBezTo>
                  <a:cubicBezTo>
                    <a:pt x="5" y="1324"/>
                    <a:pt x="5" y="1324"/>
                    <a:pt x="5" y="1324"/>
                  </a:cubicBezTo>
                  <a:cubicBezTo>
                    <a:pt x="133" y="1324"/>
                    <a:pt x="133" y="1324"/>
                    <a:pt x="133" y="1324"/>
                  </a:cubicBezTo>
                  <a:cubicBezTo>
                    <a:pt x="133" y="1406"/>
                    <a:pt x="133" y="1406"/>
                    <a:pt x="133" y="1406"/>
                  </a:cubicBezTo>
                  <a:cubicBezTo>
                    <a:pt x="135" y="1406"/>
                    <a:pt x="135" y="1406"/>
                    <a:pt x="135" y="1406"/>
                  </a:cubicBezTo>
                  <a:cubicBezTo>
                    <a:pt x="163" y="1347"/>
                    <a:pt x="220" y="1312"/>
                    <a:pt x="287" y="1312"/>
                  </a:cubicBezTo>
                  <a:close/>
                  <a:moveTo>
                    <a:pt x="1689" y="1324"/>
                  </a:moveTo>
                  <a:cubicBezTo>
                    <a:pt x="1818" y="1324"/>
                    <a:pt x="1818" y="1324"/>
                    <a:pt x="1818" y="1324"/>
                  </a:cubicBezTo>
                  <a:cubicBezTo>
                    <a:pt x="1818" y="1837"/>
                    <a:pt x="1818" y="1837"/>
                    <a:pt x="1818" y="1837"/>
                  </a:cubicBezTo>
                  <a:cubicBezTo>
                    <a:pt x="1689" y="1837"/>
                    <a:pt x="1689" y="1837"/>
                    <a:pt x="1689" y="1837"/>
                  </a:cubicBezTo>
                  <a:lnTo>
                    <a:pt x="1689" y="1324"/>
                  </a:lnTo>
                  <a:close/>
                  <a:moveTo>
                    <a:pt x="1836" y="1150"/>
                  </a:moveTo>
                  <a:cubicBezTo>
                    <a:pt x="1836" y="1194"/>
                    <a:pt x="1799" y="1227"/>
                    <a:pt x="1752" y="1227"/>
                  </a:cubicBezTo>
                  <a:cubicBezTo>
                    <a:pt x="1705" y="1227"/>
                    <a:pt x="1671" y="1191"/>
                    <a:pt x="1671" y="1150"/>
                  </a:cubicBezTo>
                  <a:cubicBezTo>
                    <a:pt x="1671" y="1110"/>
                    <a:pt x="1705" y="1073"/>
                    <a:pt x="1752" y="1073"/>
                  </a:cubicBezTo>
                  <a:cubicBezTo>
                    <a:pt x="1799" y="1073"/>
                    <a:pt x="1836" y="1107"/>
                    <a:pt x="1836" y="1150"/>
                  </a:cubicBezTo>
                  <a:close/>
                  <a:moveTo>
                    <a:pt x="2218" y="1312"/>
                  </a:moveTo>
                  <a:cubicBezTo>
                    <a:pt x="2063" y="1312"/>
                    <a:pt x="1939" y="1419"/>
                    <a:pt x="1939" y="1581"/>
                  </a:cubicBezTo>
                  <a:cubicBezTo>
                    <a:pt x="1939" y="1742"/>
                    <a:pt x="2063" y="1850"/>
                    <a:pt x="2218" y="1850"/>
                  </a:cubicBezTo>
                  <a:cubicBezTo>
                    <a:pt x="2373" y="1850"/>
                    <a:pt x="2497" y="1742"/>
                    <a:pt x="2497" y="1581"/>
                  </a:cubicBezTo>
                  <a:cubicBezTo>
                    <a:pt x="2497" y="1419"/>
                    <a:pt x="2373" y="1312"/>
                    <a:pt x="2218" y="1312"/>
                  </a:cubicBezTo>
                  <a:close/>
                  <a:moveTo>
                    <a:pt x="2218" y="1734"/>
                  </a:moveTo>
                  <a:cubicBezTo>
                    <a:pt x="2124" y="1734"/>
                    <a:pt x="2068" y="1661"/>
                    <a:pt x="2068" y="1581"/>
                  </a:cubicBezTo>
                  <a:cubicBezTo>
                    <a:pt x="2068" y="1501"/>
                    <a:pt x="2124" y="1427"/>
                    <a:pt x="2218" y="1427"/>
                  </a:cubicBezTo>
                  <a:cubicBezTo>
                    <a:pt x="2312" y="1427"/>
                    <a:pt x="2369" y="1501"/>
                    <a:pt x="2369" y="1581"/>
                  </a:cubicBezTo>
                  <a:cubicBezTo>
                    <a:pt x="2369" y="1661"/>
                    <a:pt x="2312" y="1734"/>
                    <a:pt x="2218" y="1734"/>
                  </a:cubicBezTo>
                  <a:close/>
                  <a:moveTo>
                    <a:pt x="333" y="808"/>
                  </a:moveTo>
                  <a:cubicBezTo>
                    <a:pt x="333" y="502"/>
                    <a:pt x="333" y="502"/>
                    <a:pt x="333" y="502"/>
                  </a:cubicBezTo>
                  <a:cubicBezTo>
                    <a:pt x="333" y="439"/>
                    <a:pt x="307" y="397"/>
                    <a:pt x="245" y="397"/>
                  </a:cubicBezTo>
                  <a:cubicBezTo>
                    <a:pt x="161" y="397"/>
                    <a:pt x="128" y="459"/>
                    <a:pt x="128" y="528"/>
                  </a:cubicBezTo>
                  <a:cubicBezTo>
                    <a:pt x="128" y="808"/>
                    <a:pt x="128" y="808"/>
                    <a:pt x="128" y="808"/>
                  </a:cubicBezTo>
                  <a:cubicBezTo>
                    <a:pt x="0" y="808"/>
                    <a:pt x="0" y="808"/>
                    <a:pt x="0" y="808"/>
                  </a:cubicBezTo>
                  <a:cubicBezTo>
                    <a:pt x="0" y="295"/>
                    <a:pt x="0" y="295"/>
                    <a:pt x="0" y="295"/>
                  </a:cubicBezTo>
                  <a:cubicBezTo>
                    <a:pt x="122" y="295"/>
                    <a:pt x="122" y="295"/>
                    <a:pt x="122" y="295"/>
                  </a:cubicBezTo>
                  <a:cubicBezTo>
                    <a:pt x="122" y="375"/>
                    <a:pt x="122" y="375"/>
                    <a:pt x="122" y="375"/>
                  </a:cubicBezTo>
                  <a:cubicBezTo>
                    <a:pt x="124" y="375"/>
                    <a:pt x="124" y="375"/>
                    <a:pt x="124" y="375"/>
                  </a:cubicBezTo>
                  <a:cubicBezTo>
                    <a:pt x="146" y="327"/>
                    <a:pt x="195" y="282"/>
                    <a:pt x="281" y="282"/>
                  </a:cubicBezTo>
                  <a:cubicBezTo>
                    <a:pt x="360" y="282"/>
                    <a:pt x="414" y="313"/>
                    <a:pt x="441" y="377"/>
                  </a:cubicBezTo>
                  <a:cubicBezTo>
                    <a:pt x="478" y="312"/>
                    <a:pt x="533" y="282"/>
                    <a:pt x="610" y="282"/>
                  </a:cubicBezTo>
                  <a:cubicBezTo>
                    <a:pt x="746" y="282"/>
                    <a:pt x="794" y="379"/>
                    <a:pt x="794" y="502"/>
                  </a:cubicBezTo>
                  <a:cubicBezTo>
                    <a:pt x="794" y="808"/>
                    <a:pt x="794" y="808"/>
                    <a:pt x="794" y="808"/>
                  </a:cubicBezTo>
                  <a:cubicBezTo>
                    <a:pt x="666" y="808"/>
                    <a:pt x="666" y="808"/>
                    <a:pt x="666" y="808"/>
                  </a:cubicBezTo>
                  <a:cubicBezTo>
                    <a:pt x="666" y="517"/>
                    <a:pt x="666" y="517"/>
                    <a:pt x="666" y="517"/>
                  </a:cubicBezTo>
                  <a:cubicBezTo>
                    <a:pt x="666" y="453"/>
                    <a:pt x="647" y="397"/>
                    <a:pt x="571" y="397"/>
                  </a:cubicBezTo>
                  <a:cubicBezTo>
                    <a:pt x="491" y="397"/>
                    <a:pt x="461" y="464"/>
                    <a:pt x="461" y="530"/>
                  </a:cubicBezTo>
                  <a:cubicBezTo>
                    <a:pt x="461" y="808"/>
                    <a:pt x="461" y="808"/>
                    <a:pt x="461" y="808"/>
                  </a:cubicBezTo>
                  <a:lnTo>
                    <a:pt x="333" y="808"/>
                  </a:lnTo>
                  <a:close/>
                  <a:moveTo>
                    <a:pt x="3920" y="282"/>
                  </a:moveTo>
                  <a:cubicBezTo>
                    <a:pt x="3766" y="282"/>
                    <a:pt x="3642" y="390"/>
                    <a:pt x="3642" y="551"/>
                  </a:cubicBezTo>
                  <a:cubicBezTo>
                    <a:pt x="3642" y="713"/>
                    <a:pt x="3766" y="820"/>
                    <a:pt x="3920" y="820"/>
                  </a:cubicBezTo>
                  <a:cubicBezTo>
                    <a:pt x="4075" y="820"/>
                    <a:pt x="4199" y="713"/>
                    <a:pt x="4199" y="551"/>
                  </a:cubicBezTo>
                  <a:cubicBezTo>
                    <a:pt x="4199" y="390"/>
                    <a:pt x="4075" y="282"/>
                    <a:pt x="3920" y="282"/>
                  </a:cubicBezTo>
                  <a:close/>
                  <a:moveTo>
                    <a:pt x="3920" y="705"/>
                  </a:moveTo>
                  <a:cubicBezTo>
                    <a:pt x="3826" y="705"/>
                    <a:pt x="3770" y="631"/>
                    <a:pt x="3770" y="551"/>
                  </a:cubicBezTo>
                  <a:cubicBezTo>
                    <a:pt x="3770" y="471"/>
                    <a:pt x="3826" y="397"/>
                    <a:pt x="3920" y="397"/>
                  </a:cubicBezTo>
                  <a:cubicBezTo>
                    <a:pt x="4014" y="397"/>
                    <a:pt x="4071" y="471"/>
                    <a:pt x="4071" y="551"/>
                  </a:cubicBezTo>
                  <a:cubicBezTo>
                    <a:pt x="4071" y="631"/>
                    <a:pt x="4014" y="705"/>
                    <a:pt x="3920" y="705"/>
                  </a:cubicBezTo>
                  <a:close/>
                  <a:moveTo>
                    <a:pt x="2596" y="282"/>
                  </a:moveTo>
                  <a:cubicBezTo>
                    <a:pt x="2441" y="282"/>
                    <a:pt x="2317" y="390"/>
                    <a:pt x="2317" y="551"/>
                  </a:cubicBezTo>
                  <a:cubicBezTo>
                    <a:pt x="2317" y="713"/>
                    <a:pt x="2441" y="820"/>
                    <a:pt x="2596" y="820"/>
                  </a:cubicBezTo>
                  <a:cubicBezTo>
                    <a:pt x="2751" y="820"/>
                    <a:pt x="2875" y="713"/>
                    <a:pt x="2875" y="551"/>
                  </a:cubicBezTo>
                  <a:cubicBezTo>
                    <a:pt x="2875" y="390"/>
                    <a:pt x="2751" y="282"/>
                    <a:pt x="2596" y="282"/>
                  </a:cubicBezTo>
                  <a:close/>
                  <a:moveTo>
                    <a:pt x="2596" y="705"/>
                  </a:moveTo>
                  <a:cubicBezTo>
                    <a:pt x="2502" y="705"/>
                    <a:pt x="2446" y="631"/>
                    <a:pt x="2446" y="551"/>
                  </a:cubicBezTo>
                  <a:cubicBezTo>
                    <a:pt x="2446" y="471"/>
                    <a:pt x="2502" y="397"/>
                    <a:pt x="2596" y="397"/>
                  </a:cubicBezTo>
                  <a:cubicBezTo>
                    <a:pt x="2690" y="397"/>
                    <a:pt x="2747" y="471"/>
                    <a:pt x="2747" y="551"/>
                  </a:cubicBezTo>
                  <a:cubicBezTo>
                    <a:pt x="2747" y="631"/>
                    <a:pt x="2690" y="705"/>
                    <a:pt x="2596" y="705"/>
                  </a:cubicBezTo>
                  <a:close/>
                  <a:moveTo>
                    <a:pt x="2080" y="808"/>
                  </a:moveTo>
                  <a:cubicBezTo>
                    <a:pt x="1952" y="808"/>
                    <a:pt x="1952" y="808"/>
                    <a:pt x="1952" y="808"/>
                  </a:cubicBezTo>
                  <a:cubicBezTo>
                    <a:pt x="1952" y="295"/>
                    <a:pt x="1952" y="295"/>
                    <a:pt x="1952" y="295"/>
                  </a:cubicBezTo>
                  <a:cubicBezTo>
                    <a:pt x="2080" y="295"/>
                    <a:pt x="2080" y="295"/>
                    <a:pt x="2080" y="295"/>
                  </a:cubicBezTo>
                  <a:cubicBezTo>
                    <a:pt x="2080" y="376"/>
                    <a:pt x="2080" y="376"/>
                    <a:pt x="2080" y="376"/>
                  </a:cubicBezTo>
                  <a:cubicBezTo>
                    <a:pt x="2082" y="376"/>
                    <a:pt x="2082" y="376"/>
                    <a:pt x="2082" y="376"/>
                  </a:cubicBezTo>
                  <a:cubicBezTo>
                    <a:pt x="2110" y="317"/>
                    <a:pt x="2167" y="282"/>
                    <a:pt x="2234" y="282"/>
                  </a:cubicBezTo>
                  <a:cubicBezTo>
                    <a:pt x="2250" y="282"/>
                    <a:pt x="2265" y="285"/>
                    <a:pt x="2280" y="290"/>
                  </a:cubicBezTo>
                  <a:cubicBezTo>
                    <a:pt x="2280" y="413"/>
                    <a:pt x="2280" y="413"/>
                    <a:pt x="2280" y="413"/>
                  </a:cubicBezTo>
                  <a:cubicBezTo>
                    <a:pt x="2258" y="408"/>
                    <a:pt x="2238" y="404"/>
                    <a:pt x="2218" y="404"/>
                  </a:cubicBezTo>
                  <a:cubicBezTo>
                    <a:pt x="2097" y="404"/>
                    <a:pt x="2080" y="505"/>
                    <a:pt x="2080" y="533"/>
                  </a:cubicBezTo>
                  <a:lnTo>
                    <a:pt x="2080" y="808"/>
                  </a:lnTo>
                  <a:close/>
                  <a:moveTo>
                    <a:pt x="1187" y="820"/>
                  </a:moveTo>
                  <a:cubicBezTo>
                    <a:pt x="1269" y="820"/>
                    <a:pt x="1344" y="792"/>
                    <a:pt x="1404" y="718"/>
                  </a:cubicBezTo>
                  <a:cubicBezTo>
                    <a:pt x="1312" y="648"/>
                    <a:pt x="1312" y="648"/>
                    <a:pt x="1312" y="648"/>
                  </a:cubicBezTo>
                  <a:cubicBezTo>
                    <a:pt x="1280" y="688"/>
                    <a:pt x="1239" y="718"/>
                    <a:pt x="1175" y="718"/>
                  </a:cubicBezTo>
                  <a:cubicBezTo>
                    <a:pt x="1103" y="718"/>
                    <a:pt x="1045" y="672"/>
                    <a:pt x="1037" y="596"/>
                  </a:cubicBezTo>
                  <a:cubicBezTo>
                    <a:pt x="1428" y="596"/>
                    <a:pt x="1428" y="596"/>
                    <a:pt x="1428" y="596"/>
                  </a:cubicBezTo>
                  <a:cubicBezTo>
                    <a:pt x="1428" y="561"/>
                    <a:pt x="1428" y="561"/>
                    <a:pt x="1428" y="561"/>
                  </a:cubicBezTo>
                  <a:cubicBezTo>
                    <a:pt x="1428" y="383"/>
                    <a:pt x="1330" y="282"/>
                    <a:pt x="1187" y="282"/>
                  </a:cubicBezTo>
                  <a:cubicBezTo>
                    <a:pt x="1033" y="282"/>
                    <a:pt x="909" y="390"/>
                    <a:pt x="909" y="551"/>
                  </a:cubicBezTo>
                  <a:cubicBezTo>
                    <a:pt x="909" y="713"/>
                    <a:pt x="1033" y="820"/>
                    <a:pt x="1187" y="820"/>
                  </a:cubicBezTo>
                  <a:close/>
                  <a:moveTo>
                    <a:pt x="1169" y="378"/>
                  </a:moveTo>
                  <a:cubicBezTo>
                    <a:pt x="1249" y="378"/>
                    <a:pt x="1298" y="425"/>
                    <a:pt x="1299" y="500"/>
                  </a:cubicBezTo>
                  <a:cubicBezTo>
                    <a:pt x="1037" y="500"/>
                    <a:pt x="1037" y="500"/>
                    <a:pt x="1037" y="500"/>
                  </a:cubicBezTo>
                  <a:cubicBezTo>
                    <a:pt x="1046" y="426"/>
                    <a:pt x="1093" y="378"/>
                    <a:pt x="1169" y="378"/>
                  </a:cubicBezTo>
                  <a:close/>
                  <a:moveTo>
                    <a:pt x="1711" y="295"/>
                  </a:moveTo>
                  <a:cubicBezTo>
                    <a:pt x="1852" y="295"/>
                    <a:pt x="1852" y="295"/>
                    <a:pt x="1852" y="295"/>
                  </a:cubicBezTo>
                  <a:cubicBezTo>
                    <a:pt x="1852" y="404"/>
                    <a:pt x="1852" y="404"/>
                    <a:pt x="1852" y="404"/>
                  </a:cubicBezTo>
                  <a:cubicBezTo>
                    <a:pt x="1711" y="404"/>
                    <a:pt x="1711" y="404"/>
                    <a:pt x="1711" y="404"/>
                  </a:cubicBezTo>
                  <a:cubicBezTo>
                    <a:pt x="1711" y="628"/>
                    <a:pt x="1711" y="628"/>
                    <a:pt x="1711" y="628"/>
                  </a:cubicBezTo>
                  <a:cubicBezTo>
                    <a:pt x="1711" y="679"/>
                    <a:pt x="1726" y="711"/>
                    <a:pt x="1782" y="711"/>
                  </a:cubicBezTo>
                  <a:cubicBezTo>
                    <a:pt x="1805" y="711"/>
                    <a:pt x="1836" y="707"/>
                    <a:pt x="1852" y="695"/>
                  </a:cubicBezTo>
                  <a:cubicBezTo>
                    <a:pt x="1852" y="803"/>
                    <a:pt x="1852" y="803"/>
                    <a:pt x="1852" y="803"/>
                  </a:cubicBezTo>
                  <a:cubicBezTo>
                    <a:pt x="1825" y="816"/>
                    <a:pt x="1780" y="820"/>
                    <a:pt x="1750" y="820"/>
                  </a:cubicBezTo>
                  <a:cubicBezTo>
                    <a:pt x="1615" y="820"/>
                    <a:pt x="1583" y="759"/>
                    <a:pt x="1583" y="639"/>
                  </a:cubicBezTo>
                  <a:cubicBezTo>
                    <a:pt x="1583" y="404"/>
                    <a:pt x="1583" y="404"/>
                    <a:pt x="1583" y="404"/>
                  </a:cubicBezTo>
                  <a:cubicBezTo>
                    <a:pt x="1477" y="404"/>
                    <a:pt x="1477" y="404"/>
                    <a:pt x="1477" y="404"/>
                  </a:cubicBezTo>
                  <a:cubicBezTo>
                    <a:pt x="1477" y="295"/>
                    <a:pt x="1477" y="295"/>
                    <a:pt x="1477" y="295"/>
                  </a:cubicBezTo>
                  <a:cubicBezTo>
                    <a:pt x="1583" y="295"/>
                    <a:pt x="1583" y="295"/>
                    <a:pt x="1583" y="295"/>
                  </a:cubicBezTo>
                  <a:cubicBezTo>
                    <a:pt x="1583" y="147"/>
                    <a:pt x="1583" y="147"/>
                    <a:pt x="1583" y="147"/>
                  </a:cubicBezTo>
                  <a:cubicBezTo>
                    <a:pt x="1711" y="147"/>
                    <a:pt x="1711" y="147"/>
                    <a:pt x="1711" y="147"/>
                  </a:cubicBezTo>
                  <a:lnTo>
                    <a:pt x="1711" y="295"/>
                  </a:lnTo>
                  <a:close/>
                  <a:moveTo>
                    <a:pt x="4572" y="282"/>
                  </a:moveTo>
                  <a:cubicBezTo>
                    <a:pt x="4417" y="282"/>
                    <a:pt x="4293" y="390"/>
                    <a:pt x="4293" y="551"/>
                  </a:cubicBezTo>
                  <a:cubicBezTo>
                    <a:pt x="4293" y="713"/>
                    <a:pt x="4417" y="820"/>
                    <a:pt x="4572" y="820"/>
                  </a:cubicBezTo>
                  <a:cubicBezTo>
                    <a:pt x="4727" y="820"/>
                    <a:pt x="4851" y="713"/>
                    <a:pt x="4851" y="551"/>
                  </a:cubicBezTo>
                  <a:cubicBezTo>
                    <a:pt x="4851" y="390"/>
                    <a:pt x="4727" y="282"/>
                    <a:pt x="4572" y="282"/>
                  </a:cubicBezTo>
                  <a:close/>
                  <a:moveTo>
                    <a:pt x="4572" y="705"/>
                  </a:moveTo>
                  <a:cubicBezTo>
                    <a:pt x="4478" y="705"/>
                    <a:pt x="4421" y="631"/>
                    <a:pt x="4421" y="551"/>
                  </a:cubicBezTo>
                  <a:cubicBezTo>
                    <a:pt x="4421" y="471"/>
                    <a:pt x="4478" y="397"/>
                    <a:pt x="4572" y="397"/>
                  </a:cubicBezTo>
                  <a:cubicBezTo>
                    <a:pt x="4666" y="397"/>
                    <a:pt x="4722" y="471"/>
                    <a:pt x="4722" y="551"/>
                  </a:cubicBezTo>
                  <a:cubicBezTo>
                    <a:pt x="4722" y="631"/>
                    <a:pt x="4666" y="705"/>
                    <a:pt x="4572" y="705"/>
                  </a:cubicBezTo>
                  <a:close/>
                  <a:moveTo>
                    <a:pt x="3295" y="282"/>
                  </a:moveTo>
                  <a:cubicBezTo>
                    <a:pt x="3223" y="282"/>
                    <a:pt x="3156" y="310"/>
                    <a:pt x="3118" y="372"/>
                  </a:cubicBezTo>
                  <a:cubicBezTo>
                    <a:pt x="3116" y="372"/>
                    <a:pt x="3116" y="372"/>
                    <a:pt x="3116" y="372"/>
                  </a:cubicBezTo>
                  <a:cubicBezTo>
                    <a:pt x="3116" y="295"/>
                    <a:pt x="3116" y="295"/>
                    <a:pt x="3116" y="295"/>
                  </a:cubicBezTo>
                  <a:cubicBezTo>
                    <a:pt x="2994" y="295"/>
                    <a:pt x="2994" y="295"/>
                    <a:pt x="2994" y="295"/>
                  </a:cubicBezTo>
                  <a:cubicBezTo>
                    <a:pt x="2994" y="1051"/>
                    <a:pt x="2994" y="1051"/>
                    <a:pt x="2994" y="1051"/>
                  </a:cubicBezTo>
                  <a:cubicBezTo>
                    <a:pt x="3123" y="1051"/>
                    <a:pt x="3123" y="1051"/>
                    <a:pt x="3123" y="1051"/>
                  </a:cubicBezTo>
                  <a:cubicBezTo>
                    <a:pt x="3123" y="742"/>
                    <a:pt x="3123" y="742"/>
                    <a:pt x="3123" y="742"/>
                  </a:cubicBezTo>
                  <a:cubicBezTo>
                    <a:pt x="3126" y="742"/>
                    <a:pt x="3126" y="742"/>
                    <a:pt x="3126" y="742"/>
                  </a:cubicBezTo>
                  <a:cubicBezTo>
                    <a:pt x="3153" y="776"/>
                    <a:pt x="3204" y="820"/>
                    <a:pt x="3300" y="820"/>
                  </a:cubicBezTo>
                  <a:cubicBezTo>
                    <a:pt x="3446" y="820"/>
                    <a:pt x="3548" y="703"/>
                    <a:pt x="3548" y="551"/>
                  </a:cubicBezTo>
                  <a:cubicBezTo>
                    <a:pt x="3548" y="400"/>
                    <a:pt x="3453" y="282"/>
                    <a:pt x="3295" y="282"/>
                  </a:cubicBezTo>
                  <a:close/>
                  <a:moveTo>
                    <a:pt x="3269" y="705"/>
                  </a:moveTo>
                  <a:cubicBezTo>
                    <a:pt x="3175" y="705"/>
                    <a:pt x="3118" y="631"/>
                    <a:pt x="3118" y="551"/>
                  </a:cubicBezTo>
                  <a:cubicBezTo>
                    <a:pt x="3118" y="471"/>
                    <a:pt x="3175" y="397"/>
                    <a:pt x="3269" y="397"/>
                  </a:cubicBezTo>
                  <a:cubicBezTo>
                    <a:pt x="3363" y="397"/>
                    <a:pt x="3420" y="471"/>
                    <a:pt x="3420" y="551"/>
                  </a:cubicBezTo>
                  <a:cubicBezTo>
                    <a:pt x="3420" y="631"/>
                    <a:pt x="3363" y="705"/>
                    <a:pt x="3269" y="705"/>
                  </a:cubicBezTo>
                  <a:close/>
                  <a:moveTo>
                    <a:pt x="5100" y="0"/>
                  </a:moveTo>
                  <a:cubicBezTo>
                    <a:pt x="5100" y="808"/>
                    <a:pt x="5100" y="808"/>
                    <a:pt x="5100" y="808"/>
                  </a:cubicBezTo>
                  <a:cubicBezTo>
                    <a:pt x="4972" y="808"/>
                    <a:pt x="4972" y="808"/>
                    <a:pt x="4972" y="808"/>
                  </a:cubicBezTo>
                  <a:cubicBezTo>
                    <a:pt x="4972" y="0"/>
                    <a:pt x="4972" y="0"/>
                    <a:pt x="4972" y="0"/>
                  </a:cubicBezTo>
                  <a:lnTo>
                    <a:pt x="5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2852335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to (hoog)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hasCustomPrompt="1"/>
          </p:nvPr>
        </p:nvSpPr>
        <p:spPr bwMode="gray">
          <a:xfrm>
            <a:off x="5826634" y="2053441"/>
            <a:ext cx="5869280" cy="4464000"/>
          </a:xfrm>
        </p:spPr>
        <p:txBody>
          <a:bodyPr/>
          <a:lstStyle>
            <a:lvl1pPr>
              <a:defRPr/>
            </a:lvl1pPr>
          </a:lstStyle>
          <a:p>
            <a:pPr lvl="0"/>
            <a:r>
              <a:rPr lang="nl-NL" noProof="1"/>
              <a:t>[Tekst]</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noSelect="1"/>
          </p:cNvSpPr>
          <p:nvPr>
            <p:ph type="pic" sz="quarter" idx="10" hasCustomPrompt="1"/>
          </p:nvPr>
        </p:nvSpPr>
        <p:spPr bwMode="gray">
          <a:xfrm>
            <a:off x="1068542" y="0"/>
            <a:ext cx="4583403" cy="6858000"/>
          </a:xfrm>
        </p:spPr>
        <p:txBody>
          <a:bodyPr/>
          <a:lstStyle>
            <a:lvl1pPr marL="0" indent="0">
              <a:buNone/>
              <a:defRPr b="0" baseline="0"/>
            </a:lvl1pPr>
          </a:lstStyle>
          <a:p>
            <a:r>
              <a:rPr lang="nl-NL" dirty="0"/>
              <a:t>[Afbeelding]</a:t>
            </a:r>
          </a:p>
        </p:txBody>
      </p:sp>
      <p:sp>
        <p:nvSpPr>
          <p:cNvPr id="2" name="Tijdelijke aanduiding voor datum 1"/>
          <p:cNvSpPr>
            <a:spLocks noGrp="1" noSelect="1"/>
          </p:cNvSpPr>
          <p:nvPr>
            <p:ph type="dt" sz="half" idx="11"/>
          </p:nvPr>
        </p:nvSpPr>
        <p:spPr bwMode="gray"/>
        <p:txBody>
          <a:bodyPr/>
          <a:lstStyle/>
          <a:p>
            <a:fld id="{F900D2DF-45AC-4873-8C73-E5F4C570E364}" type="datetime1">
              <a:rPr lang="nl-NL" smtClean="0"/>
              <a:t>24-06-2025</a:t>
            </a:fld>
            <a:endParaRPr lang="nl-NL" dirty="0"/>
          </a:p>
        </p:txBody>
      </p:sp>
      <p:sp>
        <p:nvSpPr>
          <p:cNvPr id="4" name="Tijdelijke aanduiding voor voettekst 3"/>
          <p:cNvSpPr>
            <a:spLocks noGrp="1" noSelect="1"/>
          </p:cNvSpPr>
          <p:nvPr>
            <p:ph type="ftr" sz="quarter" idx="12"/>
          </p:nvPr>
        </p:nvSpPr>
        <p:spPr bwMode="gray"/>
        <p:txBody>
          <a:bodyPr/>
          <a:lstStyle/>
          <a:p>
            <a:r>
              <a:rPr lang="nl-NL"/>
              <a:t>Via Invoegen | Koptekst en voettekst kunt u de tekst wijzigen</a:t>
            </a:r>
            <a:endParaRPr lang="nl-NL" dirty="0"/>
          </a:p>
        </p:txBody>
      </p:sp>
      <p:sp>
        <p:nvSpPr>
          <p:cNvPr id="5" name="Tijdelijke aanduiding voor dianummer 4"/>
          <p:cNvSpPr>
            <a:spLocks noGrp="1" noSelect="1"/>
          </p:cNvSpPr>
          <p:nvPr>
            <p:ph type="sldNum" sz="quarter" idx="13"/>
          </p:nvPr>
        </p:nvSpPr>
        <p:spPr bwMode="gray"/>
        <p:txBody>
          <a:bodyPr/>
          <a:lstStyle/>
          <a:p>
            <a:pPr algn="l"/>
            <a:r>
              <a:rPr lang="nl-NL" dirty="0"/>
              <a:t>| </a:t>
            </a:r>
            <a:fld id="{6C885DEC-5AE5-4403-A92E-278225061E43}" type="slidenum">
              <a:rPr lang="nl-NL" smtClean="0"/>
              <a:pPr algn="l"/>
              <a:t>‹nr.›</a:t>
            </a:fld>
            <a:endParaRPr lang="nl-NL" dirty="0"/>
          </a:p>
        </p:txBody>
      </p:sp>
    </p:spTree>
    <p:extLst>
      <p:ext uri="{BB962C8B-B14F-4D97-AF65-F5344CB8AC3E}">
        <p14:creationId xmlns:p14="http://schemas.microsoft.com/office/powerpoint/2010/main" val="4149193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hasCustomPrompt="1"/>
          </p:nvPr>
        </p:nvSpPr>
        <p:spPr bwMode="gray">
          <a:xfrm>
            <a:off x="1052325" y="3366000"/>
            <a:ext cx="5183325" cy="2786400"/>
          </a:xfrm>
        </p:spPr>
        <p:txBody>
          <a:bodyPr/>
          <a:lstStyle>
            <a:lvl1pPr>
              <a:defRPr/>
            </a:lvl1pPr>
          </a:lstStyle>
          <a:p>
            <a:pPr lvl="0"/>
            <a:r>
              <a:rPr lang="nl-NL" noProof="1"/>
              <a:t>[Tekst]</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11" name="Tijdelijke aanduiding voor inhoud 10"/>
          <p:cNvSpPr>
            <a:spLocks noGrp="1" noSelect="1"/>
          </p:cNvSpPr>
          <p:nvPr>
            <p:ph sz="quarter" idx="14" hasCustomPrompt="1"/>
          </p:nvPr>
        </p:nvSpPr>
        <p:spPr bwMode="gray">
          <a:xfrm>
            <a:off x="6533945" y="3366000"/>
            <a:ext cx="5183325" cy="2786400"/>
          </a:xfrm>
        </p:spPr>
        <p:txBody>
          <a:bodyPr/>
          <a:lstStyle>
            <a:lvl1pPr marL="0" marR="0" indent="0" algn="l" defTabSz="1219078" rtl="0" eaLnBrk="1" fontAlgn="auto" latinLnBrk="0" hangingPunct="1">
              <a:lnSpc>
                <a:spcPct val="100000"/>
              </a:lnSpc>
              <a:spcBef>
                <a:spcPts val="0"/>
              </a:spcBef>
              <a:spcAft>
                <a:spcPts val="0"/>
              </a:spcAft>
              <a:buClr>
                <a:schemeClr val="accent1"/>
              </a:buClr>
              <a:buSzPct val="65000"/>
              <a:buFont typeface="Wingdings" pitchFamily="2" charset="2"/>
              <a:buNone/>
              <a:tabLst/>
              <a:defRPr/>
            </a:lvl1pPr>
          </a:lstStyle>
          <a:p>
            <a:pPr marL="287971" marR="0" lvl="0" indent="-287971" algn="l" defTabSz="1219078" rtl="0" eaLnBrk="1" fontAlgn="auto" latinLnBrk="0" hangingPunct="1">
              <a:lnSpc>
                <a:spcPct val="100000"/>
              </a:lnSpc>
              <a:spcBef>
                <a:spcPts val="0"/>
              </a:spcBef>
              <a:spcAft>
                <a:spcPts val="0"/>
              </a:spcAft>
              <a:buClr>
                <a:schemeClr val="accent1"/>
              </a:buClr>
              <a:buSzPct val="65000"/>
              <a:buFont typeface="Wingdings" pitchFamily="2" charset="2"/>
              <a:buChar char=""/>
              <a:tabLst/>
              <a:defRPr/>
            </a:pPr>
            <a:r>
              <a:rPr lang="nl-NL" noProof="1"/>
              <a:t>[Tekst]</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2" name="Tijdelijke aanduiding voor datum 1"/>
          <p:cNvSpPr>
            <a:spLocks noGrp="1" noSelect="1"/>
          </p:cNvSpPr>
          <p:nvPr>
            <p:ph type="dt" sz="half" idx="15"/>
          </p:nvPr>
        </p:nvSpPr>
        <p:spPr bwMode="gray"/>
        <p:txBody>
          <a:bodyPr/>
          <a:lstStyle/>
          <a:p>
            <a:fld id="{05853BB1-AA2C-4458-AEA6-6368DEB3275D}" type="datetime1">
              <a:rPr lang="nl-NL" smtClean="0"/>
              <a:t>24-06-2025</a:t>
            </a:fld>
            <a:endParaRPr lang="nl-NL" dirty="0"/>
          </a:p>
        </p:txBody>
      </p:sp>
      <p:sp>
        <p:nvSpPr>
          <p:cNvPr id="3" name="Tijdelijke aanduiding voor voettekst 2"/>
          <p:cNvSpPr>
            <a:spLocks noGrp="1" noSelect="1"/>
          </p:cNvSpPr>
          <p:nvPr>
            <p:ph type="ftr" sz="quarter" idx="16"/>
          </p:nvPr>
        </p:nvSpPr>
        <p:spPr bwMode="gray"/>
        <p:txBody>
          <a:bodyPr/>
          <a:lstStyle/>
          <a:p>
            <a:r>
              <a:rPr lang="nl-NL"/>
              <a:t>Via Invoegen | Koptekst en voettekst kunt u de tekst wijzigen</a:t>
            </a:r>
            <a:endParaRPr lang="nl-NL" dirty="0"/>
          </a:p>
        </p:txBody>
      </p:sp>
      <p:sp>
        <p:nvSpPr>
          <p:cNvPr id="4" name="Tijdelijke aanduiding voor dianummer 3"/>
          <p:cNvSpPr>
            <a:spLocks noGrp="1" noSelect="1"/>
          </p:cNvSpPr>
          <p:nvPr>
            <p:ph type="sldNum" sz="quarter" idx="17"/>
          </p:nvPr>
        </p:nvSpPr>
        <p:spPr bwMode="gray"/>
        <p:txBody>
          <a:bodyPr/>
          <a:lstStyle/>
          <a:p>
            <a:pPr algn="l"/>
            <a:r>
              <a:rPr lang="nl-NL" dirty="0"/>
              <a:t>| </a:t>
            </a:r>
            <a:fld id="{6C885DEC-5AE5-4403-A92E-278225061E43}" type="slidenum">
              <a:rPr lang="nl-NL" smtClean="0"/>
              <a:pPr algn="l"/>
              <a:t>‹nr.›</a:t>
            </a:fld>
            <a:endParaRPr lang="nl-NL" dirty="0"/>
          </a:p>
        </p:txBody>
      </p:sp>
      <p:sp>
        <p:nvSpPr>
          <p:cNvPr id="5" name="Titel 4"/>
          <p:cNvSpPr>
            <a:spLocks noGrp="1" noSelect="1"/>
          </p:cNvSpPr>
          <p:nvPr>
            <p:ph type="title" hasCustomPrompt="1"/>
          </p:nvPr>
        </p:nvSpPr>
        <p:spPr bwMode="gray">
          <a:xfrm>
            <a:off x="1052322" y="1916419"/>
            <a:ext cx="10798594" cy="1296000"/>
          </a:xfrm>
        </p:spPr>
        <p:txBody>
          <a:bodyPr/>
          <a:lstStyle>
            <a:lvl1pPr>
              <a:defRPr/>
            </a:lvl1pPr>
          </a:lstStyle>
          <a:p>
            <a:r>
              <a:rPr lang="nl-NL" dirty="0"/>
              <a:t>[Titel]</a:t>
            </a:r>
          </a:p>
        </p:txBody>
      </p:sp>
      <p:grpSp>
        <p:nvGrpSpPr>
          <p:cNvPr id="8" name="Group 4"/>
          <p:cNvGrpSpPr>
            <a:grpSpLocks noSelect="1" noChangeAspect="1"/>
          </p:cNvGrpSpPr>
          <p:nvPr userDrawn="1"/>
        </p:nvGrpSpPr>
        <p:grpSpPr bwMode="gray">
          <a:xfrm>
            <a:off x="1073957" y="368300"/>
            <a:ext cx="2554288" cy="665163"/>
            <a:chOff x="614" y="232"/>
            <a:chExt cx="1609" cy="419"/>
          </a:xfrm>
        </p:grpSpPr>
        <p:sp>
          <p:nvSpPr>
            <p:cNvPr id="10" name="Freeform 5"/>
            <p:cNvSpPr>
              <a:spLocks noSelect="1"/>
            </p:cNvSpPr>
            <p:nvPr userDrawn="1"/>
          </p:nvSpPr>
          <p:spPr bwMode="gray">
            <a:xfrm>
              <a:off x="1136" y="438"/>
              <a:ext cx="1087" cy="164"/>
            </a:xfrm>
            <a:custGeom>
              <a:avLst/>
              <a:gdLst>
                <a:gd name="T0" fmla="*/ 1491 w 5441"/>
                <a:gd name="T1" fmla="*/ 741 h 820"/>
                <a:gd name="T2" fmla="*/ 1783 w 5441"/>
                <a:gd name="T3" fmla="*/ 665 h 820"/>
                <a:gd name="T4" fmla="*/ 1896 w 5441"/>
                <a:gd name="T5" fmla="*/ 360 h 820"/>
                <a:gd name="T6" fmla="*/ 1635 w 5441"/>
                <a:gd name="T7" fmla="*/ 439 h 820"/>
                <a:gd name="T8" fmla="*/ 1043 w 5441"/>
                <a:gd name="T9" fmla="*/ 377 h 820"/>
                <a:gd name="T10" fmla="*/ 724 w 5441"/>
                <a:gd name="T11" fmla="*/ 374 h 820"/>
                <a:gd name="T12" fmla="*/ 602 w 5441"/>
                <a:gd name="T13" fmla="*/ 807 h 820"/>
                <a:gd name="T14" fmla="*/ 848 w 5441"/>
                <a:gd name="T15" fmla="*/ 397 h 820"/>
                <a:gd name="T16" fmla="*/ 1064 w 5441"/>
                <a:gd name="T17" fmla="*/ 807 h 820"/>
                <a:gd name="T18" fmla="*/ 1269 w 5441"/>
                <a:gd name="T19" fmla="*/ 517 h 820"/>
                <a:gd name="T20" fmla="*/ 1397 w 5441"/>
                <a:gd name="T21" fmla="*/ 502 h 820"/>
                <a:gd name="T22" fmla="*/ 2057 w 5441"/>
                <a:gd name="T23" fmla="*/ 146 h 820"/>
                <a:gd name="T24" fmla="*/ 1951 w 5441"/>
                <a:gd name="T25" fmla="*/ 403 h 820"/>
                <a:gd name="T26" fmla="*/ 2224 w 5441"/>
                <a:gd name="T27" fmla="*/ 820 h 820"/>
                <a:gd name="T28" fmla="*/ 2256 w 5441"/>
                <a:gd name="T29" fmla="*/ 711 h 820"/>
                <a:gd name="T30" fmla="*/ 2326 w 5441"/>
                <a:gd name="T31" fmla="*/ 403 h 820"/>
                <a:gd name="T32" fmla="*/ 2185 w 5441"/>
                <a:gd name="T33" fmla="*/ 146 h 820"/>
                <a:gd name="T34" fmla="*/ 354 w 5441"/>
                <a:gd name="T35" fmla="*/ 807 h 820"/>
                <a:gd name="T36" fmla="*/ 187 w 5441"/>
                <a:gd name="T37" fmla="*/ 820 h 820"/>
                <a:gd name="T38" fmla="*/ 354 w 5441"/>
                <a:gd name="T39" fmla="*/ 488 h 820"/>
                <a:gd name="T40" fmla="*/ 100 w 5441"/>
                <a:gd name="T41" fmla="*/ 431 h 820"/>
                <a:gd name="T42" fmla="*/ 470 w 5441"/>
                <a:gd name="T43" fmla="*/ 512 h 820"/>
                <a:gd name="T44" fmla="*/ 128 w 5441"/>
                <a:gd name="T45" fmla="*/ 656 h 820"/>
                <a:gd name="T46" fmla="*/ 347 w 5441"/>
                <a:gd name="T47" fmla="*/ 577 h 820"/>
                <a:gd name="T48" fmla="*/ 2518 w 5441"/>
                <a:gd name="T49" fmla="*/ 596 h 820"/>
                <a:gd name="T50" fmla="*/ 2885 w 5441"/>
                <a:gd name="T51" fmla="*/ 717 h 820"/>
                <a:gd name="T52" fmla="*/ 2669 w 5441"/>
                <a:gd name="T53" fmla="*/ 282 h 820"/>
                <a:gd name="T54" fmla="*/ 2651 w 5441"/>
                <a:gd name="T55" fmla="*/ 378 h 820"/>
                <a:gd name="T56" fmla="*/ 5256 w 5441"/>
                <a:gd name="T57" fmla="*/ 282 h 820"/>
                <a:gd name="T58" fmla="*/ 4771 w 5441"/>
                <a:gd name="T59" fmla="*/ 374 h 820"/>
                <a:gd name="T60" fmla="*/ 4647 w 5441"/>
                <a:gd name="T61" fmla="*/ 294 h 820"/>
                <a:gd name="T62" fmla="*/ 4775 w 5441"/>
                <a:gd name="T63" fmla="*/ 527 h 820"/>
                <a:gd name="T64" fmla="*/ 4980 w 5441"/>
                <a:gd name="T65" fmla="*/ 807 h 820"/>
                <a:gd name="T66" fmla="*/ 5218 w 5441"/>
                <a:gd name="T67" fmla="*/ 397 h 820"/>
                <a:gd name="T68" fmla="*/ 5441 w 5441"/>
                <a:gd name="T69" fmla="*/ 807 h 820"/>
                <a:gd name="T70" fmla="*/ 4514 w 5441"/>
                <a:gd name="T71" fmla="*/ 512 h 820"/>
                <a:gd name="T72" fmla="*/ 4399 w 5441"/>
                <a:gd name="T73" fmla="*/ 737 h 820"/>
                <a:gd name="T74" fmla="*/ 4044 w 5441"/>
                <a:gd name="T75" fmla="*/ 666 h 820"/>
                <a:gd name="T76" fmla="*/ 4399 w 5441"/>
                <a:gd name="T77" fmla="*/ 474 h 820"/>
                <a:gd name="T78" fmla="*/ 4077 w 5441"/>
                <a:gd name="T79" fmla="*/ 364 h 820"/>
                <a:gd name="T80" fmla="*/ 4391 w 5441"/>
                <a:gd name="T81" fmla="*/ 577 h 820"/>
                <a:gd name="T82" fmla="*/ 4262 w 5441"/>
                <a:gd name="T83" fmla="*/ 724 h 820"/>
                <a:gd name="T84" fmla="*/ 3150 w 5441"/>
                <a:gd name="T85" fmla="*/ 376 h 820"/>
                <a:gd name="T86" fmla="*/ 3020 w 5441"/>
                <a:gd name="T87" fmla="*/ 294 h 820"/>
                <a:gd name="T88" fmla="*/ 3148 w 5441"/>
                <a:gd name="T89" fmla="*/ 533 h 820"/>
                <a:gd name="T90" fmla="*/ 3348 w 5441"/>
                <a:gd name="T91" fmla="*/ 289 h 820"/>
                <a:gd name="T92" fmla="*/ 3805 w 5441"/>
                <a:gd name="T93" fmla="*/ 0 h 820"/>
                <a:gd name="T94" fmla="*/ 3812 w 5441"/>
                <a:gd name="T95" fmla="*/ 807 h 820"/>
                <a:gd name="T96" fmla="*/ 3633 w 5441"/>
                <a:gd name="T97" fmla="*/ 820 h 820"/>
                <a:gd name="T98" fmla="*/ 3802 w 5441"/>
                <a:gd name="T99" fmla="*/ 360 h 820"/>
                <a:gd name="T100" fmla="*/ 3809 w 5441"/>
                <a:gd name="T101" fmla="*/ 551 h 820"/>
                <a:gd name="T102" fmla="*/ 3659 w 5441"/>
                <a:gd name="T103" fmla="*/ 704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41" h="820">
                  <a:moveTo>
                    <a:pt x="1912" y="655"/>
                  </a:moveTo>
                  <a:cubicBezTo>
                    <a:pt x="1912" y="777"/>
                    <a:pt x="1795" y="820"/>
                    <a:pt x="1690" y="820"/>
                  </a:cubicBezTo>
                  <a:cubicBezTo>
                    <a:pt x="1611" y="820"/>
                    <a:pt x="1543" y="800"/>
                    <a:pt x="1491" y="741"/>
                  </a:cubicBezTo>
                  <a:cubicBezTo>
                    <a:pt x="1576" y="661"/>
                    <a:pt x="1576" y="661"/>
                    <a:pt x="1576" y="661"/>
                  </a:cubicBezTo>
                  <a:cubicBezTo>
                    <a:pt x="1609" y="697"/>
                    <a:pt x="1643" y="724"/>
                    <a:pt x="1698" y="724"/>
                  </a:cubicBezTo>
                  <a:cubicBezTo>
                    <a:pt x="1735" y="724"/>
                    <a:pt x="1783" y="706"/>
                    <a:pt x="1783" y="665"/>
                  </a:cubicBezTo>
                  <a:cubicBezTo>
                    <a:pt x="1783" y="559"/>
                    <a:pt x="1507" y="643"/>
                    <a:pt x="1507" y="447"/>
                  </a:cubicBezTo>
                  <a:cubicBezTo>
                    <a:pt x="1507" y="333"/>
                    <a:pt x="1609" y="282"/>
                    <a:pt x="1713" y="282"/>
                  </a:cubicBezTo>
                  <a:cubicBezTo>
                    <a:pt x="1781" y="282"/>
                    <a:pt x="1854" y="303"/>
                    <a:pt x="1896" y="360"/>
                  </a:cubicBezTo>
                  <a:cubicBezTo>
                    <a:pt x="1810" y="436"/>
                    <a:pt x="1810" y="436"/>
                    <a:pt x="1810" y="436"/>
                  </a:cubicBezTo>
                  <a:cubicBezTo>
                    <a:pt x="1786" y="402"/>
                    <a:pt x="1753" y="384"/>
                    <a:pt x="1710" y="384"/>
                  </a:cubicBezTo>
                  <a:cubicBezTo>
                    <a:pt x="1676" y="384"/>
                    <a:pt x="1635" y="400"/>
                    <a:pt x="1635" y="439"/>
                  </a:cubicBezTo>
                  <a:cubicBezTo>
                    <a:pt x="1635" y="530"/>
                    <a:pt x="1912" y="456"/>
                    <a:pt x="1912" y="655"/>
                  </a:cubicBezTo>
                  <a:close/>
                  <a:moveTo>
                    <a:pt x="1212" y="282"/>
                  </a:moveTo>
                  <a:cubicBezTo>
                    <a:pt x="1135" y="282"/>
                    <a:pt x="1081" y="311"/>
                    <a:pt x="1043" y="377"/>
                  </a:cubicBezTo>
                  <a:cubicBezTo>
                    <a:pt x="1017" y="313"/>
                    <a:pt x="962" y="282"/>
                    <a:pt x="883" y="282"/>
                  </a:cubicBezTo>
                  <a:cubicBezTo>
                    <a:pt x="798" y="282"/>
                    <a:pt x="749" y="326"/>
                    <a:pt x="726" y="374"/>
                  </a:cubicBezTo>
                  <a:cubicBezTo>
                    <a:pt x="724" y="374"/>
                    <a:pt x="724" y="374"/>
                    <a:pt x="724" y="374"/>
                  </a:cubicBezTo>
                  <a:cubicBezTo>
                    <a:pt x="724" y="294"/>
                    <a:pt x="724" y="294"/>
                    <a:pt x="724" y="294"/>
                  </a:cubicBezTo>
                  <a:cubicBezTo>
                    <a:pt x="602" y="294"/>
                    <a:pt x="602" y="294"/>
                    <a:pt x="602" y="294"/>
                  </a:cubicBezTo>
                  <a:cubicBezTo>
                    <a:pt x="602" y="807"/>
                    <a:pt x="602" y="807"/>
                    <a:pt x="602" y="807"/>
                  </a:cubicBezTo>
                  <a:cubicBezTo>
                    <a:pt x="730" y="807"/>
                    <a:pt x="730" y="807"/>
                    <a:pt x="730" y="807"/>
                  </a:cubicBezTo>
                  <a:cubicBezTo>
                    <a:pt x="730" y="527"/>
                    <a:pt x="730" y="527"/>
                    <a:pt x="730" y="527"/>
                  </a:cubicBezTo>
                  <a:cubicBezTo>
                    <a:pt x="730" y="459"/>
                    <a:pt x="764" y="397"/>
                    <a:pt x="848" y="397"/>
                  </a:cubicBezTo>
                  <a:cubicBezTo>
                    <a:pt x="910" y="397"/>
                    <a:pt x="935" y="439"/>
                    <a:pt x="935" y="502"/>
                  </a:cubicBezTo>
                  <a:cubicBezTo>
                    <a:pt x="935" y="807"/>
                    <a:pt x="935" y="807"/>
                    <a:pt x="935" y="807"/>
                  </a:cubicBezTo>
                  <a:cubicBezTo>
                    <a:pt x="1064" y="807"/>
                    <a:pt x="1064" y="807"/>
                    <a:pt x="1064" y="807"/>
                  </a:cubicBezTo>
                  <a:cubicBezTo>
                    <a:pt x="1064" y="529"/>
                    <a:pt x="1064" y="529"/>
                    <a:pt x="1064" y="529"/>
                  </a:cubicBezTo>
                  <a:cubicBezTo>
                    <a:pt x="1064" y="463"/>
                    <a:pt x="1094" y="397"/>
                    <a:pt x="1174" y="397"/>
                  </a:cubicBezTo>
                  <a:cubicBezTo>
                    <a:pt x="1249" y="397"/>
                    <a:pt x="1269" y="452"/>
                    <a:pt x="1269" y="517"/>
                  </a:cubicBezTo>
                  <a:cubicBezTo>
                    <a:pt x="1269" y="807"/>
                    <a:pt x="1269" y="807"/>
                    <a:pt x="1269" y="807"/>
                  </a:cubicBezTo>
                  <a:cubicBezTo>
                    <a:pt x="1397" y="807"/>
                    <a:pt x="1397" y="807"/>
                    <a:pt x="1397" y="807"/>
                  </a:cubicBezTo>
                  <a:cubicBezTo>
                    <a:pt x="1397" y="502"/>
                    <a:pt x="1397" y="502"/>
                    <a:pt x="1397" y="502"/>
                  </a:cubicBezTo>
                  <a:cubicBezTo>
                    <a:pt x="1397" y="379"/>
                    <a:pt x="1349" y="282"/>
                    <a:pt x="1212" y="282"/>
                  </a:cubicBezTo>
                  <a:close/>
                  <a:moveTo>
                    <a:pt x="2185" y="146"/>
                  </a:moveTo>
                  <a:cubicBezTo>
                    <a:pt x="2057" y="146"/>
                    <a:pt x="2057" y="146"/>
                    <a:pt x="2057" y="146"/>
                  </a:cubicBezTo>
                  <a:cubicBezTo>
                    <a:pt x="2057" y="294"/>
                    <a:pt x="2057" y="294"/>
                    <a:pt x="2057" y="294"/>
                  </a:cubicBezTo>
                  <a:cubicBezTo>
                    <a:pt x="1951" y="294"/>
                    <a:pt x="1951" y="294"/>
                    <a:pt x="1951" y="294"/>
                  </a:cubicBezTo>
                  <a:cubicBezTo>
                    <a:pt x="1951" y="403"/>
                    <a:pt x="1951" y="403"/>
                    <a:pt x="1951" y="403"/>
                  </a:cubicBezTo>
                  <a:cubicBezTo>
                    <a:pt x="2057" y="403"/>
                    <a:pt x="2057" y="403"/>
                    <a:pt x="2057" y="403"/>
                  </a:cubicBezTo>
                  <a:cubicBezTo>
                    <a:pt x="2057" y="638"/>
                    <a:pt x="2057" y="638"/>
                    <a:pt x="2057" y="638"/>
                  </a:cubicBezTo>
                  <a:cubicBezTo>
                    <a:pt x="2057" y="759"/>
                    <a:pt x="2089" y="820"/>
                    <a:pt x="2224" y="820"/>
                  </a:cubicBezTo>
                  <a:cubicBezTo>
                    <a:pt x="2254" y="820"/>
                    <a:pt x="2299" y="816"/>
                    <a:pt x="2326" y="803"/>
                  </a:cubicBezTo>
                  <a:cubicBezTo>
                    <a:pt x="2326" y="695"/>
                    <a:pt x="2326" y="695"/>
                    <a:pt x="2326" y="695"/>
                  </a:cubicBezTo>
                  <a:cubicBezTo>
                    <a:pt x="2310" y="707"/>
                    <a:pt x="2279" y="711"/>
                    <a:pt x="2256" y="711"/>
                  </a:cubicBezTo>
                  <a:cubicBezTo>
                    <a:pt x="2200" y="711"/>
                    <a:pt x="2185" y="679"/>
                    <a:pt x="2185" y="628"/>
                  </a:cubicBezTo>
                  <a:cubicBezTo>
                    <a:pt x="2185" y="403"/>
                    <a:pt x="2185" y="403"/>
                    <a:pt x="2185" y="403"/>
                  </a:cubicBezTo>
                  <a:cubicBezTo>
                    <a:pt x="2326" y="403"/>
                    <a:pt x="2326" y="403"/>
                    <a:pt x="2326" y="403"/>
                  </a:cubicBezTo>
                  <a:cubicBezTo>
                    <a:pt x="2326" y="294"/>
                    <a:pt x="2326" y="294"/>
                    <a:pt x="2326" y="294"/>
                  </a:cubicBezTo>
                  <a:cubicBezTo>
                    <a:pt x="2185" y="294"/>
                    <a:pt x="2185" y="294"/>
                    <a:pt x="2185" y="294"/>
                  </a:cubicBezTo>
                  <a:lnTo>
                    <a:pt x="2185" y="146"/>
                  </a:lnTo>
                  <a:close/>
                  <a:moveTo>
                    <a:pt x="470" y="512"/>
                  </a:moveTo>
                  <a:cubicBezTo>
                    <a:pt x="470" y="807"/>
                    <a:pt x="470" y="807"/>
                    <a:pt x="470" y="807"/>
                  </a:cubicBezTo>
                  <a:cubicBezTo>
                    <a:pt x="354" y="807"/>
                    <a:pt x="354" y="807"/>
                    <a:pt x="354" y="807"/>
                  </a:cubicBezTo>
                  <a:cubicBezTo>
                    <a:pt x="354" y="737"/>
                    <a:pt x="354" y="737"/>
                    <a:pt x="354" y="737"/>
                  </a:cubicBezTo>
                  <a:cubicBezTo>
                    <a:pt x="351" y="737"/>
                    <a:pt x="351" y="737"/>
                    <a:pt x="351" y="737"/>
                  </a:cubicBezTo>
                  <a:cubicBezTo>
                    <a:pt x="315" y="794"/>
                    <a:pt x="255" y="820"/>
                    <a:pt x="187" y="820"/>
                  </a:cubicBezTo>
                  <a:cubicBezTo>
                    <a:pt x="92" y="820"/>
                    <a:pt x="0" y="767"/>
                    <a:pt x="0" y="666"/>
                  </a:cubicBezTo>
                  <a:cubicBezTo>
                    <a:pt x="0" y="499"/>
                    <a:pt x="194" y="488"/>
                    <a:pt x="322" y="488"/>
                  </a:cubicBezTo>
                  <a:cubicBezTo>
                    <a:pt x="354" y="488"/>
                    <a:pt x="354" y="488"/>
                    <a:pt x="354" y="488"/>
                  </a:cubicBezTo>
                  <a:cubicBezTo>
                    <a:pt x="354" y="474"/>
                    <a:pt x="354" y="474"/>
                    <a:pt x="354" y="474"/>
                  </a:cubicBezTo>
                  <a:cubicBezTo>
                    <a:pt x="354" y="411"/>
                    <a:pt x="305" y="378"/>
                    <a:pt x="237" y="378"/>
                  </a:cubicBezTo>
                  <a:cubicBezTo>
                    <a:pt x="184" y="378"/>
                    <a:pt x="134" y="399"/>
                    <a:pt x="100" y="431"/>
                  </a:cubicBezTo>
                  <a:cubicBezTo>
                    <a:pt x="33" y="364"/>
                    <a:pt x="33" y="364"/>
                    <a:pt x="33" y="364"/>
                  </a:cubicBezTo>
                  <a:cubicBezTo>
                    <a:pt x="90" y="306"/>
                    <a:pt x="170" y="282"/>
                    <a:pt x="251" y="282"/>
                  </a:cubicBezTo>
                  <a:cubicBezTo>
                    <a:pt x="470" y="282"/>
                    <a:pt x="470" y="440"/>
                    <a:pt x="470" y="512"/>
                  </a:cubicBezTo>
                  <a:close/>
                  <a:moveTo>
                    <a:pt x="347" y="577"/>
                  </a:moveTo>
                  <a:cubicBezTo>
                    <a:pt x="320" y="577"/>
                    <a:pt x="320" y="577"/>
                    <a:pt x="320" y="577"/>
                  </a:cubicBezTo>
                  <a:cubicBezTo>
                    <a:pt x="250" y="577"/>
                    <a:pt x="128" y="583"/>
                    <a:pt x="128" y="656"/>
                  </a:cubicBezTo>
                  <a:cubicBezTo>
                    <a:pt x="128" y="703"/>
                    <a:pt x="176" y="724"/>
                    <a:pt x="218" y="724"/>
                  </a:cubicBezTo>
                  <a:cubicBezTo>
                    <a:pt x="305" y="724"/>
                    <a:pt x="347" y="678"/>
                    <a:pt x="347" y="606"/>
                  </a:cubicBezTo>
                  <a:lnTo>
                    <a:pt x="347" y="577"/>
                  </a:lnTo>
                  <a:close/>
                  <a:moveTo>
                    <a:pt x="2909" y="560"/>
                  </a:moveTo>
                  <a:cubicBezTo>
                    <a:pt x="2909" y="596"/>
                    <a:pt x="2909" y="596"/>
                    <a:pt x="2909" y="596"/>
                  </a:cubicBezTo>
                  <a:cubicBezTo>
                    <a:pt x="2518" y="596"/>
                    <a:pt x="2518" y="596"/>
                    <a:pt x="2518" y="596"/>
                  </a:cubicBezTo>
                  <a:cubicBezTo>
                    <a:pt x="2527" y="671"/>
                    <a:pt x="2584" y="717"/>
                    <a:pt x="2656" y="717"/>
                  </a:cubicBezTo>
                  <a:cubicBezTo>
                    <a:pt x="2720" y="717"/>
                    <a:pt x="2762" y="687"/>
                    <a:pt x="2794" y="648"/>
                  </a:cubicBezTo>
                  <a:cubicBezTo>
                    <a:pt x="2885" y="717"/>
                    <a:pt x="2885" y="717"/>
                    <a:pt x="2885" y="717"/>
                  </a:cubicBezTo>
                  <a:cubicBezTo>
                    <a:pt x="2826" y="791"/>
                    <a:pt x="2750" y="820"/>
                    <a:pt x="2669" y="820"/>
                  </a:cubicBezTo>
                  <a:cubicBezTo>
                    <a:pt x="2514" y="820"/>
                    <a:pt x="2390" y="712"/>
                    <a:pt x="2390" y="551"/>
                  </a:cubicBezTo>
                  <a:cubicBezTo>
                    <a:pt x="2390" y="389"/>
                    <a:pt x="2514" y="282"/>
                    <a:pt x="2669" y="282"/>
                  </a:cubicBezTo>
                  <a:cubicBezTo>
                    <a:pt x="2812" y="282"/>
                    <a:pt x="2909" y="382"/>
                    <a:pt x="2909" y="560"/>
                  </a:cubicBezTo>
                  <a:close/>
                  <a:moveTo>
                    <a:pt x="2781" y="499"/>
                  </a:moveTo>
                  <a:cubicBezTo>
                    <a:pt x="2780" y="425"/>
                    <a:pt x="2731" y="378"/>
                    <a:pt x="2651" y="378"/>
                  </a:cubicBezTo>
                  <a:cubicBezTo>
                    <a:pt x="2575" y="378"/>
                    <a:pt x="2528" y="426"/>
                    <a:pt x="2518" y="499"/>
                  </a:cubicBezTo>
                  <a:lnTo>
                    <a:pt x="2781" y="499"/>
                  </a:lnTo>
                  <a:close/>
                  <a:moveTo>
                    <a:pt x="5256" y="282"/>
                  </a:moveTo>
                  <a:cubicBezTo>
                    <a:pt x="5180" y="282"/>
                    <a:pt x="5125" y="311"/>
                    <a:pt x="5088" y="377"/>
                  </a:cubicBezTo>
                  <a:cubicBezTo>
                    <a:pt x="5061" y="313"/>
                    <a:pt x="5007" y="282"/>
                    <a:pt x="4928" y="282"/>
                  </a:cubicBezTo>
                  <a:cubicBezTo>
                    <a:pt x="4842" y="282"/>
                    <a:pt x="4793" y="326"/>
                    <a:pt x="4771" y="374"/>
                  </a:cubicBezTo>
                  <a:cubicBezTo>
                    <a:pt x="4768" y="374"/>
                    <a:pt x="4768" y="374"/>
                    <a:pt x="4768" y="374"/>
                  </a:cubicBezTo>
                  <a:cubicBezTo>
                    <a:pt x="4768" y="294"/>
                    <a:pt x="4768" y="294"/>
                    <a:pt x="4768" y="294"/>
                  </a:cubicBezTo>
                  <a:cubicBezTo>
                    <a:pt x="4647" y="294"/>
                    <a:pt x="4647" y="294"/>
                    <a:pt x="4647" y="294"/>
                  </a:cubicBezTo>
                  <a:cubicBezTo>
                    <a:pt x="4647" y="807"/>
                    <a:pt x="4647" y="807"/>
                    <a:pt x="4647" y="807"/>
                  </a:cubicBezTo>
                  <a:cubicBezTo>
                    <a:pt x="4775" y="807"/>
                    <a:pt x="4775" y="807"/>
                    <a:pt x="4775" y="807"/>
                  </a:cubicBezTo>
                  <a:cubicBezTo>
                    <a:pt x="4775" y="527"/>
                    <a:pt x="4775" y="527"/>
                    <a:pt x="4775" y="527"/>
                  </a:cubicBezTo>
                  <a:cubicBezTo>
                    <a:pt x="4775" y="459"/>
                    <a:pt x="4808" y="397"/>
                    <a:pt x="4892" y="397"/>
                  </a:cubicBezTo>
                  <a:cubicBezTo>
                    <a:pt x="4954" y="397"/>
                    <a:pt x="4980" y="439"/>
                    <a:pt x="4980" y="502"/>
                  </a:cubicBezTo>
                  <a:cubicBezTo>
                    <a:pt x="4980" y="807"/>
                    <a:pt x="4980" y="807"/>
                    <a:pt x="4980" y="807"/>
                  </a:cubicBezTo>
                  <a:cubicBezTo>
                    <a:pt x="5108" y="807"/>
                    <a:pt x="5108" y="807"/>
                    <a:pt x="5108" y="807"/>
                  </a:cubicBezTo>
                  <a:cubicBezTo>
                    <a:pt x="5108" y="529"/>
                    <a:pt x="5108" y="529"/>
                    <a:pt x="5108" y="529"/>
                  </a:cubicBezTo>
                  <a:cubicBezTo>
                    <a:pt x="5108" y="463"/>
                    <a:pt x="5138" y="397"/>
                    <a:pt x="5218" y="397"/>
                  </a:cubicBezTo>
                  <a:cubicBezTo>
                    <a:pt x="5294" y="397"/>
                    <a:pt x="5313" y="452"/>
                    <a:pt x="5313" y="517"/>
                  </a:cubicBezTo>
                  <a:cubicBezTo>
                    <a:pt x="5313" y="807"/>
                    <a:pt x="5313" y="807"/>
                    <a:pt x="5313" y="807"/>
                  </a:cubicBezTo>
                  <a:cubicBezTo>
                    <a:pt x="5441" y="807"/>
                    <a:pt x="5441" y="807"/>
                    <a:pt x="5441" y="807"/>
                  </a:cubicBezTo>
                  <a:cubicBezTo>
                    <a:pt x="5441" y="502"/>
                    <a:pt x="5441" y="502"/>
                    <a:pt x="5441" y="502"/>
                  </a:cubicBezTo>
                  <a:cubicBezTo>
                    <a:pt x="5441" y="379"/>
                    <a:pt x="5393" y="282"/>
                    <a:pt x="5256" y="282"/>
                  </a:cubicBezTo>
                  <a:close/>
                  <a:moveTo>
                    <a:pt x="4514" y="512"/>
                  </a:moveTo>
                  <a:cubicBezTo>
                    <a:pt x="4514" y="807"/>
                    <a:pt x="4514" y="807"/>
                    <a:pt x="4514" y="807"/>
                  </a:cubicBezTo>
                  <a:cubicBezTo>
                    <a:pt x="4399" y="807"/>
                    <a:pt x="4399" y="807"/>
                    <a:pt x="4399" y="807"/>
                  </a:cubicBezTo>
                  <a:cubicBezTo>
                    <a:pt x="4399" y="737"/>
                    <a:pt x="4399" y="737"/>
                    <a:pt x="4399" y="737"/>
                  </a:cubicBezTo>
                  <a:cubicBezTo>
                    <a:pt x="4396" y="737"/>
                    <a:pt x="4396" y="737"/>
                    <a:pt x="4396" y="737"/>
                  </a:cubicBezTo>
                  <a:cubicBezTo>
                    <a:pt x="4359" y="794"/>
                    <a:pt x="4300" y="820"/>
                    <a:pt x="4231" y="820"/>
                  </a:cubicBezTo>
                  <a:cubicBezTo>
                    <a:pt x="4136" y="820"/>
                    <a:pt x="4044" y="767"/>
                    <a:pt x="4044" y="666"/>
                  </a:cubicBezTo>
                  <a:cubicBezTo>
                    <a:pt x="4044" y="499"/>
                    <a:pt x="4239" y="488"/>
                    <a:pt x="4367" y="488"/>
                  </a:cubicBezTo>
                  <a:cubicBezTo>
                    <a:pt x="4399" y="488"/>
                    <a:pt x="4399" y="488"/>
                    <a:pt x="4399" y="488"/>
                  </a:cubicBezTo>
                  <a:cubicBezTo>
                    <a:pt x="4399" y="474"/>
                    <a:pt x="4399" y="474"/>
                    <a:pt x="4399" y="474"/>
                  </a:cubicBezTo>
                  <a:cubicBezTo>
                    <a:pt x="4399" y="411"/>
                    <a:pt x="4350" y="378"/>
                    <a:pt x="4281" y="378"/>
                  </a:cubicBezTo>
                  <a:cubicBezTo>
                    <a:pt x="4228" y="378"/>
                    <a:pt x="4179" y="399"/>
                    <a:pt x="4145" y="431"/>
                  </a:cubicBezTo>
                  <a:cubicBezTo>
                    <a:pt x="4077" y="364"/>
                    <a:pt x="4077" y="364"/>
                    <a:pt x="4077" y="364"/>
                  </a:cubicBezTo>
                  <a:cubicBezTo>
                    <a:pt x="4134" y="306"/>
                    <a:pt x="4214" y="282"/>
                    <a:pt x="4295" y="282"/>
                  </a:cubicBezTo>
                  <a:cubicBezTo>
                    <a:pt x="4514" y="282"/>
                    <a:pt x="4514" y="440"/>
                    <a:pt x="4514" y="512"/>
                  </a:cubicBezTo>
                  <a:close/>
                  <a:moveTo>
                    <a:pt x="4391" y="577"/>
                  </a:moveTo>
                  <a:cubicBezTo>
                    <a:pt x="4365" y="577"/>
                    <a:pt x="4365" y="577"/>
                    <a:pt x="4365" y="577"/>
                  </a:cubicBezTo>
                  <a:cubicBezTo>
                    <a:pt x="4294" y="577"/>
                    <a:pt x="4173" y="583"/>
                    <a:pt x="4173" y="656"/>
                  </a:cubicBezTo>
                  <a:cubicBezTo>
                    <a:pt x="4173" y="703"/>
                    <a:pt x="4221" y="724"/>
                    <a:pt x="4262" y="724"/>
                  </a:cubicBezTo>
                  <a:cubicBezTo>
                    <a:pt x="4350" y="724"/>
                    <a:pt x="4391" y="678"/>
                    <a:pt x="4391" y="606"/>
                  </a:cubicBezTo>
                  <a:lnTo>
                    <a:pt x="4391" y="577"/>
                  </a:lnTo>
                  <a:close/>
                  <a:moveTo>
                    <a:pt x="3150" y="376"/>
                  </a:moveTo>
                  <a:cubicBezTo>
                    <a:pt x="3148" y="376"/>
                    <a:pt x="3148" y="376"/>
                    <a:pt x="3148" y="376"/>
                  </a:cubicBezTo>
                  <a:cubicBezTo>
                    <a:pt x="3148" y="294"/>
                    <a:pt x="3148" y="294"/>
                    <a:pt x="3148" y="294"/>
                  </a:cubicBezTo>
                  <a:cubicBezTo>
                    <a:pt x="3020" y="294"/>
                    <a:pt x="3020" y="294"/>
                    <a:pt x="3020" y="294"/>
                  </a:cubicBezTo>
                  <a:cubicBezTo>
                    <a:pt x="3020" y="807"/>
                    <a:pt x="3020" y="807"/>
                    <a:pt x="3020" y="807"/>
                  </a:cubicBezTo>
                  <a:cubicBezTo>
                    <a:pt x="3148" y="807"/>
                    <a:pt x="3148" y="807"/>
                    <a:pt x="3148" y="807"/>
                  </a:cubicBezTo>
                  <a:cubicBezTo>
                    <a:pt x="3148" y="533"/>
                    <a:pt x="3148" y="533"/>
                    <a:pt x="3148" y="533"/>
                  </a:cubicBezTo>
                  <a:cubicBezTo>
                    <a:pt x="3148" y="505"/>
                    <a:pt x="3165" y="403"/>
                    <a:pt x="3286" y="403"/>
                  </a:cubicBezTo>
                  <a:cubicBezTo>
                    <a:pt x="3306" y="403"/>
                    <a:pt x="3327" y="408"/>
                    <a:pt x="3348" y="413"/>
                  </a:cubicBezTo>
                  <a:cubicBezTo>
                    <a:pt x="3348" y="289"/>
                    <a:pt x="3348" y="289"/>
                    <a:pt x="3348" y="289"/>
                  </a:cubicBezTo>
                  <a:cubicBezTo>
                    <a:pt x="3333" y="285"/>
                    <a:pt x="3318" y="282"/>
                    <a:pt x="3302" y="282"/>
                  </a:cubicBezTo>
                  <a:cubicBezTo>
                    <a:pt x="3235" y="282"/>
                    <a:pt x="3178" y="317"/>
                    <a:pt x="3150" y="376"/>
                  </a:cubicBezTo>
                  <a:close/>
                  <a:moveTo>
                    <a:pt x="3805" y="0"/>
                  </a:moveTo>
                  <a:cubicBezTo>
                    <a:pt x="3933" y="0"/>
                    <a:pt x="3933" y="0"/>
                    <a:pt x="3933" y="0"/>
                  </a:cubicBezTo>
                  <a:cubicBezTo>
                    <a:pt x="3933" y="807"/>
                    <a:pt x="3933" y="807"/>
                    <a:pt x="3933" y="807"/>
                  </a:cubicBezTo>
                  <a:cubicBezTo>
                    <a:pt x="3812" y="807"/>
                    <a:pt x="3812" y="807"/>
                    <a:pt x="3812" y="807"/>
                  </a:cubicBezTo>
                  <a:cubicBezTo>
                    <a:pt x="3812" y="730"/>
                    <a:pt x="3812" y="730"/>
                    <a:pt x="3812" y="730"/>
                  </a:cubicBezTo>
                  <a:cubicBezTo>
                    <a:pt x="3809" y="730"/>
                    <a:pt x="3809" y="730"/>
                    <a:pt x="3809" y="730"/>
                  </a:cubicBezTo>
                  <a:cubicBezTo>
                    <a:pt x="3772" y="792"/>
                    <a:pt x="3705" y="820"/>
                    <a:pt x="3633" y="820"/>
                  </a:cubicBezTo>
                  <a:cubicBezTo>
                    <a:pt x="3475" y="820"/>
                    <a:pt x="3380" y="702"/>
                    <a:pt x="3380" y="551"/>
                  </a:cubicBezTo>
                  <a:cubicBezTo>
                    <a:pt x="3380" y="399"/>
                    <a:pt x="3482" y="282"/>
                    <a:pt x="3628" y="282"/>
                  </a:cubicBezTo>
                  <a:cubicBezTo>
                    <a:pt x="3724" y="282"/>
                    <a:pt x="3775" y="326"/>
                    <a:pt x="3802" y="360"/>
                  </a:cubicBezTo>
                  <a:cubicBezTo>
                    <a:pt x="3805" y="360"/>
                    <a:pt x="3805" y="360"/>
                    <a:pt x="3805" y="360"/>
                  </a:cubicBezTo>
                  <a:lnTo>
                    <a:pt x="3805" y="0"/>
                  </a:lnTo>
                  <a:close/>
                  <a:moveTo>
                    <a:pt x="3809" y="551"/>
                  </a:moveTo>
                  <a:cubicBezTo>
                    <a:pt x="3809" y="471"/>
                    <a:pt x="3753" y="397"/>
                    <a:pt x="3659" y="397"/>
                  </a:cubicBezTo>
                  <a:cubicBezTo>
                    <a:pt x="3565" y="397"/>
                    <a:pt x="3508" y="471"/>
                    <a:pt x="3508" y="551"/>
                  </a:cubicBezTo>
                  <a:cubicBezTo>
                    <a:pt x="3508" y="631"/>
                    <a:pt x="3565" y="704"/>
                    <a:pt x="3659" y="704"/>
                  </a:cubicBezTo>
                  <a:cubicBezTo>
                    <a:pt x="3753" y="704"/>
                    <a:pt x="3809" y="631"/>
                    <a:pt x="3809" y="55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6"/>
            <p:cNvSpPr>
              <a:spLocks noSelect="1"/>
            </p:cNvSpPr>
            <p:nvPr userDrawn="1"/>
          </p:nvSpPr>
          <p:spPr bwMode="gray">
            <a:xfrm>
              <a:off x="614" y="232"/>
              <a:ext cx="1020" cy="419"/>
            </a:xfrm>
            <a:custGeom>
              <a:avLst/>
              <a:gdLst>
                <a:gd name="T0" fmla="*/ 1242 w 5100"/>
                <a:gd name="T1" fmla="*/ 1312 h 2093"/>
                <a:gd name="T2" fmla="*/ 1412 w 5100"/>
                <a:gd name="T3" fmla="*/ 1769 h 2093"/>
                <a:gd name="T4" fmla="*/ 1252 w 5100"/>
                <a:gd name="T5" fmla="*/ 1978 h 2093"/>
                <a:gd name="T6" fmla="*/ 1253 w 5100"/>
                <a:gd name="T7" fmla="*/ 2093 h 2093"/>
                <a:gd name="T8" fmla="*/ 1420 w 5100"/>
                <a:gd name="T9" fmla="*/ 1324 h 2093"/>
                <a:gd name="T10" fmla="*/ 1117 w 5100"/>
                <a:gd name="T11" fmla="*/ 1580 h 2093"/>
                <a:gd name="T12" fmla="*/ 1268 w 5100"/>
                <a:gd name="T13" fmla="*/ 1728 h 2093"/>
                <a:gd name="T14" fmla="*/ 655 w 5100"/>
                <a:gd name="T15" fmla="*/ 1850 h 2093"/>
                <a:gd name="T16" fmla="*/ 642 w 5100"/>
                <a:gd name="T17" fmla="*/ 1747 h 2093"/>
                <a:gd name="T18" fmla="*/ 895 w 5100"/>
                <a:gd name="T19" fmla="*/ 1590 h 2093"/>
                <a:gd name="T20" fmla="*/ 637 w 5100"/>
                <a:gd name="T21" fmla="*/ 1408 h 2093"/>
                <a:gd name="T22" fmla="*/ 287 w 5100"/>
                <a:gd name="T23" fmla="*/ 1312 h 2093"/>
                <a:gd name="T24" fmla="*/ 271 w 5100"/>
                <a:gd name="T25" fmla="*/ 1433 h 2093"/>
                <a:gd name="T26" fmla="*/ 5 w 5100"/>
                <a:gd name="T27" fmla="*/ 1837 h 2093"/>
                <a:gd name="T28" fmla="*/ 133 w 5100"/>
                <a:gd name="T29" fmla="*/ 1406 h 2093"/>
                <a:gd name="T30" fmla="*/ 1689 w 5100"/>
                <a:gd name="T31" fmla="*/ 1324 h 2093"/>
                <a:gd name="T32" fmla="*/ 1689 w 5100"/>
                <a:gd name="T33" fmla="*/ 1837 h 2093"/>
                <a:gd name="T34" fmla="*/ 1752 w 5100"/>
                <a:gd name="T35" fmla="*/ 1227 h 2093"/>
                <a:gd name="T36" fmla="*/ 1836 w 5100"/>
                <a:gd name="T37" fmla="*/ 1150 h 2093"/>
                <a:gd name="T38" fmla="*/ 2218 w 5100"/>
                <a:gd name="T39" fmla="*/ 1850 h 2093"/>
                <a:gd name="T40" fmla="*/ 2218 w 5100"/>
                <a:gd name="T41" fmla="*/ 1734 h 2093"/>
                <a:gd name="T42" fmla="*/ 2369 w 5100"/>
                <a:gd name="T43" fmla="*/ 1581 h 2093"/>
                <a:gd name="T44" fmla="*/ 333 w 5100"/>
                <a:gd name="T45" fmla="*/ 502 h 2093"/>
                <a:gd name="T46" fmla="*/ 128 w 5100"/>
                <a:gd name="T47" fmla="*/ 808 h 2093"/>
                <a:gd name="T48" fmla="*/ 122 w 5100"/>
                <a:gd name="T49" fmla="*/ 295 h 2093"/>
                <a:gd name="T50" fmla="*/ 281 w 5100"/>
                <a:gd name="T51" fmla="*/ 282 h 2093"/>
                <a:gd name="T52" fmla="*/ 794 w 5100"/>
                <a:gd name="T53" fmla="*/ 502 h 2093"/>
                <a:gd name="T54" fmla="*/ 666 w 5100"/>
                <a:gd name="T55" fmla="*/ 517 h 2093"/>
                <a:gd name="T56" fmla="*/ 461 w 5100"/>
                <a:gd name="T57" fmla="*/ 808 h 2093"/>
                <a:gd name="T58" fmla="*/ 3642 w 5100"/>
                <a:gd name="T59" fmla="*/ 551 h 2093"/>
                <a:gd name="T60" fmla="*/ 3920 w 5100"/>
                <a:gd name="T61" fmla="*/ 282 h 2093"/>
                <a:gd name="T62" fmla="*/ 3920 w 5100"/>
                <a:gd name="T63" fmla="*/ 397 h 2093"/>
                <a:gd name="T64" fmla="*/ 2596 w 5100"/>
                <a:gd name="T65" fmla="*/ 282 h 2093"/>
                <a:gd name="T66" fmla="*/ 2875 w 5100"/>
                <a:gd name="T67" fmla="*/ 551 h 2093"/>
                <a:gd name="T68" fmla="*/ 2446 w 5100"/>
                <a:gd name="T69" fmla="*/ 551 h 2093"/>
                <a:gd name="T70" fmla="*/ 2596 w 5100"/>
                <a:gd name="T71" fmla="*/ 705 h 2093"/>
                <a:gd name="T72" fmla="*/ 1952 w 5100"/>
                <a:gd name="T73" fmla="*/ 295 h 2093"/>
                <a:gd name="T74" fmla="*/ 2082 w 5100"/>
                <a:gd name="T75" fmla="*/ 376 h 2093"/>
                <a:gd name="T76" fmla="*/ 2280 w 5100"/>
                <a:gd name="T77" fmla="*/ 413 h 2093"/>
                <a:gd name="T78" fmla="*/ 2080 w 5100"/>
                <a:gd name="T79" fmla="*/ 808 h 2093"/>
                <a:gd name="T80" fmla="*/ 1312 w 5100"/>
                <a:gd name="T81" fmla="*/ 648 h 2093"/>
                <a:gd name="T82" fmla="*/ 1428 w 5100"/>
                <a:gd name="T83" fmla="*/ 596 h 2093"/>
                <a:gd name="T84" fmla="*/ 909 w 5100"/>
                <a:gd name="T85" fmla="*/ 551 h 2093"/>
                <a:gd name="T86" fmla="*/ 1299 w 5100"/>
                <a:gd name="T87" fmla="*/ 500 h 2093"/>
                <a:gd name="T88" fmla="*/ 1711 w 5100"/>
                <a:gd name="T89" fmla="*/ 295 h 2093"/>
                <a:gd name="T90" fmla="*/ 1711 w 5100"/>
                <a:gd name="T91" fmla="*/ 404 h 2093"/>
                <a:gd name="T92" fmla="*/ 1852 w 5100"/>
                <a:gd name="T93" fmla="*/ 695 h 2093"/>
                <a:gd name="T94" fmla="*/ 1583 w 5100"/>
                <a:gd name="T95" fmla="*/ 639 h 2093"/>
                <a:gd name="T96" fmla="*/ 1477 w 5100"/>
                <a:gd name="T97" fmla="*/ 295 h 2093"/>
                <a:gd name="T98" fmla="*/ 1711 w 5100"/>
                <a:gd name="T99" fmla="*/ 147 h 2093"/>
                <a:gd name="T100" fmla="*/ 4293 w 5100"/>
                <a:gd name="T101" fmla="*/ 551 h 2093"/>
                <a:gd name="T102" fmla="*/ 4572 w 5100"/>
                <a:gd name="T103" fmla="*/ 282 h 2093"/>
                <a:gd name="T104" fmla="*/ 4572 w 5100"/>
                <a:gd name="T105" fmla="*/ 397 h 2093"/>
                <a:gd name="T106" fmla="*/ 3295 w 5100"/>
                <a:gd name="T107" fmla="*/ 282 h 2093"/>
                <a:gd name="T108" fmla="*/ 3116 w 5100"/>
                <a:gd name="T109" fmla="*/ 295 h 2093"/>
                <a:gd name="T110" fmla="*/ 3123 w 5100"/>
                <a:gd name="T111" fmla="*/ 1051 h 2093"/>
                <a:gd name="T112" fmla="*/ 3300 w 5100"/>
                <a:gd name="T113" fmla="*/ 820 h 2093"/>
                <a:gd name="T114" fmla="*/ 3269 w 5100"/>
                <a:gd name="T115" fmla="*/ 705 h 2093"/>
                <a:gd name="T116" fmla="*/ 3420 w 5100"/>
                <a:gd name="T117" fmla="*/ 551 h 2093"/>
                <a:gd name="T118" fmla="*/ 5100 w 5100"/>
                <a:gd name="T119" fmla="*/ 808 h 2093"/>
                <a:gd name="T120" fmla="*/ 5100 w 5100"/>
                <a:gd name="T121" fmla="*/ 0 h 2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00" h="2093">
                  <a:moveTo>
                    <a:pt x="1420" y="1401"/>
                  </a:moveTo>
                  <a:cubicBezTo>
                    <a:pt x="1418" y="1401"/>
                    <a:pt x="1418" y="1401"/>
                    <a:pt x="1418" y="1401"/>
                  </a:cubicBezTo>
                  <a:cubicBezTo>
                    <a:pt x="1381" y="1339"/>
                    <a:pt x="1314" y="1312"/>
                    <a:pt x="1242" y="1312"/>
                  </a:cubicBezTo>
                  <a:cubicBezTo>
                    <a:pt x="1084" y="1312"/>
                    <a:pt x="989" y="1429"/>
                    <a:pt x="989" y="1581"/>
                  </a:cubicBezTo>
                  <a:cubicBezTo>
                    <a:pt x="989" y="1726"/>
                    <a:pt x="1090" y="1843"/>
                    <a:pt x="1244" y="1843"/>
                  </a:cubicBezTo>
                  <a:cubicBezTo>
                    <a:pt x="1308" y="1843"/>
                    <a:pt x="1374" y="1819"/>
                    <a:pt x="1412" y="1769"/>
                  </a:cubicBezTo>
                  <a:cubicBezTo>
                    <a:pt x="1414" y="1769"/>
                    <a:pt x="1414" y="1769"/>
                    <a:pt x="1414" y="1769"/>
                  </a:cubicBezTo>
                  <a:cubicBezTo>
                    <a:pt x="1414" y="1806"/>
                    <a:pt x="1414" y="1806"/>
                    <a:pt x="1414" y="1806"/>
                  </a:cubicBezTo>
                  <a:cubicBezTo>
                    <a:pt x="1414" y="1907"/>
                    <a:pt x="1375" y="1978"/>
                    <a:pt x="1252" y="1978"/>
                  </a:cubicBezTo>
                  <a:cubicBezTo>
                    <a:pt x="1180" y="1978"/>
                    <a:pt x="1127" y="1951"/>
                    <a:pt x="1075" y="1904"/>
                  </a:cubicBezTo>
                  <a:cubicBezTo>
                    <a:pt x="999" y="2009"/>
                    <a:pt x="999" y="2009"/>
                    <a:pt x="999" y="2009"/>
                  </a:cubicBezTo>
                  <a:cubicBezTo>
                    <a:pt x="1071" y="2073"/>
                    <a:pt x="1158" y="2093"/>
                    <a:pt x="1253" y="2093"/>
                  </a:cubicBezTo>
                  <a:cubicBezTo>
                    <a:pt x="1452" y="2093"/>
                    <a:pt x="1542" y="1976"/>
                    <a:pt x="1542" y="1791"/>
                  </a:cubicBezTo>
                  <a:cubicBezTo>
                    <a:pt x="1542" y="1324"/>
                    <a:pt x="1542" y="1324"/>
                    <a:pt x="1542" y="1324"/>
                  </a:cubicBezTo>
                  <a:cubicBezTo>
                    <a:pt x="1420" y="1324"/>
                    <a:pt x="1420" y="1324"/>
                    <a:pt x="1420" y="1324"/>
                  </a:cubicBezTo>
                  <a:lnTo>
                    <a:pt x="1420" y="1401"/>
                  </a:lnTo>
                  <a:close/>
                  <a:moveTo>
                    <a:pt x="1268" y="1728"/>
                  </a:moveTo>
                  <a:cubicBezTo>
                    <a:pt x="1181" y="1728"/>
                    <a:pt x="1117" y="1661"/>
                    <a:pt x="1117" y="1580"/>
                  </a:cubicBezTo>
                  <a:cubicBezTo>
                    <a:pt x="1117" y="1489"/>
                    <a:pt x="1179" y="1427"/>
                    <a:pt x="1269" y="1427"/>
                  </a:cubicBezTo>
                  <a:cubicBezTo>
                    <a:pt x="1362" y="1427"/>
                    <a:pt x="1420" y="1489"/>
                    <a:pt x="1420" y="1577"/>
                  </a:cubicBezTo>
                  <a:cubicBezTo>
                    <a:pt x="1420" y="1663"/>
                    <a:pt x="1363" y="1728"/>
                    <a:pt x="1268" y="1728"/>
                  </a:cubicBezTo>
                  <a:close/>
                  <a:moveTo>
                    <a:pt x="655" y="1312"/>
                  </a:moveTo>
                  <a:cubicBezTo>
                    <a:pt x="500" y="1312"/>
                    <a:pt x="376" y="1419"/>
                    <a:pt x="376" y="1581"/>
                  </a:cubicBezTo>
                  <a:cubicBezTo>
                    <a:pt x="376" y="1742"/>
                    <a:pt x="500" y="1850"/>
                    <a:pt x="655" y="1850"/>
                  </a:cubicBezTo>
                  <a:cubicBezTo>
                    <a:pt x="736" y="1850"/>
                    <a:pt x="812" y="1821"/>
                    <a:pt x="871" y="1747"/>
                  </a:cubicBezTo>
                  <a:cubicBezTo>
                    <a:pt x="780" y="1678"/>
                    <a:pt x="780" y="1678"/>
                    <a:pt x="780" y="1678"/>
                  </a:cubicBezTo>
                  <a:cubicBezTo>
                    <a:pt x="748" y="1717"/>
                    <a:pt x="706" y="1747"/>
                    <a:pt x="642" y="1747"/>
                  </a:cubicBezTo>
                  <a:cubicBezTo>
                    <a:pt x="570" y="1747"/>
                    <a:pt x="513" y="1701"/>
                    <a:pt x="504" y="1626"/>
                  </a:cubicBezTo>
                  <a:cubicBezTo>
                    <a:pt x="895" y="1626"/>
                    <a:pt x="895" y="1626"/>
                    <a:pt x="895" y="1626"/>
                  </a:cubicBezTo>
                  <a:cubicBezTo>
                    <a:pt x="895" y="1590"/>
                    <a:pt x="895" y="1590"/>
                    <a:pt x="895" y="1590"/>
                  </a:cubicBezTo>
                  <a:cubicBezTo>
                    <a:pt x="895" y="1412"/>
                    <a:pt x="798" y="1312"/>
                    <a:pt x="655" y="1312"/>
                  </a:cubicBezTo>
                  <a:close/>
                  <a:moveTo>
                    <a:pt x="504" y="1529"/>
                  </a:moveTo>
                  <a:cubicBezTo>
                    <a:pt x="514" y="1456"/>
                    <a:pt x="561" y="1408"/>
                    <a:pt x="637" y="1408"/>
                  </a:cubicBezTo>
                  <a:cubicBezTo>
                    <a:pt x="717" y="1408"/>
                    <a:pt x="766" y="1455"/>
                    <a:pt x="767" y="1529"/>
                  </a:cubicBezTo>
                  <a:lnTo>
                    <a:pt x="504" y="1529"/>
                  </a:lnTo>
                  <a:close/>
                  <a:moveTo>
                    <a:pt x="287" y="1312"/>
                  </a:moveTo>
                  <a:cubicBezTo>
                    <a:pt x="303" y="1312"/>
                    <a:pt x="318" y="1315"/>
                    <a:pt x="333" y="1319"/>
                  </a:cubicBezTo>
                  <a:cubicBezTo>
                    <a:pt x="333" y="1443"/>
                    <a:pt x="333" y="1443"/>
                    <a:pt x="333" y="1443"/>
                  </a:cubicBezTo>
                  <a:cubicBezTo>
                    <a:pt x="312" y="1438"/>
                    <a:pt x="291" y="1433"/>
                    <a:pt x="271" y="1433"/>
                  </a:cubicBezTo>
                  <a:cubicBezTo>
                    <a:pt x="150" y="1433"/>
                    <a:pt x="133" y="1535"/>
                    <a:pt x="133" y="1563"/>
                  </a:cubicBezTo>
                  <a:cubicBezTo>
                    <a:pt x="133" y="1837"/>
                    <a:pt x="133" y="1837"/>
                    <a:pt x="133" y="1837"/>
                  </a:cubicBezTo>
                  <a:cubicBezTo>
                    <a:pt x="5" y="1837"/>
                    <a:pt x="5" y="1837"/>
                    <a:pt x="5" y="1837"/>
                  </a:cubicBezTo>
                  <a:cubicBezTo>
                    <a:pt x="5" y="1324"/>
                    <a:pt x="5" y="1324"/>
                    <a:pt x="5" y="1324"/>
                  </a:cubicBezTo>
                  <a:cubicBezTo>
                    <a:pt x="133" y="1324"/>
                    <a:pt x="133" y="1324"/>
                    <a:pt x="133" y="1324"/>
                  </a:cubicBezTo>
                  <a:cubicBezTo>
                    <a:pt x="133" y="1406"/>
                    <a:pt x="133" y="1406"/>
                    <a:pt x="133" y="1406"/>
                  </a:cubicBezTo>
                  <a:cubicBezTo>
                    <a:pt x="135" y="1406"/>
                    <a:pt x="135" y="1406"/>
                    <a:pt x="135" y="1406"/>
                  </a:cubicBezTo>
                  <a:cubicBezTo>
                    <a:pt x="163" y="1347"/>
                    <a:pt x="220" y="1312"/>
                    <a:pt x="287" y="1312"/>
                  </a:cubicBezTo>
                  <a:close/>
                  <a:moveTo>
                    <a:pt x="1689" y="1324"/>
                  </a:moveTo>
                  <a:cubicBezTo>
                    <a:pt x="1818" y="1324"/>
                    <a:pt x="1818" y="1324"/>
                    <a:pt x="1818" y="1324"/>
                  </a:cubicBezTo>
                  <a:cubicBezTo>
                    <a:pt x="1818" y="1837"/>
                    <a:pt x="1818" y="1837"/>
                    <a:pt x="1818" y="1837"/>
                  </a:cubicBezTo>
                  <a:cubicBezTo>
                    <a:pt x="1689" y="1837"/>
                    <a:pt x="1689" y="1837"/>
                    <a:pt x="1689" y="1837"/>
                  </a:cubicBezTo>
                  <a:lnTo>
                    <a:pt x="1689" y="1324"/>
                  </a:lnTo>
                  <a:close/>
                  <a:moveTo>
                    <a:pt x="1836" y="1150"/>
                  </a:moveTo>
                  <a:cubicBezTo>
                    <a:pt x="1836" y="1194"/>
                    <a:pt x="1799" y="1227"/>
                    <a:pt x="1752" y="1227"/>
                  </a:cubicBezTo>
                  <a:cubicBezTo>
                    <a:pt x="1705" y="1227"/>
                    <a:pt x="1671" y="1191"/>
                    <a:pt x="1671" y="1150"/>
                  </a:cubicBezTo>
                  <a:cubicBezTo>
                    <a:pt x="1671" y="1110"/>
                    <a:pt x="1705" y="1073"/>
                    <a:pt x="1752" y="1073"/>
                  </a:cubicBezTo>
                  <a:cubicBezTo>
                    <a:pt x="1799" y="1073"/>
                    <a:pt x="1836" y="1107"/>
                    <a:pt x="1836" y="1150"/>
                  </a:cubicBezTo>
                  <a:close/>
                  <a:moveTo>
                    <a:pt x="2218" y="1312"/>
                  </a:moveTo>
                  <a:cubicBezTo>
                    <a:pt x="2063" y="1312"/>
                    <a:pt x="1939" y="1419"/>
                    <a:pt x="1939" y="1581"/>
                  </a:cubicBezTo>
                  <a:cubicBezTo>
                    <a:pt x="1939" y="1742"/>
                    <a:pt x="2063" y="1850"/>
                    <a:pt x="2218" y="1850"/>
                  </a:cubicBezTo>
                  <a:cubicBezTo>
                    <a:pt x="2373" y="1850"/>
                    <a:pt x="2497" y="1742"/>
                    <a:pt x="2497" y="1581"/>
                  </a:cubicBezTo>
                  <a:cubicBezTo>
                    <a:pt x="2497" y="1419"/>
                    <a:pt x="2373" y="1312"/>
                    <a:pt x="2218" y="1312"/>
                  </a:cubicBezTo>
                  <a:close/>
                  <a:moveTo>
                    <a:pt x="2218" y="1734"/>
                  </a:moveTo>
                  <a:cubicBezTo>
                    <a:pt x="2124" y="1734"/>
                    <a:pt x="2068" y="1661"/>
                    <a:pt x="2068" y="1581"/>
                  </a:cubicBezTo>
                  <a:cubicBezTo>
                    <a:pt x="2068" y="1501"/>
                    <a:pt x="2124" y="1427"/>
                    <a:pt x="2218" y="1427"/>
                  </a:cubicBezTo>
                  <a:cubicBezTo>
                    <a:pt x="2312" y="1427"/>
                    <a:pt x="2369" y="1501"/>
                    <a:pt x="2369" y="1581"/>
                  </a:cubicBezTo>
                  <a:cubicBezTo>
                    <a:pt x="2369" y="1661"/>
                    <a:pt x="2312" y="1734"/>
                    <a:pt x="2218" y="1734"/>
                  </a:cubicBezTo>
                  <a:close/>
                  <a:moveTo>
                    <a:pt x="333" y="808"/>
                  </a:moveTo>
                  <a:cubicBezTo>
                    <a:pt x="333" y="502"/>
                    <a:pt x="333" y="502"/>
                    <a:pt x="333" y="502"/>
                  </a:cubicBezTo>
                  <a:cubicBezTo>
                    <a:pt x="333" y="439"/>
                    <a:pt x="307" y="397"/>
                    <a:pt x="245" y="397"/>
                  </a:cubicBezTo>
                  <a:cubicBezTo>
                    <a:pt x="161" y="397"/>
                    <a:pt x="128" y="459"/>
                    <a:pt x="128" y="528"/>
                  </a:cubicBezTo>
                  <a:cubicBezTo>
                    <a:pt x="128" y="808"/>
                    <a:pt x="128" y="808"/>
                    <a:pt x="128" y="808"/>
                  </a:cubicBezTo>
                  <a:cubicBezTo>
                    <a:pt x="0" y="808"/>
                    <a:pt x="0" y="808"/>
                    <a:pt x="0" y="808"/>
                  </a:cubicBezTo>
                  <a:cubicBezTo>
                    <a:pt x="0" y="295"/>
                    <a:pt x="0" y="295"/>
                    <a:pt x="0" y="295"/>
                  </a:cubicBezTo>
                  <a:cubicBezTo>
                    <a:pt x="122" y="295"/>
                    <a:pt x="122" y="295"/>
                    <a:pt x="122" y="295"/>
                  </a:cubicBezTo>
                  <a:cubicBezTo>
                    <a:pt x="122" y="375"/>
                    <a:pt x="122" y="375"/>
                    <a:pt x="122" y="375"/>
                  </a:cubicBezTo>
                  <a:cubicBezTo>
                    <a:pt x="124" y="375"/>
                    <a:pt x="124" y="375"/>
                    <a:pt x="124" y="375"/>
                  </a:cubicBezTo>
                  <a:cubicBezTo>
                    <a:pt x="146" y="327"/>
                    <a:pt x="195" y="282"/>
                    <a:pt x="281" y="282"/>
                  </a:cubicBezTo>
                  <a:cubicBezTo>
                    <a:pt x="360" y="282"/>
                    <a:pt x="414" y="313"/>
                    <a:pt x="441" y="377"/>
                  </a:cubicBezTo>
                  <a:cubicBezTo>
                    <a:pt x="478" y="312"/>
                    <a:pt x="533" y="282"/>
                    <a:pt x="610" y="282"/>
                  </a:cubicBezTo>
                  <a:cubicBezTo>
                    <a:pt x="746" y="282"/>
                    <a:pt x="794" y="379"/>
                    <a:pt x="794" y="502"/>
                  </a:cubicBezTo>
                  <a:cubicBezTo>
                    <a:pt x="794" y="808"/>
                    <a:pt x="794" y="808"/>
                    <a:pt x="794" y="808"/>
                  </a:cubicBezTo>
                  <a:cubicBezTo>
                    <a:pt x="666" y="808"/>
                    <a:pt x="666" y="808"/>
                    <a:pt x="666" y="808"/>
                  </a:cubicBezTo>
                  <a:cubicBezTo>
                    <a:pt x="666" y="517"/>
                    <a:pt x="666" y="517"/>
                    <a:pt x="666" y="517"/>
                  </a:cubicBezTo>
                  <a:cubicBezTo>
                    <a:pt x="666" y="453"/>
                    <a:pt x="647" y="397"/>
                    <a:pt x="571" y="397"/>
                  </a:cubicBezTo>
                  <a:cubicBezTo>
                    <a:pt x="491" y="397"/>
                    <a:pt x="461" y="464"/>
                    <a:pt x="461" y="530"/>
                  </a:cubicBezTo>
                  <a:cubicBezTo>
                    <a:pt x="461" y="808"/>
                    <a:pt x="461" y="808"/>
                    <a:pt x="461" y="808"/>
                  </a:cubicBezTo>
                  <a:lnTo>
                    <a:pt x="333" y="808"/>
                  </a:lnTo>
                  <a:close/>
                  <a:moveTo>
                    <a:pt x="3920" y="282"/>
                  </a:moveTo>
                  <a:cubicBezTo>
                    <a:pt x="3766" y="282"/>
                    <a:pt x="3642" y="390"/>
                    <a:pt x="3642" y="551"/>
                  </a:cubicBezTo>
                  <a:cubicBezTo>
                    <a:pt x="3642" y="713"/>
                    <a:pt x="3766" y="820"/>
                    <a:pt x="3920" y="820"/>
                  </a:cubicBezTo>
                  <a:cubicBezTo>
                    <a:pt x="4075" y="820"/>
                    <a:pt x="4199" y="713"/>
                    <a:pt x="4199" y="551"/>
                  </a:cubicBezTo>
                  <a:cubicBezTo>
                    <a:pt x="4199" y="390"/>
                    <a:pt x="4075" y="282"/>
                    <a:pt x="3920" y="282"/>
                  </a:cubicBezTo>
                  <a:close/>
                  <a:moveTo>
                    <a:pt x="3920" y="705"/>
                  </a:moveTo>
                  <a:cubicBezTo>
                    <a:pt x="3826" y="705"/>
                    <a:pt x="3770" y="631"/>
                    <a:pt x="3770" y="551"/>
                  </a:cubicBezTo>
                  <a:cubicBezTo>
                    <a:pt x="3770" y="471"/>
                    <a:pt x="3826" y="397"/>
                    <a:pt x="3920" y="397"/>
                  </a:cubicBezTo>
                  <a:cubicBezTo>
                    <a:pt x="4014" y="397"/>
                    <a:pt x="4071" y="471"/>
                    <a:pt x="4071" y="551"/>
                  </a:cubicBezTo>
                  <a:cubicBezTo>
                    <a:pt x="4071" y="631"/>
                    <a:pt x="4014" y="705"/>
                    <a:pt x="3920" y="705"/>
                  </a:cubicBezTo>
                  <a:close/>
                  <a:moveTo>
                    <a:pt x="2596" y="282"/>
                  </a:moveTo>
                  <a:cubicBezTo>
                    <a:pt x="2441" y="282"/>
                    <a:pt x="2317" y="390"/>
                    <a:pt x="2317" y="551"/>
                  </a:cubicBezTo>
                  <a:cubicBezTo>
                    <a:pt x="2317" y="713"/>
                    <a:pt x="2441" y="820"/>
                    <a:pt x="2596" y="820"/>
                  </a:cubicBezTo>
                  <a:cubicBezTo>
                    <a:pt x="2751" y="820"/>
                    <a:pt x="2875" y="713"/>
                    <a:pt x="2875" y="551"/>
                  </a:cubicBezTo>
                  <a:cubicBezTo>
                    <a:pt x="2875" y="390"/>
                    <a:pt x="2751" y="282"/>
                    <a:pt x="2596" y="282"/>
                  </a:cubicBezTo>
                  <a:close/>
                  <a:moveTo>
                    <a:pt x="2596" y="705"/>
                  </a:moveTo>
                  <a:cubicBezTo>
                    <a:pt x="2502" y="705"/>
                    <a:pt x="2446" y="631"/>
                    <a:pt x="2446" y="551"/>
                  </a:cubicBezTo>
                  <a:cubicBezTo>
                    <a:pt x="2446" y="471"/>
                    <a:pt x="2502" y="397"/>
                    <a:pt x="2596" y="397"/>
                  </a:cubicBezTo>
                  <a:cubicBezTo>
                    <a:pt x="2690" y="397"/>
                    <a:pt x="2747" y="471"/>
                    <a:pt x="2747" y="551"/>
                  </a:cubicBezTo>
                  <a:cubicBezTo>
                    <a:pt x="2747" y="631"/>
                    <a:pt x="2690" y="705"/>
                    <a:pt x="2596" y="705"/>
                  </a:cubicBezTo>
                  <a:close/>
                  <a:moveTo>
                    <a:pt x="2080" y="808"/>
                  </a:moveTo>
                  <a:cubicBezTo>
                    <a:pt x="1952" y="808"/>
                    <a:pt x="1952" y="808"/>
                    <a:pt x="1952" y="808"/>
                  </a:cubicBezTo>
                  <a:cubicBezTo>
                    <a:pt x="1952" y="295"/>
                    <a:pt x="1952" y="295"/>
                    <a:pt x="1952" y="295"/>
                  </a:cubicBezTo>
                  <a:cubicBezTo>
                    <a:pt x="2080" y="295"/>
                    <a:pt x="2080" y="295"/>
                    <a:pt x="2080" y="295"/>
                  </a:cubicBezTo>
                  <a:cubicBezTo>
                    <a:pt x="2080" y="376"/>
                    <a:pt x="2080" y="376"/>
                    <a:pt x="2080" y="376"/>
                  </a:cubicBezTo>
                  <a:cubicBezTo>
                    <a:pt x="2082" y="376"/>
                    <a:pt x="2082" y="376"/>
                    <a:pt x="2082" y="376"/>
                  </a:cubicBezTo>
                  <a:cubicBezTo>
                    <a:pt x="2110" y="317"/>
                    <a:pt x="2167" y="282"/>
                    <a:pt x="2234" y="282"/>
                  </a:cubicBezTo>
                  <a:cubicBezTo>
                    <a:pt x="2250" y="282"/>
                    <a:pt x="2265" y="285"/>
                    <a:pt x="2280" y="290"/>
                  </a:cubicBezTo>
                  <a:cubicBezTo>
                    <a:pt x="2280" y="413"/>
                    <a:pt x="2280" y="413"/>
                    <a:pt x="2280" y="413"/>
                  </a:cubicBezTo>
                  <a:cubicBezTo>
                    <a:pt x="2258" y="408"/>
                    <a:pt x="2238" y="404"/>
                    <a:pt x="2218" y="404"/>
                  </a:cubicBezTo>
                  <a:cubicBezTo>
                    <a:pt x="2097" y="404"/>
                    <a:pt x="2080" y="505"/>
                    <a:pt x="2080" y="533"/>
                  </a:cubicBezTo>
                  <a:lnTo>
                    <a:pt x="2080" y="808"/>
                  </a:lnTo>
                  <a:close/>
                  <a:moveTo>
                    <a:pt x="1187" y="820"/>
                  </a:moveTo>
                  <a:cubicBezTo>
                    <a:pt x="1269" y="820"/>
                    <a:pt x="1344" y="792"/>
                    <a:pt x="1404" y="718"/>
                  </a:cubicBezTo>
                  <a:cubicBezTo>
                    <a:pt x="1312" y="648"/>
                    <a:pt x="1312" y="648"/>
                    <a:pt x="1312" y="648"/>
                  </a:cubicBezTo>
                  <a:cubicBezTo>
                    <a:pt x="1280" y="688"/>
                    <a:pt x="1239" y="718"/>
                    <a:pt x="1175" y="718"/>
                  </a:cubicBezTo>
                  <a:cubicBezTo>
                    <a:pt x="1103" y="718"/>
                    <a:pt x="1045" y="672"/>
                    <a:pt x="1037" y="596"/>
                  </a:cubicBezTo>
                  <a:cubicBezTo>
                    <a:pt x="1428" y="596"/>
                    <a:pt x="1428" y="596"/>
                    <a:pt x="1428" y="596"/>
                  </a:cubicBezTo>
                  <a:cubicBezTo>
                    <a:pt x="1428" y="561"/>
                    <a:pt x="1428" y="561"/>
                    <a:pt x="1428" y="561"/>
                  </a:cubicBezTo>
                  <a:cubicBezTo>
                    <a:pt x="1428" y="383"/>
                    <a:pt x="1330" y="282"/>
                    <a:pt x="1187" y="282"/>
                  </a:cubicBezTo>
                  <a:cubicBezTo>
                    <a:pt x="1033" y="282"/>
                    <a:pt x="909" y="390"/>
                    <a:pt x="909" y="551"/>
                  </a:cubicBezTo>
                  <a:cubicBezTo>
                    <a:pt x="909" y="713"/>
                    <a:pt x="1033" y="820"/>
                    <a:pt x="1187" y="820"/>
                  </a:cubicBezTo>
                  <a:close/>
                  <a:moveTo>
                    <a:pt x="1169" y="378"/>
                  </a:moveTo>
                  <a:cubicBezTo>
                    <a:pt x="1249" y="378"/>
                    <a:pt x="1298" y="425"/>
                    <a:pt x="1299" y="500"/>
                  </a:cubicBezTo>
                  <a:cubicBezTo>
                    <a:pt x="1037" y="500"/>
                    <a:pt x="1037" y="500"/>
                    <a:pt x="1037" y="500"/>
                  </a:cubicBezTo>
                  <a:cubicBezTo>
                    <a:pt x="1046" y="426"/>
                    <a:pt x="1093" y="378"/>
                    <a:pt x="1169" y="378"/>
                  </a:cubicBezTo>
                  <a:close/>
                  <a:moveTo>
                    <a:pt x="1711" y="295"/>
                  </a:moveTo>
                  <a:cubicBezTo>
                    <a:pt x="1852" y="295"/>
                    <a:pt x="1852" y="295"/>
                    <a:pt x="1852" y="295"/>
                  </a:cubicBezTo>
                  <a:cubicBezTo>
                    <a:pt x="1852" y="404"/>
                    <a:pt x="1852" y="404"/>
                    <a:pt x="1852" y="404"/>
                  </a:cubicBezTo>
                  <a:cubicBezTo>
                    <a:pt x="1711" y="404"/>
                    <a:pt x="1711" y="404"/>
                    <a:pt x="1711" y="404"/>
                  </a:cubicBezTo>
                  <a:cubicBezTo>
                    <a:pt x="1711" y="628"/>
                    <a:pt x="1711" y="628"/>
                    <a:pt x="1711" y="628"/>
                  </a:cubicBezTo>
                  <a:cubicBezTo>
                    <a:pt x="1711" y="679"/>
                    <a:pt x="1726" y="711"/>
                    <a:pt x="1782" y="711"/>
                  </a:cubicBezTo>
                  <a:cubicBezTo>
                    <a:pt x="1805" y="711"/>
                    <a:pt x="1836" y="707"/>
                    <a:pt x="1852" y="695"/>
                  </a:cubicBezTo>
                  <a:cubicBezTo>
                    <a:pt x="1852" y="803"/>
                    <a:pt x="1852" y="803"/>
                    <a:pt x="1852" y="803"/>
                  </a:cubicBezTo>
                  <a:cubicBezTo>
                    <a:pt x="1825" y="816"/>
                    <a:pt x="1780" y="820"/>
                    <a:pt x="1750" y="820"/>
                  </a:cubicBezTo>
                  <a:cubicBezTo>
                    <a:pt x="1615" y="820"/>
                    <a:pt x="1583" y="759"/>
                    <a:pt x="1583" y="639"/>
                  </a:cubicBezTo>
                  <a:cubicBezTo>
                    <a:pt x="1583" y="404"/>
                    <a:pt x="1583" y="404"/>
                    <a:pt x="1583" y="404"/>
                  </a:cubicBezTo>
                  <a:cubicBezTo>
                    <a:pt x="1477" y="404"/>
                    <a:pt x="1477" y="404"/>
                    <a:pt x="1477" y="404"/>
                  </a:cubicBezTo>
                  <a:cubicBezTo>
                    <a:pt x="1477" y="295"/>
                    <a:pt x="1477" y="295"/>
                    <a:pt x="1477" y="295"/>
                  </a:cubicBezTo>
                  <a:cubicBezTo>
                    <a:pt x="1583" y="295"/>
                    <a:pt x="1583" y="295"/>
                    <a:pt x="1583" y="295"/>
                  </a:cubicBezTo>
                  <a:cubicBezTo>
                    <a:pt x="1583" y="147"/>
                    <a:pt x="1583" y="147"/>
                    <a:pt x="1583" y="147"/>
                  </a:cubicBezTo>
                  <a:cubicBezTo>
                    <a:pt x="1711" y="147"/>
                    <a:pt x="1711" y="147"/>
                    <a:pt x="1711" y="147"/>
                  </a:cubicBezTo>
                  <a:lnTo>
                    <a:pt x="1711" y="295"/>
                  </a:lnTo>
                  <a:close/>
                  <a:moveTo>
                    <a:pt x="4572" y="282"/>
                  </a:moveTo>
                  <a:cubicBezTo>
                    <a:pt x="4417" y="282"/>
                    <a:pt x="4293" y="390"/>
                    <a:pt x="4293" y="551"/>
                  </a:cubicBezTo>
                  <a:cubicBezTo>
                    <a:pt x="4293" y="713"/>
                    <a:pt x="4417" y="820"/>
                    <a:pt x="4572" y="820"/>
                  </a:cubicBezTo>
                  <a:cubicBezTo>
                    <a:pt x="4727" y="820"/>
                    <a:pt x="4851" y="713"/>
                    <a:pt x="4851" y="551"/>
                  </a:cubicBezTo>
                  <a:cubicBezTo>
                    <a:pt x="4851" y="390"/>
                    <a:pt x="4727" y="282"/>
                    <a:pt x="4572" y="282"/>
                  </a:cubicBezTo>
                  <a:close/>
                  <a:moveTo>
                    <a:pt x="4572" y="705"/>
                  </a:moveTo>
                  <a:cubicBezTo>
                    <a:pt x="4478" y="705"/>
                    <a:pt x="4421" y="631"/>
                    <a:pt x="4421" y="551"/>
                  </a:cubicBezTo>
                  <a:cubicBezTo>
                    <a:pt x="4421" y="471"/>
                    <a:pt x="4478" y="397"/>
                    <a:pt x="4572" y="397"/>
                  </a:cubicBezTo>
                  <a:cubicBezTo>
                    <a:pt x="4666" y="397"/>
                    <a:pt x="4722" y="471"/>
                    <a:pt x="4722" y="551"/>
                  </a:cubicBezTo>
                  <a:cubicBezTo>
                    <a:pt x="4722" y="631"/>
                    <a:pt x="4666" y="705"/>
                    <a:pt x="4572" y="705"/>
                  </a:cubicBezTo>
                  <a:close/>
                  <a:moveTo>
                    <a:pt x="3295" y="282"/>
                  </a:moveTo>
                  <a:cubicBezTo>
                    <a:pt x="3223" y="282"/>
                    <a:pt x="3156" y="310"/>
                    <a:pt x="3118" y="372"/>
                  </a:cubicBezTo>
                  <a:cubicBezTo>
                    <a:pt x="3116" y="372"/>
                    <a:pt x="3116" y="372"/>
                    <a:pt x="3116" y="372"/>
                  </a:cubicBezTo>
                  <a:cubicBezTo>
                    <a:pt x="3116" y="295"/>
                    <a:pt x="3116" y="295"/>
                    <a:pt x="3116" y="295"/>
                  </a:cubicBezTo>
                  <a:cubicBezTo>
                    <a:pt x="2994" y="295"/>
                    <a:pt x="2994" y="295"/>
                    <a:pt x="2994" y="295"/>
                  </a:cubicBezTo>
                  <a:cubicBezTo>
                    <a:pt x="2994" y="1051"/>
                    <a:pt x="2994" y="1051"/>
                    <a:pt x="2994" y="1051"/>
                  </a:cubicBezTo>
                  <a:cubicBezTo>
                    <a:pt x="3123" y="1051"/>
                    <a:pt x="3123" y="1051"/>
                    <a:pt x="3123" y="1051"/>
                  </a:cubicBezTo>
                  <a:cubicBezTo>
                    <a:pt x="3123" y="742"/>
                    <a:pt x="3123" y="742"/>
                    <a:pt x="3123" y="742"/>
                  </a:cubicBezTo>
                  <a:cubicBezTo>
                    <a:pt x="3126" y="742"/>
                    <a:pt x="3126" y="742"/>
                    <a:pt x="3126" y="742"/>
                  </a:cubicBezTo>
                  <a:cubicBezTo>
                    <a:pt x="3153" y="776"/>
                    <a:pt x="3204" y="820"/>
                    <a:pt x="3300" y="820"/>
                  </a:cubicBezTo>
                  <a:cubicBezTo>
                    <a:pt x="3446" y="820"/>
                    <a:pt x="3548" y="703"/>
                    <a:pt x="3548" y="551"/>
                  </a:cubicBezTo>
                  <a:cubicBezTo>
                    <a:pt x="3548" y="400"/>
                    <a:pt x="3453" y="282"/>
                    <a:pt x="3295" y="282"/>
                  </a:cubicBezTo>
                  <a:close/>
                  <a:moveTo>
                    <a:pt x="3269" y="705"/>
                  </a:moveTo>
                  <a:cubicBezTo>
                    <a:pt x="3175" y="705"/>
                    <a:pt x="3118" y="631"/>
                    <a:pt x="3118" y="551"/>
                  </a:cubicBezTo>
                  <a:cubicBezTo>
                    <a:pt x="3118" y="471"/>
                    <a:pt x="3175" y="397"/>
                    <a:pt x="3269" y="397"/>
                  </a:cubicBezTo>
                  <a:cubicBezTo>
                    <a:pt x="3363" y="397"/>
                    <a:pt x="3420" y="471"/>
                    <a:pt x="3420" y="551"/>
                  </a:cubicBezTo>
                  <a:cubicBezTo>
                    <a:pt x="3420" y="631"/>
                    <a:pt x="3363" y="705"/>
                    <a:pt x="3269" y="705"/>
                  </a:cubicBezTo>
                  <a:close/>
                  <a:moveTo>
                    <a:pt x="5100" y="0"/>
                  </a:moveTo>
                  <a:cubicBezTo>
                    <a:pt x="5100" y="808"/>
                    <a:pt x="5100" y="808"/>
                    <a:pt x="5100" y="808"/>
                  </a:cubicBezTo>
                  <a:cubicBezTo>
                    <a:pt x="4972" y="808"/>
                    <a:pt x="4972" y="808"/>
                    <a:pt x="4972" y="808"/>
                  </a:cubicBezTo>
                  <a:cubicBezTo>
                    <a:pt x="4972" y="0"/>
                    <a:pt x="4972" y="0"/>
                    <a:pt x="4972" y="0"/>
                  </a:cubicBezTo>
                  <a:lnTo>
                    <a:pt x="5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2837549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todia">
    <p:spTree>
      <p:nvGrpSpPr>
        <p:cNvPr id="1" name=""/>
        <p:cNvGrpSpPr/>
        <p:nvPr/>
      </p:nvGrpSpPr>
      <p:grpSpPr>
        <a:xfrm>
          <a:off x="0" y="0"/>
          <a:ext cx="0" cy="0"/>
          <a:chOff x="0" y="0"/>
          <a:chExt cx="0" cy="0"/>
        </a:xfrm>
      </p:grpSpPr>
      <p:sp>
        <p:nvSpPr>
          <p:cNvPr id="2" name="Date Placeholder 1"/>
          <p:cNvSpPr>
            <a:spLocks noGrp="1" noSelect="1"/>
          </p:cNvSpPr>
          <p:nvPr>
            <p:ph type="dt" sz="half" idx="10"/>
          </p:nvPr>
        </p:nvSpPr>
        <p:spPr bwMode="gray"/>
        <p:txBody>
          <a:bodyPr/>
          <a:lstStyle/>
          <a:p>
            <a:fld id="{A7C8C107-A6F7-42C8-943E-4FD9BB4C5093}" type="datetime1">
              <a:rPr lang="nl-NL" smtClean="0"/>
              <a:t>24-06-2025</a:t>
            </a:fld>
            <a:endParaRPr lang="nl-NL" dirty="0"/>
          </a:p>
        </p:txBody>
      </p:sp>
      <p:sp>
        <p:nvSpPr>
          <p:cNvPr id="3" name="Footer Placeholder 2"/>
          <p:cNvSpPr>
            <a:spLocks noGrp="1" noSelect="1"/>
          </p:cNvSpPr>
          <p:nvPr>
            <p:ph type="ftr" sz="quarter" idx="11"/>
          </p:nvPr>
        </p:nvSpPr>
        <p:spPr bwMode="gray"/>
        <p:txBody>
          <a:bodyPr/>
          <a:lstStyle/>
          <a:p>
            <a:r>
              <a:rPr lang="nl-NL" dirty="0"/>
              <a:t>Via Invoegen | Koptekst en voettekst kunt u de tekst wijzigen</a:t>
            </a:r>
          </a:p>
        </p:txBody>
      </p:sp>
      <p:sp>
        <p:nvSpPr>
          <p:cNvPr id="4" name="Slide Number Placeholder 3"/>
          <p:cNvSpPr>
            <a:spLocks noGrp="1" noSelect="1"/>
          </p:cNvSpPr>
          <p:nvPr>
            <p:ph type="sldNum" sz="quarter" idx="12"/>
          </p:nvPr>
        </p:nvSpPr>
        <p:spPr bwMode="gray"/>
        <p:txBody>
          <a:bodyPr/>
          <a:lstStyle/>
          <a:p>
            <a:pPr algn="l"/>
            <a:r>
              <a:rPr lang="nl-NL" dirty="0"/>
              <a:t>| </a:t>
            </a:r>
            <a:fld id="{6C885DEC-5AE5-4403-A92E-278225061E43}" type="slidenum">
              <a:rPr lang="nl-NL" smtClean="0"/>
              <a:pPr algn="l"/>
              <a:t>‹nr.›</a:t>
            </a:fld>
            <a:endParaRPr lang="nl-NL" dirty="0"/>
          </a:p>
        </p:txBody>
      </p:sp>
      <p:sp>
        <p:nvSpPr>
          <p:cNvPr id="13" name="Tijdelijke aanduiding voor afbeelding 12"/>
          <p:cNvSpPr>
            <a:spLocks noGrp="1" noSelect="1"/>
          </p:cNvSpPr>
          <p:nvPr>
            <p:ph type="pic" sz="quarter" idx="13" hasCustomPrompt="1"/>
          </p:nvPr>
        </p:nvSpPr>
        <p:spPr bwMode="gray">
          <a:xfrm>
            <a:off x="0" y="0"/>
            <a:ext cx="12189600" cy="6858000"/>
          </a:xfrm>
          <a:custGeom>
            <a:avLst/>
            <a:gdLst>
              <a:gd name="connsiteX0" fmla="*/ 0 w 11484000"/>
              <a:gd name="connsiteY0" fmla="*/ 0 h 6858000"/>
              <a:gd name="connsiteX1" fmla="*/ 11484000 w 11484000"/>
              <a:gd name="connsiteY1" fmla="*/ 0 h 6858000"/>
              <a:gd name="connsiteX2" fmla="*/ 11484000 w 11484000"/>
              <a:gd name="connsiteY2" fmla="*/ 6858000 h 6858000"/>
              <a:gd name="connsiteX3" fmla="*/ 0 w 11484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484000" h="6858000">
                <a:moveTo>
                  <a:pt x="0" y="0"/>
                </a:moveTo>
                <a:lnTo>
                  <a:pt x="11484000" y="0"/>
                </a:lnTo>
                <a:lnTo>
                  <a:pt x="11484000" y="6858000"/>
                </a:lnTo>
                <a:lnTo>
                  <a:pt x="0" y="6858000"/>
                </a:lnTo>
                <a:close/>
              </a:path>
            </a:pathLst>
          </a:custGeom>
        </p:spPr>
        <p:txBody>
          <a:bodyPr wrap="square">
            <a:noAutofit/>
          </a:bodyPr>
          <a:lstStyle>
            <a:lvl1pPr marL="0" indent="0">
              <a:buNone/>
              <a:defRPr/>
            </a:lvl1pPr>
          </a:lstStyle>
          <a:p>
            <a:r>
              <a:rPr lang="nl-NL" dirty="0"/>
              <a:t>[Afbeelding]</a:t>
            </a:r>
          </a:p>
        </p:txBody>
      </p:sp>
    </p:spTree>
    <p:extLst>
      <p:ext uri="{BB962C8B-B14F-4D97-AF65-F5344CB8AC3E}">
        <p14:creationId xmlns:p14="http://schemas.microsoft.com/office/powerpoint/2010/main" val="42881003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nl-NL" noProof="1"/>
              <a:t>[Titel]</a:t>
            </a:r>
          </a:p>
        </p:txBody>
      </p:sp>
      <p:grpSp>
        <p:nvGrpSpPr>
          <p:cNvPr id="8" name="Group 4"/>
          <p:cNvGrpSpPr>
            <a:grpSpLocks noSelect="1" noChangeAspect="1"/>
          </p:cNvGrpSpPr>
          <p:nvPr userDrawn="1"/>
        </p:nvGrpSpPr>
        <p:grpSpPr bwMode="gray">
          <a:xfrm>
            <a:off x="1073957" y="368300"/>
            <a:ext cx="2554288" cy="665163"/>
            <a:chOff x="614" y="232"/>
            <a:chExt cx="1609" cy="419"/>
          </a:xfrm>
        </p:grpSpPr>
        <p:sp>
          <p:nvSpPr>
            <p:cNvPr id="9" name="Freeform 5"/>
            <p:cNvSpPr>
              <a:spLocks noSelect="1"/>
            </p:cNvSpPr>
            <p:nvPr userDrawn="1"/>
          </p:nvSpPr>
          <p:spPr bwMode="gray">
            <a:xfrm>
              <a:off x="1136" y="438"/>
              <a:ext cx="1087" cy="164"/>
            </a:xfrm>
            <a:custGeom>
              <a:avLst/>
              <a:gdLst>
                <a:gd name="T0" fmla="*/ 1491 w 5441"/>
                <a:gd name="T1" fmla="*/ 741 h 820"/>
                <a:gd name="T2" fmla="*/ 1783 w 5441"/>
                <a:gd name="T3" fmla="*/ 665 h 820"/>
                <a:gd name="T4" fmla="*/ 1896 w 5441"/>
                <a:gd name="T5" fmla="*/ 360 h 820"/>
                <a:gd name="T6" fmla="*/ 1635 w 5441"/>
                <a:gd name="T7" fmla="*/ 439 h 820"/>
                <a:gd name="T8" fmla="*/ 1043 w 5441"/>
                <a:gd name="T9" fmla="*/ 377 h 820"/>
                <a:gd name="T10" fmla="*/ 724 w 5441"/>
                <a:gd name="T11" fmla="*/ 374 h 820"/>
                <a:gd name="T12" fmla="*/ 602 w 5441"/>
                <a:gd name="T13" fmla="*/ 807 h 820"/>
                <a:gd name="T14" fmla="*/ 848 w 5441"/>
                <a:gd name="T15" fmla="*/ 397 h 820"/>
                <a:gd name="T16" fmla="*/ 1064 w 5441"/>
                <a:gd name="T17" fmla="*/ 807 h 820"/>
                <a:gd name="T18" fmla="*/ 1269 w 5441"/>
                <a:gd name="T19" fmla="*/ 517 h 820"/>
                <a:gd name="T20" fmla="*/ 1397 w 5441"/>
                <a:gd name="T21" fmla="*/ 502 h 820"/>
                <a:gd name="T22" fmla="*/ 2057 w 5441"/>
                <a:gd name="T23" fmla="*/ 146 h 820"/>
                <a:gd name="T24" fmla="*/ 1951 w 5441"/>
                <a:gd name="T25" fmla="*/ 403 h 820"/>
                <a:gd name="T26" fmla="*/ 2224 w 5441"/>
                <a:gd name="T27" fmla="*/ 820 h 820"/>
                <a:gd name="T28" fmla="*/ 2256 w 5441"/>
                <a:gd name="T29" fmla="*/ 711 h 820"/>
                <a:gd name="T30" fmla="*/ 2326 w 5441"/>
                <a:gd name="T31" fmla="*/ 403 h 820"/>
                <a:gd name="T32" fmla="*/ 2185 w 5441"/>
                <a:gd name="T33" fmla="*/ 146 h 820"/>
                <a:gd name="T34" fmla="*/ 354 w 5441"/>
                <a:gd name="T35" fmla="*/ 807 h 820"/>
                <a:gd name="T36" fmla="*/ 187 w 5441"/>
                <a:gd name="T37" fmla="*/ 820 h 820"/>
                <a:gd name="T38" fmla="*/ 354 w 5441"/>
                <a:gd name="T39" fmla="*/ 488 h 820"/>
                <a:gd name="T40" fmla="*/ 100 w 5441"/>
                <a:gd name="T41" fmla="*/ 431 h 820"/>
                <a:gd name="T42" fmla="*/ 470 w 5441"/>
                <a:gd name="T43" fmla="*/ 512 h 820"/>
                <a:gd name="T44" fmla="*/ 128 w 5441"/>
                <a:gd name="T45" fmla="*/ 656 h 820"/>
                <a:gd name="T46" fmla="*/ 347 w 5441"/>
                <a:gd name="T47" fmla="*/ 577 h 820"/>
                <a:gd name="T48" fmla="*/ 2518 w 5441"/>
                <a:gd name="T49" fmla="*/ 596 h 820"/>
                <a:gd name="T50" fmla="*/ 2885 w 5441"/>
                <a:gd name="T51" fmla="*/ 717 h 820"/>
                <a:gd name="T52" fmla="*/ 2669 w 5441"/>
                <a:gd name="T53" fmla="*/ 282 h 820"/>
                <a:gd name="T54" fmla="*/ 2651 w 5441"/>
                <a:gd name="T55" fmla="*/ 378 h 820"/>
                <a:gd name="T56" fmla="*/ 5256 w 5441"/>
                <a:gd name="T57" fmla="*/ 282 h 820"/>
                <a:gd name="T58" fmla="*/ 4771 w 5441"/>
                <a:gd name="T59" fmla="*/ 374 h 820"/>
                <a:gd name="T60" fmla="*/ 4647 w 5441"/>
                <a:gd name="T61" fmla="*/ 294 h 820"/>
                <a:gd name="T62" fmla="*/ 4775 w 5441"/>
                <a:gd name="T63" fmla="*/ 527 h 820"/>
                <a:gd name="T64" fmla="*/ 4980 w 5441"/>
                <a:gd name="T65" fmla="*/ 807 h 820"/>
                <a:gd name="T66" fmla="*/ 5218 w 5441"/>
                <a:gd name="T67" fmla="*/ 397 h 820"/>
                <a:gd name="T68" fmla="*/ 5441 w 5441"/>
                <a:gd name="T69" fmla="*/ 807 h 820"/>
                <a:gd name="T70" fmla="*/ 4514 w 5441"/>
                <a:gd name="T71" fmla="*/ 512 h 820"/>
                <a:gd name="T72" fmla="*/ 4399 w 5441"/>
                <a:gd name="T73" fmla="*/ 737 h 820"/>
                <a:gd name="T74" fmla="*/ 4044 w 5441"/>
                <a:gd name="T75" fmla="*/ 666 h 820"/>
                <a:gd name="T76" fmla="*/ 4399 w 5441"/>
                <a:gd name="T77" fmla="*/ 474 h 820"/>
                <a:gd name="T78" fmla="*/ 4077 w 5441"/>
                <a:gd name="T79" fmla="*/ 364 h 820"/>
                <a:gd name="T80" fmla="*/ 4391 w 5441"/>
                <a:gd name="T81" fmla="*/ 577 h 820"/>
                <a:gd name="T82" fmla="*/ 4262 w 5441"/>
                <a:gd name="T83" fmla="*/ 724 h 820"/>
                <a:gd name="T84" fmla="*/ 3150 w 5441"/>
                <a:gd name="T85" fmla="*/ 376 h 820"/>
                <a:gd name="T86" fmla="*/ 3020 w 5441"/>
                <a:gd name="T87" fmla="*/ 294 h 820"/>
                <a:gd name="T88" fmla="*/ 3148 w 5441"/>
                <a:gd name="T89" fmla="*/ 533 h 820"/>
                <a:gd name="T90" fmla="*/ 3348 w 5441"/>
                <a:gd name="T91" fmla="*/ 289 h 820"/>
                <a:gd name="T92" fmla="*/ 3805 w 5441"/>
                <a:gd name="T93" fmla="*/ 0 h 820"/>
                <a:gd name="T94" fmla="*/ 3812 w 5441"/>
                <a:gd name="T95" fmla="*/ 807 h 820"/>
                <a:gd name="T96" fmla="*/ 3633 w 5441"/>
                <a:gd name="T97" fmla="*/ 820 h 820"/>
                <a:gd name="T98" fmla="*/ 3802 w 5441"/>
                <a:gd name="T99" fmla="*/ 360 h 820"/>
                <a:gd name="T100" fmla="*/ 3809 w 5441"/>
                <a:gd name="T101" fmla="*/ 551 h 820"/>
                <a:gd name="T102" fmla="*/ 3659 w 5441"/>
                <a:gd name="T103" fmla="*/ 704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41" h="820">
                  <a:moveTo>
                    <a:pt x="1912" y="655"/>
                  </a:moveTo>
                  <a:cubicBezTo>
                    <a:pt x="1912" y="777"/>
                    <a:pt x="1795" y="820"/>
                    <a:pt x="1690" y="820"/>
                  </a:cubicBezTo>
                  <a:cubicBezTo>
                    <a:pt x="1611" y="820"/>
                    <a:pt x="1543" y="800"/>
                    <a:pt x="1491" y="741"/>
                  </a:cubicBezTo>
                  <a:cubicBezTo>
                    <a:pt x="1576" y="661"/>
                    <a:pt x="1576" y="661"/>
                    <a:pt x="1576" y="661"/>
                  </a:cubicBezTo>
                  <a:cubicBezTo>
                    <a:pt x="1609" y="697"/>
                    <a:pt x="1643" y="724"/>
                    <a:pt x="1698" y="724"/>
                  </a:cubicBezTo>
                  <a:cubicBezTo>
                    <a:pt x="1735" y="724"/>
                    <a:pt x="1783" y="706"/>
                    <a:pt x="1783" y="665"/>
                  </a:cubicBezTo>
                  <a:cubicBezTo>
                    <a:pt x="1783" y="559"/>
                    <a:pt x="1507" y="643"/>
                    <a:pt x="1507" y="447"/>
                  </a:cubicBezTo>
                  <a:cubicBezTo>
                    <a:pt x="1507" y="333"/>
                    <a:pt x="1609" y="282"/>
                    <a:pt x="1713" y="282"/>
                  </a:cubicBezTo>
                  <a:cubicBezTo>
                    <a:pt x="1781" y="282"/>
                    <a:pt x="1854" y="303"/>
                    <a:pt x="1896" y="360"/>
                  </a:cubicBezTo>
                  <a:cubicBezTo>
                    <a:pt x="1810" y="436"/>
                    <a:pt x="1810" y="436"/>
                    <a:pt x="1810" y="436"/>
                  </a:cubicBezTo>
                  <a:cubicBezTo>
                    <a:pt x="1786" y="402"/>
                    <a:pt x="1753" y="384"/>
                    <a:pt x="1710" y="384"/>
                  </a:cubicBezTo>
                  <a:cubicBezTo>
                    <a:pt x="1676" y="384"/>
                    <a:pt x="1635" y="400"/>
                    <a:pt x="1635" y="439"/>
                  </a:cubicBezTo>
                  <a:cubicBezTo>
                    <a:pt x="1635" y="530"/>
                    <a:pt x="1912" y="456"/>
                    <a:pt x="1912" y="655"/>
                  </a:cubicBezTo>
                  <a:close/>
                  <a:moveTo>
                    <a:pt x="1212" y="282"/>
                  </a:moveTo>
                  <a:cubicBezTo>
                    <a:pt x="1135" y="282"/>
                    <a:pt x="1081" y="311"/>
                    <a:pt x="1043" y="377"/>
                  </a:cubicBezTo>
                  <a:cubicBezTo>
                    <a:pt x="1017" y="313"/>
                    <a:pt x="962" y="282"/>
                    <a:pt x="883" y="282"/>
                  </a:cubicBezTo>
                  <a:cubicBezTo>
                    <a:pt x="798" y="282"/>
                    <a:pt x="749" y="326"/>
                    <a:pt x="726" y="374"/>
                  </a:cubicBezTo>
                  <a:cubicBezTo>
                    <a:pt x="724" y="374"/>
                    <a:pt x="724" y="374"/>
                    <a:pt x="724" y="374"/>
                  </a:cubicBezTo>
                  <a:cubicBezTo>
                    <a:pt x="724" y="294"/>
                    <a:pt x="724" y="294"/>
                    <a:pt x="724" y="294"/>
                  </a:cubicBezTo>
                  <a:cubicBezTo>
                    <a:pt x="602" y="294"/>
                    <a:pt x="602" y="294"/>
                    <a:pt x="602" y="294"/>
                  </a:cubicBezTo>
                  <a:cubicBezTo>
                    <a:pt x="602" y="807"/>
                    <a:pt x="602" y="807"/>
                    <a:pt x="602" y="807"/>
                  </a:cubicBezTo>
                  <a:cubicBezTo>
                    <a:pt x="730" y="807"/>
                    <a:pt x="730" y="807"/>
                    <a:pt x="730" y="807"/>
                  </a:cubicBezTo>
                  <a:cubicBezTo>
                    <a:pt x="730" y="527"/>
                    <a:pt x="730" y="527"/>
                    <a:pt x="730" y="527"/>
                  </a:cubicBezTo>
                  <a:cubicBezTo>
                    <a:pt x="730" y="459"/>
                    <a:pt x="764" y="397"/>
                    <a:pt x="848" y="397"/>
                  </a:cubicBezTo>
                  <a:cubicBezTo>
                    <a:pt x="910" y="397"/>
                    <a:pt x="935" y="439"/>
                    <a:pt x="935" y="502"/>
                  </a:cubicBezTo>
                  <a:cubicBezTo>
                    <a:pt x="935" y="807"/>
                    <a:pt x="935" y="807"/>
                    <a:pt x="935" y="807"/>
                  </a:cubicBezTo>
                  <a:cubicBezTo>
                    <a:pt x="1064" y="807"/>
                    <a:pt x="1064" y="807"/>
                    <a:pt x="1064" y="807"/>
                  </a:cubicBezTo>
                  <a:cubicBezTo>
                    <a:pt x="1064" y="529"/>
                    <a:pt x="1064" y="529"/>
                    <a:pt x="1064" y="529"/>
                  </a:cubicBezTo>
                  <a:cubicBezTo>
                    <a:pt x="1064" y="463"/>
                    <a:pt x="1094" y="397"/>
                    <a:pt x="1174" y="397"/>
                  </a:cubicBezTo>
                  <a:cubicBezTo>
                    <a:pt x="1249" y="397"/>
                    <a:pt x="1269" y="452"/>
                    <a:pt x="1269" y="517"/>
                  </a:cubicBezTo>
                  <a:cubicBezTo>
                    <a:pt x="1269" y="807"/>
                    <a:pt x="1269" y="807"/>
                    <a:pt x="1269" y="807"/>
                  </a:cubicBezTo>
                  <a:cubicBezTo>
                    <a:pt x="1397" y="807"/>
                    <a:pt x="1397" y="807"/>
                    <a:pt x="1397" y="807"/>
                  </a:cubicBezTo>
                  <a:cubicBezTo>
                    <a:pt x="1397" y="502"/>
                    <a:pt x="1397" y="502"/>
                    <a:pt x="1397" y="502"/>
                  </a:cubicBezTo>
                  <a:cubicBezTo>
                    <a:pt x="1397" y="379"/>
                    <a:pt x="1349" y="282"/>
                    <a:pt x="1212" y="282"/>
                  </a:cubicBezTo>
                  <a:close/>
                  <a:moveTo>
                    <a:pt x="2185" y="146"/>
                  </a:moveTo>
                  <a:cubicBezTo>
                    <a:pt x="2057" y="146"/>
                    <a:pt x="2057" y="146"/>
                    <a:pt x="2057" y="146"/>
                  </a:cubicBezTo>
                  <a:cubicBezTo>
                    <a:pt x="2057" y="294"/>
                    <a:pt x="2057" y="294"/>
                    <a:pt x="2057" y="294"/>
                  </a:cubicBezTo>
                  <a:cubicBezTo>
                    <a:pt x="1951" y="294"/>
                    <a:pt x="1951" y="294"/>
                    <a:pt x="1951" y="294"/>
                  </a:cubicBezTo>
                  <a:cubicBezTo>
                    <a:pt x="1951" y="403"/>
                    <a:pt x="1951" y="403"/>
                    <a:pt x="1951" y="403"/>
                  </a:cubicBezTo>
                  <a:cubicBezTo>
                    <a:pt x="2057" y="403"/>
                    <a:pt x="2057" y="403"/>
                    <a:pt x="2057" y="403"/>
                  </a:cubicBezTo>
                  <a:cubicBezTo>
                    <a:pt x="2057" y="638"/>
                    <a:pt x="2057" y="638"/>
                    <a:pt x="2057" y="638"/>
                  </a:cubicBezTo>
                  <a:cubicBezTo>
                    <a:pt x="2057" y="759"/>
                    <a:pt x="2089" y="820"/>
                    <a:pt x="2224" y="820"/>
                  </a:cubicBezTo>
                  <a:cubicBezTo>
                    <a:pt x="2254" y="820"/>
                    <a:pt x="2299" y="816"/>
                    <a:pt x="2326" y="803"/>
                  </a:cubicBezTo>
                  <a:cubicBezTo>
                    <a:pt x="2326" y="695"/>
                    <a:pt x="2326" y="695"/>
                    <a:pt x="2326" y="695"/>
                  </a:cubicBezTo>
                  <a:cubicBezTo>
                    <a:pt x="2310" y="707"/>
                    <a:pt x="2279" y="711"/>
                    <a:pt x="2256" y="711"/>
                  </a:cubicBezTo>
                  <a:cubicBezTo>
                    <a:pt x="2200" y="711"/>
                    <a:pt x="2185" y="679"/>
                    <a:pt x="2185" y="628"/>
                  </a:cubicBezTo>
                  <a:cubicBezTo>
                    <a:pt x="2185" y="403"/>
                    <a:pt x="2185" y="403"/>
                    <a:pt x="2185" y="403"/>
                  </a:cubicBezTo>
                  <a:cubicBezTo>
                    <a:pt x="2326" y="403"/>
                    <a:pt x="2326" y="403"/>
                    <a:pt x="2326" y="403"/>
                  </a:cubicBezTo>
                  <a:cubicBezTo>
                    <a:pt x="2326" y="294"/>
                    <a:pt x="2326" y="294"/>
                    <a:pt x="2326" y="294"/>
                  </a:cubicBezTo>
                  <a:cubicBezTo>
                    <a:pt x="2185" y="294"/>
                    <a:pt x="2185" y="294"/>
                    <a:pt x="2185" y="294"/>
                  </a:cubicBezTo>
                  <a:lnTo>
                    <a:pt x="2185" y="146"/>
                  </a:lnTo>
                  <a:close/>
                  <a:moveTo>
                    <a:pt x="470" y="512"/>
                  </a:moveTo>
                  <a:cubicBezTo>
                    <a:pt x="470" y="807"/>
                    <a:pt x="470" y="807"/>
                    <a:pt x="470" y="807"/>
                  </a:cubicBezTo>
                  <a:cubicBezTo>
                    <a:pt x="354" y="807"/>
                    <a:pt x="354" y="807"/>
                    <a:pt x="354" y="807"/>
                  </a:cubicBezTo>
                  <a:cubicBezTo>
                    <a:pt x="354" y="737"/>
                    <a:pt x="354" y="737"/>
                    <a:pt x="354" y="737"/>
                  </a:cubicBezTo>
                  <a:cubicBezTo>
                    <a:pt x="351" y="737"/>
                    <a:pt x="351" y="737"/>
                    <a:pt x="351" y="737"/>
                  </a:cubicBezTo>
                  <a:cubicBezTo>
                    <a:pt x="315" y="794"/>
                    <a:pt x="255" y="820"/>
                    <a:pt x="187" y="820"/>
                  </a:cubicBezTo>
                  <a:cubicBezTo>
                    <a:pt x="92" y="820"/>
                    <a:pt x="0" y="767"/>
                    <a:pt x="0" y="666"/>
                  </a:cubicBezTo>
                  <a:cubicBezTo>
                    <a:pt x="0" y="499"/>
                    <a:pt x="194" y="488"/>
                    <a:pt x="322" y="488"/>
                  </a:cubicBezTo>
                  <a:cubicBezTo>
                    <a:pt x="354" y="488"/>
                    <a:pt x="354" y="488"/>
                    <a:pt x="354" y="488"/>
                  </a:cubicBezTo>
                  <a:cubicBezTo>
                    <a:pt x="354" y="474"/>
                    <a:pt x="354" y="474"/>
                    <a:pt x="354" y="474"/>
                  </a:cubicBezTo>
                  <a:cubicBezTo>
                    <a:pt x="354" y="411"/>
                    <a:pt x="305" y="378"/>
                    <a:pt x="237" y="378"/>
                  </a:cubicBezTo>
                  <a:cubicBezTo>
                    <a:pt x="184" y="378"/>
                    <a:pt x="134" y="399"/>
                    <a:pt x="100" y="431"/>
                  </a:cubicBezTo>
                  <a:cubicBezTo>
                    <a:pt x="33" y="364"/>
                    <a:pt x="33" y="364"/>
                    <a:pt x="33" y="364"/>
                  </a:cubicBezTo>
                  <a:cubicBezTo>
                    <a:pt x="90" y="306"/>
                    <a:pt x="170" y="282"/>
                    <a:pt x="251" y="282"/>
                  </a:cubicBezTo>
                  <a:cubicBezTo>
                    <a:pt x="470" y="282"/>
                    <a:pt x="470" y="440"/>
                    <a:pt x="470" y="512"/>
                  </a:cubicBezTo>
                  <a:close/>
                  <a:moveTo>
                    <a:pt x="347" y="577"/>
                  </a:moveTo>
                  <a:cubicBezTo>
                    <a:pt x="320" y="577"/>
                    <a:pt x="320" y="577"/>
                    <a:pt x="320" y="577"/>
                  </a:cubicBezTo>
                  <a:cubicBezTo>
                    <a:pt x="250" y="577"/>
                    <a:pt x="128" y="583"/>
                    <a:pt x="128" y="656"/>
                  </a:cubicBezTo>
                  <a:cubicBezTo>
                    <a:pt x="128" y="703"/>
                    <a:pt x="176" y="724"/>
                    <a:pt x="218" y="724"/>
                  </a:cubicBezTo>
                  <a:cubicBezTo>
                    <a:pt x="305" y="724"/>
                    <a:pt x="347" y="678"/>
                    <a:pt x="347" y="606"/>
                  </a:cubicBezTo>
                  <a:lnTo>
                    <a:pt x="347" y="577"/>
                  </a:lnTo>
                  <a:close/>
                  <a:moveTo>
                    <a:pt x="2909" y="560"/>
                  </a:moveTo>
                  <a:cubicBezTo>
                    <a:pt x="2909" y="596"/>
                    <a:pt x="2909" y="596"/>
                    <a:pt x="2909" y="596"/>
                  </a:cubicBezTo>
                  <a:cubicBezTo>
                    <a:pt x="2518" y="596"/>
                    <a:pt x="2518" y="596"/>
                    <a:pt x="2518" y="596"/>
                  </a:cubicBezTo>
                  <a:cubicBezTo>
                    <a:pt x="2527" y="671"/>
                    <a:pt x="2584" y="717"/>
                    <a:pt x="2656" y="717"/>
                  </a:cubicBezTo>
                  <a:cubicBezTo>
                    <a:pt x="2720" y="717"/>
                    <a:pt x="2762" y="687"/>
                    <a:pt x="2794" y="648"/>
                  </a:cubicBezTo>
                  <a:cubicBezTo>
                    <a:pt x="2885" y="717"/>
                    <a:pt x="2885" y="717"/>
                    <a:pt x="2885" y="717"/>
                  </a:cubicBezTo>
                  <a:cubicBezTo>
                    <a:pt x="2826" y="791"/>
                    <a:pt x="2750" y="820"/>
                    <a:pt x="2669" y="820"/>
                  </a:cubicBezTo>
                  <a:cubicBezTo>
                    <a:pt x="2514" y="820"/>
                    <a:pt x="2390" y="712"/>
                    <a:pt x="2390" y="551"/>
                  </a:cubicBezTo>
                  <a:cubicBezTo>
                    <a:pt x="2390" y="389"/>
                    <a:pt x="2514" y="282"/>
                    <a:pt x="2669" y="282"/>
                  </a:cubicBezTo>
                  <a:cubicBezTo>
                    <a:pt x="2812" y="282"/>
                    <a:pt x="2909" y="382"/>
                    <a:pt x="2909" y="560"/>
                  </a:cubicBezTo>
                  <a:close/>
                  <a:moveTo>
                    <a:pt x="2781" y="499"/>
                  </a:moveTo>
                  <a:cubicBezTo>
                    <a:pt x="2780" y="425"/>
                    <a:pt x="2731" y="378"/>
                    <a:pt x="2651" y="378"/>
                  </a:cubicBezTo>
                  <a:cubicBezTo>
                    <a:pt x="2575" y="378"/>
                    <a:pt x="2528" y="426"/>
                    <a:pt x="2518" y="499"/>
                  </a:cubicBezTo>
                  <a:lnTo>
                    <a:pt x="2781" y="499"/>
                  </a:lnTo>
                  <a:close/>
                  <a:moveTo>
                    <a:pt x="5256" y="282"/>
                  </a:moveTo>
                  <a:cubicBezTo>
                    <a:pt x="5180" y="282"/>
                    <a:pt x="5125" y="311"/>
                    <a:pt x="5088" y="377"/>
                  </a:cubicBezTo>
                  <a:cubicBezTo>
                    <a:pt x="5061" y="313"/>
                    <a:pt x="5007" y="282"/>
                    <a:pt x="4928" y="282"/>
                  </a:cubicBezTo>
                  <a:cubicBezTo>
                    <a:pt x="4842" y="282"/>
                    <a:pt x="4793" y="326"/>
                    <a:pt x="4771" y="374"/>
                  </a:cubicBezTo>
                  <a:cubicBezTo>
                    <a:pt x="4768" y="374"/>
                    <a:pt x="4768" y="374"/>
                    <a:pt x="4768" y="374"/>
                  </a:cubicBezTo>
                  <a:cubicBezTo>
                    <a:pt x="4768" y="294"/>
                    <a:pt x="4768" y="294"/>
                    <a:pt x="4768" y="294"/>
                  </a:cubicBezTo>
                  <a:cubicBezTo>
                    <a:pt x="4647" y="294"/>
                    <a:pt x="4647" y="294"/>
                    <a:pt x="4647" y="294"/>
                  </a:cubicBezTo>
                  <a:cubicBezTo>
                    <a:pt x="4647" y="807"/>
                    <a:pt x="4647" y="807"/>
                    <a:pt x="4647" y="807"/>
                  </a:cubicBezTo>
                  <a:cubicBezTo>
                    <a:pt x="4775" y="807"/>
                    <a:pt x="4775" y="807"/>
                    <a:pt x="4775" y="807"/>
                  </a:cubicBezTo>
                  <a:cubicBezTo>
                    <a:pt x="4775" y="527"/>
                    <a:pt x="4775" y="527"/>
                    <a:pt x="4775" y="527"/>
                  </a:cubicBezTo>
                  <a:cubicBezTo>
                    <a:pt x="4775" y="459"/>
                    <a:pt x="4808" y="397"/>
                    <a:pt x="4892" y="397"/>
                  </a:cubicBezTo>
                  <a:cubicBezTo>
                    <a:pt x="4954" y="397"/>
                    <a:pt x="4980" y="439"/>
                    <a:pt x="4980" y="502"/>
                  </a:cubicBezTo>
                  <a:cubicBezTo>
                    <a:pt x="4980" y="807"/>
                    <a:pt x="4980" y="807"/>
                    <a:pt x="4980" y="807"/>
                  </a:cubicBezTo>
                  <a:cubicBezTo>
                    <a:pt x="5108" y="807"/>
                    <a:pt x="5108" y="807"/>
                    <a:pt x="5108" y="807"/>
                  </a:cubicBezTo>
                  <a:cubicBezTo>
                    <a:pt x="5108" y="529"/>
                    <a:pt x="5108" y="529"/>
                    <a:pt x="5108" y="529"/>
                  </a:cubicBezTo>
                  <a:cubicBezTo>
                    <a:pt x="5108" y="463"/>
                    <a:pt x="5138" y="397"/>
                    <a:pt x="5218" y="397"/>
                  </a:cubicBezTo>
                  <a:cubicBezTo>
                    <a:pt x="5294" y="397"/>
                    <a:pt x="5313" y="452"/>
                    <a:pt x="5313" y="517"/>
                  </a:cubicBezTo>
                  <a:cubicBezTo>
                    <a:pt x="5313" y="807"/>
                    <a:pt x="5313" y="807"/>
                    <a:pt x="5313" y="807"/>
                  </a:cubicBezTo>
                  <a:cubicBezTo>
                    <a:pt x="5441" y="807"/>
                    <a:pt x="5441" y="807"/>
                    <a:pt x="5441" y="807"/>
                  </a:cubicBezTo>
                  <a:cubicBezTo>
                    <a:pt x="5441" y="502"/>
                    <a:pt x="5441" y="502"/>
                    <a:pt x="5441" y="502"/>
                  </a:cubicBezTo>
                  <a:cubicBezTo>
                    <a:pt x="5441" y="379"/>
                    <a:pt x="5393" y="282"/>
                    <a:pt x="5256" y="282"/>
                  </a:cubicBezTo>
                  <a:close/>
                  <a:moveTo>
                    <a:pt x="4514" y="512"/>
                  </a:moveTo>
                  <a:cubicBezTo>
                    <a:pt x="4514" y="807"/>
                    <a:pt x="4514" y="807"/>
                    <a:pt x="4514" y="807"/>
                  </a:cubicBezTo>
                  <a:cubicBezTo>
                    <a:pt x="4399" y="807"/>
                    <a:pt x="4399" y="807"/>
                    <a:pt x="4399" y="807"/>
                  </a:cubicBezTo>
                  <a:cubicBezTo>
                    <a:pt x="4399" y="737"/>
                    <a:pt x="4399" y="737"/>
                    <a:pt x="4399" y="737"/>
                  </a:cubicBezTo>
                  <a:cubicBezTo>
                    <a:pt x="4396" y="737"/>
                    <a:pt x="4396" y="737"/>
                    <a:pt x="4396" y="737"/>
                  </a:cubicBezTo>
                  <a:cubicBezTo>
                    <a:pt x="4359" y="794"/>
                    <a:pt x="4300" y="820"/>
                    <a:pt x="4231" y="820"/>
                  </a:cubicBezTo>
                  <a:cubicBezTo>
                    <a:pt x="4136" y="820"/>
                    <a:pt x="4044" y="767"/>
                    <a:pt x="4044" y="666"/>
                  </a:cubicBezTo>
                  <a:cubicBezTo>
                    <a:pt x="4044" y="499"/>
                    <a:pt x="4239" y="488"/>
                    <a:pt x="4367" y="488"/>
                  </a:cubicBezTo>
                  <a:cubicBezTo>
                    <a:pt x="4399" y="488"/>
                    <a:pt x="4399" y="488"/>
                    <a:pt x="4399" y="488"/>
                  </a:cubicBezTo>
                  <a:cubicBezTo>
                    <a:pt x="4399" y="474"/>
                    <a:pt x="4399" y="474"/>
                    <a:pt x="4399" y="474"/>
                  </a:cubicBezTo>
                  <a:cubicBezTo>
                    <a:pt x="4399" y="411"/>
                    <a:pt x="4350" y="378"/>
                    <a:pt x="4281" y="378"/>
                  </a:cubicBezTo>
                  <a:cubicBezTo>
                    <a:pt x="4228" y="378"/>
                    <a:pt x="4179" y="399"/>
                    <a:pt x="4145" y="431"/>
                  </a:cubicBezTo>
                  <a:cubicBezTo>
                    <a:pt x="4077" y="364"/>
                    <a:pt x="4077" y="364"/>
                    <a:pt x="4077" y="364"/>
                  </a:cubicBezTo>
                  <a:cubicBezTo>
                    <a:pt x="4134" y="306"/>
                    <a:pt x="4214" y="282"/>
                    <a:pt x="4295" y="282"/>
                  </a:cubicBezTo>
                  <a:cubicBezTo>
                    <a:pt x="4514" y="282"/>
                    <a:pt x="4514" y="440"/>
                    <a:pt x="4514" y="512"/>
                  </a:cubicBezTo>
                  <a:close/>
                  <a:moveTo>
                    <a:pt x="4391" y="577"/>
                  </a:moveTo>
                  <a:cubicBezTo>
                    <a:pt x="4365" y="577"/>
                    <a:pt x="4365" y="577"/>
                    <a:pt x="4365" y="577"/>
                  </a:cubicBezTo>
                  <a:cubicBezTo>
                    <a:pt x="4294" y="577"/>
                    <a:pt x="4173" y="583"/>
                    <a:pt x="4173" y="656"/>
                  </a:cubicBezTo>
                  <a:cubicBezTo>
                    <a:pt x="4173" y="703"/>
                    <a:pt x="4221" y="724"/>
                    <a:pt x="4262" y="724"/>
                  </a:cubicBezTo>
                  <a:cubicBezTo>
                    <a:pt x="4350" y="724"/>
                    <a:pt x="4391" y="678"/>
                    <a:pt x="4391" y="606"/>
                  </a:cubicBezTo>
                  <a:lnTo>
                    <a:pt x="4391" y="577"/>
                  </a:lnTo>
                  <a:close/>
                  <a:moveTo>
                    <a:pt x="3150" y="376"/>
                  </a:moveTo>
                  <a:cubicBezTo>
                    <a:pt x="3148" y="376"/>
                    <a:pt x="3148" y="376"/>
                    <a:pt x="3148" y="376"/>
                  </a:cubicBezTo>
                  <a:cubicBezTo>
                    <a:pt x="3148" y="294"/>
                    <a:pt x="3148" y="294"/>
                    <a:pt x="3148" y="294"/>
                  </a:cubicBezTo>
                  <a:cubicBezTo>
                    <a:pt x="3020" y="294"/>
                    <a:pt x="3020" y="294"/>
                    <a:pt x="3020" y="294"/>
                  </a:cubicBezTo>
                  <a:cubicBezTo>
                    <a:pt x="3020" y="807"/>
                    <a:pt x="3020" y="807"/>
                    <a:pt x="3020" y="807"/>
                  </a:cubicBezTo>
                  <a:cubicBezTo>
                    <a:pt x="3148" y="807"/>
                    <a:pt x="3148" y="807"/>
                    <a:pt x="3148" y="807"/>
                  </a:cubicBezTo>
                  <a:cubicBezTo>
                    <a:pt x="3148" y="533"/>
                    <a:pt x="3148" y="533"/>
                    <a:pt x="3148" y="533"/>
                  </a:cubicBezTo>
                  <a:cubicBezTo>
                    <a:pt x="3148" y="505"/>
                    <a:pt x="3165" y="403"/>
                    <a:pt x="3286" y="403"/>
                  </a:cubicBezTo>
                  <a:cubicBezTo>
                    <a:pt x="3306" y="403"/>
                    <a:pt x="3327" y="408"/>
                    <a:pt x="3348" y="413"/>
                  </a:cubicBezTo>
                  <a:cubicBezTo>
                    <a:pt x="3348" y="289"/>
                    <a:pt x="3348" y="289"/>
                    <a:pt x="3348" y="289"/>
                  </a:cubicBezTo>
                  <a:cubicBezTo>
                    <a:pt x="3333" y="285"/>
                    <a:pt x="3318" y="282"/>
                    <a:pt x="3302" y="282"/>
                  </a:cubicBezTo>
                  <a:cubicBezTo>
                    <a:pt x="3235" y="282"/>
                    <a:pt x="3178" y="317"/>
                    <a:pt x="3150" y="376"/>
                  </a:cubicBezTo>
                  <a:close/>
                  <a:moveTo>
                    <a:pt x="3805" y="0"/>
                  </a:moveTo>
                  <a:cubicBezTo>
                    <a:pt x="3933" y="0"/>
                    <a:pt x="3933" y="0"/>
                    <a:pt x="3933" y="0"/>
                  </a:cubicBezTo>
                  <a:cubicBezTo>
                    <a:pt x="3933" y="807"/>
                    <a:pt x="3933" y="807"/>
                    <a:pt x="3933" y="807"/>
                  </a:cubicBezTo>
                  <a:cubicBezTo>
                    <a:pt x="3812" y="807"/>
                    <a:pt x="3812" y="807"/>
                    <a:pt x="3812" y="807"/>
                  </a:cubicBezTo>
                  <a:cubicBezTo>
                    <a:pt x="3812" y="730"/>
                    <a:pt x="3812" y="730"/>
                    <a:pt x="3812" y="730"/>
                  </a:cubicBezTo>
                  <a:cubicBezTo>
                    <a:pt x="3809" y="730"/>
                    <a:pt x="3809" y="730"/>
                    <a:pt x="3809" y="730"/>
                  </a:cubicBezTo>
                  <a:cubicBezTo>
                    <a:pt x="3772" y="792"/>
                    <a:pt x="3705" y="820"/>
                    <a:pt x="3633" y="820"/>
                  </a:cubicBezTo>
                  <a:cubicBezTo>
                    <a:pt x="3475" y="820"/>
                    <a:pt x="3380" y="702"/>
                    <a:pt x="3380" y="551"/>
                  </a:cubicBezTo>
                  <a:cubicBezTo>
                    <a:pt x="3380" y="399"/>
                    <a:pt x="3482" y="282"/>
                    <a:pt x="3628" y="282"/>
                  </a:cubicBezTo>
                  <a:cubicBezTo>
                    <a:pt x="3724" y="282"/>
                    <a:pt x="3775" y="326"/>
                    <a:pt x="3802" y="360"/>
                  </a:cubicBezTo>
                  <a:cubicBezTo>
                    <a:pt x="3805" y="360"/>
                    <a:pt x="3805" y="360"/>
                    <a:pt x="3805" y="360"/>
                  </a:cubicBezTo>
                  <a:lnTo>
                    <a:pt x="3805" y="0"/>
                  </a:lnTo>
                  <a:close/>
                  <a:moveTo>
                    <a:pt x="3809" y="551"/>
                  </a:moveTo>
                  <a:cubicBezTo>
                    <a:pt x="3809" y="471"/>
                    <a:pt x="3753" y="397"/>
                    <a:pt x="3659" y="397"/>
                  </a:cubicBezTo>
                  <a:cubicBezTo>
                    <a:pt x="3565" y="397"/>
                    <a:pt x="3508" y="471"/>
                    <a:pt x="3508" y="551"/>
                  </a:cubicBezTo>
                  <a:cubicBezTo>
                    <a:pt x="3508" y="631"/>
                    <a:pt x="3565" y="704"/>
                    <a:pt x="3659" y="704"/>
                  </a:cubicBezTo>
                  <a:cubicBezTo>
                    <a:pt x="3753" y="704"/>
                    <a:pt x="3809" y="631"/>
                    <a:pt x="3809" y="55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0" name="Freeform 6"/>
            <p:cNvSpPr>
              <a:spLocks noSelect="1"/>
            </p:cNvSpPr>
            <p:nvPr userDrawn="1"/>
          </p:nvSpPr>
          <p:spPr bwMode="gray">
            <a:xfrm>
              <a:off x="614" y="232"/>
              <a:ext cx="1020" cy="419"/>
            </a:xfrm>
            <a:custGeom>
              <a:avLst/>
              <a:gdLst>
                <a:gd name="T0" fmla="*/ 1242 w 5100"/>
                <a:gd name="T1" fmla="*/ 1312 h 2093"/>
                <a:gd name="T2" fmla="*/ 1412 w 5100"/>
                <a:gd name="T3" fmla="*/ 1769 h 2093"/>
                <a:gd name="T4" fmla="*/ 1252 w 5100"/>
                <a:gd name="T5" fmla="*/ 1978 h 2093"/>
                <a:gd name="T6" fmla="*/ 1253 w 5100"/>
                <a:gd name="T7" fmla="*/ 2093 h 2093"/>
                <a:gd name="T8" fmla="*/ 1420 w 5100"/>
                <a:gd name="T9" fmla="*/ 1324 h 2093"/>
                <a:gd name="T10" fmla="*/ 1117 w 5100"/>
                <a:gd name="T11" fmla="*/ 1580 h 2093"/>
                <a:gd name="T12" fmla="*/ 1268 w 5100"/>
                <a:gd name="T13" fmla="*/ 1728 h 2093"/>
                <a:gd name="T14" fmla="*/ 655 w 5100"/>
                <a:gd name="T15" fmla="*/ 1850 h 2093"/>
                <a:gd name="T16" fmla="*/ 642 w 5100"/>
                <a:gd name="T17" fmla="*/ 1747 h 2093"/>
                <a:gd name="T18" fmla="*/ 895 w 5100"/>
                <a:gd name="T19" fmla="*/ 1590 h 2093"/>
                <a:gd name="T20" fmla="*/ 637 w 5100"/>
                <a:gd name="T21" fmla="*/ 1408 h 2093"/>
                <a:gd name="T22" fmla="*/ 287 w 5100"/>
                <a:gd name="T23" fmla="*/ 1312 h 2093"/>
                <a:gd name="T24" fmla="*/ 271 w 5100"/>
                <a:gd name="T25" fmla="*/ 1433 h 2093"/>
                <a:gd name="T26" fmla="*/ 5 w 5100"/>
                <a:gd name="T27" fmla="*/ 1837 h 2093"/>
                <a:gd name="T28" fmla="*/ 133 w 5100"/>
                <a:gd name="T29" fmla="*/ 1406 h 2093"/>
                <a:gd name="T30" fmla="*/ 1689 w 5100"/>
                <a:gd name="T31" fmla="*/ 1324 h 2093"/>
                <a:gd name="T32" fmla="*/ 1689 w 5100"/>
                <a:gd name="T33" fmla="*/ 1837 h 2093"/>
                <a:gd name="T34" fmla="*/ 1752 w 5100"/>
                <a:gd name="T35" fmla="*/ 1227 h 2093"/>
                <a:gd name="T36" fmla="*/ 1836 w 5100"/>
                <a:gd name="T37" fmla="*/ 1150 h 2093"/>
                <a:gd name="T38" fmla="*/ 2218 w 5100"/>
                <a:gd name="T39" fmla="*/ 1850 h 2093"/>
                <a:gd name="T40" fmla="*/ 2218 w 5100"/>
                <a:gd name="T41" fmla="*/ 1734 h 2093"/>
                <a:gd name="T42" fmla="*/ 2369 w 5100"/>
                <a:gd name="T43" fmla="*/ 1581 h 2093"/>
                <a:gd name="T44" fmla="*/ 333 w 5100"/>
                <a:gd name="T45" fmla="*/ 502 h 2093"/>
                <a:gd name="T46" fmla="*/ 128 w 5100"/>
                <a:gd name="T47" fmla="*/ 808 h 2093"/>
                <a:gd name="T48" fmla="*/ 122 w 5100"/>
                <a:gd name="T49" fmla="*/ 295 h 2093"/>
                <a:gd name="T50" fmla="*/ 281 w 5100"/>
                <a:gd name="T51" fmla="*/ 282 h 2093"/>
                <a:gd name="T52" fmla="*/ 794 w 5100"/>
                <a:gd name="T53" fmla="*/ 502 h 2093"/>
                <a:gd name="T54" fmla="*/ 666 w 5100"/>
                <a:gd name="T55" fmla="*/ 517 h 2093"/>
                <a:gd name="T56" fmla="*/ 461 w 5100"/>
                <a:gd name="T57" fmla="*/ 808 h 2093"/>
                <a:gd name="T58" fmla="*/ 3642 w 5100"/>
                <a:gd name="T59" fmla="*/ 551 h 2093"/>
                <a:gd name="T60" fmla="*/ 3920 w 5100"/>
                <a:gd name="T61" fmla="*/ 282 h 2093"/>
                <a:gd name="T62" fmla="*/ 3920 w 5100"/>
                <a:gd name="T63" fmla="*/ 397 h 2093"/>
                <a:gd name="T64" fmla="*/ 2596 w 5100"/>
                <a:gd name="T65" fmla="*/ 282 h 2093"/>
                <a:gd name="T66" fmla="*/ 2875 w 5100"/>
                <a:gd name="T67" fmla="*/ 551 h 2093"/>
                <a:gd name="T68" fmla="*/ 2446 w 5100"/>
                <a:gd name="T69" fmla="*/ 551 h 2093"/>
                <a:gd name="T70" fmla="*/ 2596 w 5100"/>
                <a:gd name="T71" fmla="*/ 705 h 2093"/>
                <a:gd name="T72" fmla="*/ 1952 w 5100"/>
                <a:gd name="T73" fmla="*/ 295 h 2093"/>
                <a:gd name="T74" fmla="*/ 2082 w 5100"/>
                <a:gd name="T75" fmla="*/ 376 h 2093"/>
                <a:gd name="T76" fmla="*/ 2280 w 5100"/>
                <a:gd name="T77" fmla="*/ 413 h 2093"/>
                <a:gd name="T78" fmla="*/ 2080 w 5100"/>
                <a:gd name="T79" fmla="*/ 808 h 2093"/>
                <a:gd name="T80" fmla="*/ 1312 w 5100"/>
                <a:gd name="T81" fmla="*/ 648 h 2093"/>
                <a:gd name="T82" fmla="*/ 1428 w 5100"/>
                <a:gd name="T83" fmla="*/ 596 h 2093"/>
                <a:gd name="T84" fmla="*/ 909 w 5100"/>
                <a:gd name="T85" fmla="*/ 551 h 2093"/>
                <a:gd name="T86" fmla="*/ 1299 w 5100"/>
                <a:gd name="T87" fmla="*/ 500 h 2093"/>
                <a:gd name="T88" fmla="*/ 1711 w 5100"/>
                <a:gd name="T89" fmla="*/ 295 h 2093"/>
                <a:gd name="T90" fmla="*/ 1711 w 5100"/>
                <a:gd name="T91" fmla="*/ 404 h 2093"/>
                <a:gd name="T92" fmla="*/ 1852 w 5100"/>
                <a:gd name="T93" fmla="*/ 695 h 2093"/>
                <a:gd name="T94" fmla="*/ 1583 w 5100"/>
                <a:gd name="T95" fmla="*/ 639 h 2093"/>
                <a:gd name="T96" fmla="*/ 1477 w 5100"/>
                <a:gd name="T97" fmla="*/ 295 h 2093"/>
                <a:gd name="T98" fmla="*/ 1711 w 5100"/>
                <a:gd name="T99" fmla="*/ 147 h 2093"/>
                <a:gd name="T100" fmla="*/ 4293 w 5100"/>
                <a:gd name="T101" fmla="*/ 551 h 2093"/>
                <a:gd name="T102" fmla="*/ 4572 w 5100"/>
                <a:gd name="T103" fmla="*/ 282 h 2093"/>
                <a:gd name="T104" fmla="*/ 4572 w 5100"/>
                <a:gd name="T105" fmla="*/ 397 h 2093"/>
                <a:gd name="T106" fmla="*/ 3295 w 5100"/>
                <a:gd name="T107" fmla="*/ 282 h 2093"/>
                <a:gd name="T108" fmla="*/ 3116 w 5100"/>
                <a:gd name="T109" fmla="*/ 295 h 2093"/>
                <a:gd name="T110" fmla="*/ 3123 w 5100"/>
                <a:gd name="T111" fmla="*/ 1051 h 2093"/>
                <a:gd name="T112" fmla="*/ 3300 w 5100"/>
                <a:gd name="T113" fmla="*/ 820 h 2093"/>
                <a:gd name="T114" fmla="*/ 3269 w 5100"/>
                <a:gd name="T115" fmla="*/ 705 h 2093"/>
                <a:gd name="T116" fmla="*/ 3420 w 5100"/>
                <a:gd name="T117" fmla="*/ 551 h 2093"/>
                <a:gd name="T118" fmla="*/ 5100 w 5100"/>
                <a:gd name="T119" fmla="*/ 808 h 2093"/>
                <a:gd name="T120" fmla="*/ 5100 w 5100"/>
                <a:gd name="T121" fmla="*/ 0 h 2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00" h="2093">
                  <a:moveTo>
                    <a:pt x="1420" y="1401"/>
                  </a:moveTo>
                  <a:cubicBezTo>
                    <a:pt x="1418" y="1401"/>
                    <a:pt x="1418" y="1401"/>
                    <a:pt x="1418" y="1401"/>
                  </a:cubicBezTo>
                  <a:cubicBezTo>
                    <a:pt x="1381" y="1339"/>
                    <a:pt x="1314" y="1312"/>
                    <a:pt x="1242" y="1312"/>
                  </a:cubicBezTo>
                  <a:cubicBezTo>
                    <a:pt x="1084" y="1312"/>
                    <a:pt x="989" y="1429"/>
                    <a:pt x="989" y="1581"/>
                  </a:cubicBezTo>
                  <a:cubicBezTo>
                    <a:pt x="989" y="1726"/>
                    <a:pt x="1090" y="1843"/>
                    <a:pt x="1244" y="1843"/>
                  </a:cubicBezTo>
                  <a:cubicBezTo>
                    <a:pt x="1308" y="1843"/>
                    <a:pt x="1374" y="1819"/>
                    <a:pt x="1412" y="1769"/>
                  </a:cubicBezTo>
                  <a:cubicBezTo>
                    <a:pt x="1414" y="1769"/>
                    <a:pt x="1414" y="1769"/>
                    <a:pt x="1414" y="1769"/>
                  </a:cubicBezTo>
                  <a:cubicBezTo>
                    <a:pt x="1414" y="1806"/>
                    <a:pt x="1414" y="1806"/>
                    <a:pt x="1414" y="1806"/>
                  </a:cubicBezTo>
                  <a:cubicBezTo>
                    <a:pt x="1414" y="1907"/>
                    <a:pt x="1375" y="1978"/>
                    <a:pt x="1252" y="1978"/>
                  </a:cubicBezTo>
                  <a:cubicBezTo>
                    <a:pt x="1180" y="1978"/>
                    <a:pt x="1127" y="1951"/>
                    <a:pt x="1075" y="1904"/>
                  </a:cubicBezTo>
                  <a:cubicBezTo>
                    <a:pt x="999" y="2009"/>
                    <a:pt x="999" y="2009"/>
                    <a:pt x="999" y="2009"/>
                  </a:cubicBezTo>
                  <a:cubicBezTo>
                    <a:pt x="1071" y="2073"/>
                    <a:pt x="1158" y="2093"/>
                    <a:pt x="1253" y="2093"/>
                  </a:cubicBezTo>
                  <a:cubicBezTo>
                    <a:pt x="1452" y="2093"/>
                    <a:pt x="1542" y="1976"/>
                    <a:pt x="1542" y="1791"/>
                  </a:cubicBezTo>
                  <a:cubicBezTo>
                    <a:pt x="1542" y="1324"/>
                    <a:pt x="1542" y="1324"/>
                    <a:pt x="1542" y="1324"/>
                  </a:cubicBezTo>
                  <a:cubicBezTo>
                    <a:pt x="1420" y="1324"/>
                    <a:pt x="1420" y="1324"/>
                    <a:pt x="1420" y="1324"/>
                  </a:cubicBezTo>
                  <a:lnTo>
                    <a:pt x="1420" y="1401"/>
                  </a:lnTo>
                  <a:close/>
                  <a:moveTo>
                    <a:pt x="1268" y="1728"/>
                  </a:moveTo>
                  <a:cubicBezTo>
                    <a:pt x="1181" y="1728"/>
                    <a:pt x="1117" y="1661"/>
                    <a:pt x="1117" y="1580"/>
                  </a:cubicBezTo>
                  <a:cubicBezTo>
                    <a:pt x="1117" y="1489"/>
                    <a:pt x="1179" y="1427"/>
                    <a:pt x="1269" y="1427"/>
                  </a:cubicBezTo>
                  <a:cubicBezTo>
                    <a:pt x="1362" y="1427"/>
                    <a:pt x="1420" y="1489"/>
                    <a:pt x="1420" y="1577"/>
                  </a:cubicBezTo>
                  <a:cubicBezTo>
                    <a:pt x="1420" y="1663"/>
                    <a:pt x="1363" y="1728"/>
                    <a:pt x="1268" y="1728"/>
                  </a:cubicBezTo>
                  <a:close/>
                  <a:moveTo>
                    <a:pt x="655" y="1312"/>
                  </a:moveTo>
                  <a:cubicBezTo>
                    <a:pt x="500" y="1312"/>
                    <a:pt x="376" y="1419"/>
                    <a:pt x="376" y="1581"/>
                  </a:cubicBezTo>
                  <a:cubicBezTo>
                    <a:pt x="376" y="1742"/>
                    <a:pt x="500" y="1850"/>
                    <a:pt x="655" y="1850"/>
                  </a:cubicBezTo>
                  <a:cubicBezTo>
                    <a:pt x="736" y="1850"/>
                    <a:pt x="812" y="1821"/>
                    <a:pt x="871" y="1747"/>
                  </a:cubicBezTo>
                  <a:cubicBezTo>
                    <a:pt x="780" y="1678"/>
                    <a:pt x="780" y="1678"/>
                    <a:pt x="780" y="1678"/>
                  </a:cubicBezTo>
                  <a:cubicBezTo>
                    <a:pt x="748" y="1717"/>
                    <a:pt x="706" y="1747"/>
                    <a:pt x="642" y="1747"/>
                  </a:cubicBezTo>
                  <a:cubicBezTo>
                    <a:pt x="570" y="1747"/>
                    <a:pt x="513" y="1701"/>
                    <a:pt x="504" y="1626"/>
                  </a:cubicBezTo>
                  <a:cubicBezTo>
                    <a:pt x="895" y="1626"/>
                    <a:pt x="895" y="1626"/>
                    <a:pt x="895" y="1626"/>
                  </a:cubicBezTo>
                  <a:cubicBezTo>
                    <a:pt x="895" y="1590"/>
                    <a:pt x="895" y="1590"/>
                    <a:pt x="895" y="1590"/>
                  </a:cubicBezTo>
                  <a:cubicBezTo>
                    <a:pt x="895" y="1412"/>
                    <a:pt x="798" y="1312"/>
                    <a:pt x="655" y="1312"/>
                  </a:cubicBezTo>
                  <a:close/>
                  <a:moveTo>
                    <a:pt x="504" y="1529"/>
                  </a:moveTo>
                  <a:cubicBezTo>
                    <a:pt x="514" y="1456"/>
                    <a:pt x="561" y="1408"/>
                    <a:pt x="637" y="1408"/>
                  </a:cubicBezTo>
                  <a:cubicBezTo>
                    <a:pt x="717" y="1408"/>
                    <a:pt x="766" y="1455"/>
                    <a:pt x="767" y="1529"/>
                  </a:cubicBezTo>
                  <a:lnTo>
                    <a:pt x="504" y="1529"/>
                  </a:lnTo>
                  <a:close/>
                  <a:moveTo>
                    <a:pt x="287" y="1312"/>
                  </a:moveTo>
                  <a:cubicBezTo>
                    <a:pt x="303" y="1312"/>
                    <a:pt x="318" y="1315"/>
                    <a:pt x="333" y="1319"/>
                  </a:cubicBezTo>
                  <a:cubicBezTo>
                    <a:pt x="333" y="1443"/>
                    <a:pt x="333" y="1443"/>
                    <a:pt x="333" y="1443"/>
                  </a:cubicBezTo>
                  <a:cubicBezTo>
                    <a:pt x="312" y="1438"/>
                    <a:pt x="291" y="1433"/>
                    <a:pt x="271" y="1433"/>
                  </a:cubicBezTo>
                  <a:cubicBezTo>
                    <a:pt x="150" y="1433"/>
                    <a:pt x="133" y="1535"/>
                    <a:pt x="133" y="1563"/>
                  </a:cubicBezTo>
                  <a:cubicBezTo>
                    <a:pt x="133" y="1837"/>
                    <a:pt x="133" y="1837"/>
                    <a:pt x="133" y="1837"/>
                  </a:cubicBezTo>
                  <a:cubicBezTo>
                    <a:pt x="5" y="1837"/>
                    <a:pt x="5" y="1837"/>
                    <a:pt x="5" y="1837"/>
                  </a:cubicBezTo>
                  <a:cubicBezTo>
                    <a:pt x="5" y="1324"/>
                    <a:pt x="5" y="1324"/>
                    <a:pt x="5" y="1324"/>
                  </a:cubicBezTo>
                  <a:cubicBezTo>
                    <a:pt x="133" y="1324"/>
                    <a:pt x="133" y="1324"/>
                    <a:pt x="133" y="1324"/>
                  </a:cubicBezTo>
                  <a:cubicBezTo>
                    <a:pt x="133" y="1406"/>
                    <a:pt x="133" y="1406"/>
                    <a:pt x="133" y="1406"/>
                  </a:cubicBezTo>
                  <a:cubicBezTo>
                    <a:pt x="135" y="1406"/>
                    <a:pt x="135" y="1406"/>
                    <a:pt x="135" y="1406"/>
                  </a:cubicBezTo>
                  <a:cubicBezTo>
                    <a:pt x="163" y="1347"/>
                    <a:pt x="220" y="1312"/>
                    <a:pt x="287" y="1312"/>
                  </a:cubicBezTo>
                  <a:close/>
                  <a:moveTo>
                    <a:pt x="1689" y="1324"/>
                  </a:moveTo>
                  <a:cubicBezTo>
                    <a:pt x="1818" y="1324"/>
                    <a:pt x="1818" y="1324"/>
                    <a:pt x="1818" y="1324"/>
                  </a:cubicBezTo>
                  <a:cubicBezTo>
                    <a:pt x="1818" y="1837"/>
                    <a:pt x="1818" y="1837"/>
                    <a:pt x="1818" y="1837"/>
                  </a:cubicBezTo>
                  <a:cubicBezTo>
                    <a:pt x="1689" y="1837"/>
                    <a:pt x="1689" y="1837"/>
                    <a:pt x="1689" y="1837"/>
                  </a:cubicBezTo>
                  <a:lnTo>
                    <a:pt x="1689" y="1324"/>
                  </a:lnTo>
                  <a:close/>
                  <a:moveTo>
                    <a:pt x="1836" y="1150"/>
                  </a:moveTo>
                  <a:cubicBezTo>
                    <a:pt x="1836" y="1194"/>
                    <a:pt x="1799" y="1227"/>
                    <a:pt x="1752" y="1227"/>
                  </a:cubicBezTo>
                  <a:cubicBezTo>
                    <a:pt x="1705" y="1227"/>
                    <a:pt x="1671" y="1191"/>
                    <a:pt x="1671" y="1150"/>
                  </a:cubicBezTo>
                  <a:cubicBezTo>
                    <a:pt x="1671" y="1110"/>
                    <a:pt x="1705" y="1073"/>
                    <a:pt x="1752" y="1073"/>
                  </a:cubicBezTo>
                  <a:cubicBezTo>
                    <a:pt x="1799" y="1073"/>
                    <a:pt x="1836" y="1107"/>
                    <a:pt x="1836" y="1150"/>
                  </a:cubicBezTo>
                  <a:close/>
                  <a:moveTo>
                    <a:pt x="2218" y="1312"/>
                  </a:moveTo>
                  <a:cubicBezTo>
                    <a:pt x="2063" y="1312"/>
                    <a:pt x="1939" y="1419"/>
                    <a:pt x="1939" y="1581"/>
                  </a:cubicBezTo>
                  <a:cubicBezTo>
                    <a:pt x="1939" y="1742"/>
                    <a:pt x="2063" y="1850"/>
                    <a:pt x="2218" y="1850"/>
                  </a:cubicBezTo>
                  <a:cubicBezTo>
                    <a:pt x="2373" y="1850"/>
                    <a:pt x="2497" y="1742"/>
                    <a:pt x="2497" y="1581"/>
                  </a:cubicBezTo>
                  <a:cubicBezTo>
                    <a:pt x="2497" y="1419"/>
                    <a:pt x="2373" y="1312"/>
                    <a:pt x="2218" y="1312"/>
                  </a:cubicBezTo>
                  <a:close/>
                  <a:moveTo>
                    <a:pt x="2218" y="1734"/>
                  </a:moveTo>
                  <a:cubicBezTo>
                    <a:pt x="2124" y="1734"/>
                    <a:pt x="2068" y="1661"/>
                    <a:pt x="2068" y="1581"/>
                  </a:cubicBezTo>
                  <a:cubicBezTo>
                    <a:pt x="2068" y="1501"/>
                    <a:pt x="2124" y="1427"/>
                    <a:pt x="2218" y="1427"/>
                  </a:cubicBezTo>
                  <a:cubicBezTo>
                    <a:pt x="2312" y="1427"/>
                    <a:pt x="2369" y="1501"/>
                    <a:pt x="2369" y="1581"/>
                  </a:cubicBezTo>
                  <a:cubicBezTo>
                    <a:pt x="2369" y="1661"/>
                    <a:pt x="2312" y="1734"/>
                    <a:pt x="2218" y="1734"/>
                  </a:cubicBezTo>
                  <a:close/>
                  <a:moveTo>
                    <a:pt x="333" y="808"/>
                  </a:moveTo>
                  <a:cubicBezTo>
                    <a:pt x="333" y="502"/>
                    <a:pt x="333" y="502"/>
                    <a:pt x="333" y="502"/>
                  </a:cubicBezTo>
                  <a:cubicBezTo>
                    <a:pt x="333" y="439"/>
                    <a:pt x="307" y="397"/>
                    <a:pt x="245" y="397"/>
                  </a:cubicBezTo>
                  <a:cubicBezTo>
                    <a:pt x="161" y="397"/>
                    <a:pt x="128" y="459"/>
                    <a:pt x="128" y="528"/>
                  </a:cubicBezTo>
                  <a:cubicBezTo>
                    <a:pt x="128" y="808"/>
                    <a:pt x="128" y="808"/>
                    <a:pt x="128" y="808"/>
                  </a:cubicBezTo>
                  <a:cubicBezTo>
                    <a:pt x="0" y="808"/>
                    <a:pt x="0" y="808"/>
                    <a:pt x="0" y="808"/>
                  </a:cubicBezTo>
                  <a:cubicBezTo>
                    <a:pt x="0" y="295"/>
                    <a:pt x="0" y="295"/>
                    <a:pt x="0" y="295"/>
                  </a:cubicBezTo>
                  <a:cubicBezTo>
                    <a:pt x="122" y="295"/>
                    <a:pt x="122" y="295"/>
                    <a:pt x="122" y="295"/>
                  </a:cubicBezTo>
                  <a:cubicBezTo>
                    <a:pt x="122" y="375"/>
                    <a:pt x="122" y="375"/>
                    <a:pt x="122" y="375"/>
                  </a:cubicBezTo>
                  <a:cubicBezTo>
                    <a:pt x="124" y="375"/>
                    <a:pt x="124" y="375"/>
                    <a:pt x="124" y="375"/>
                  </a:cubicBezTo>
                  <a:cubicBezTo>
                    <a:pt x="146" y="327"/>
                    <a:pt x="195" y="282"/>
                    <a:pt x="281" y="282"/>
                  </a:cubicBezTo>
                  <a:cubicBezTo>
                    <a:pt x="360" y="282"/>
                    <a:pt x="414" y="313"/>
                    <a:pt x="441" y="377"/>
                  </a:cubicBezTo>
                  <a:cubicBezTo>
                    <a:pt x="478" y="312"/>
                    <a:pt x="533" y="282"/>
                    <a:pt x="610" y="282"/>
                  </a:cubicBezTo>
                  <a:cubicBezTo>
                    <a:pt x="746" y="282"/>
                    <a:pt x="794" y="379"/>
                    <a:pt x="794" y="502"/>
                  </a:cubicBezTo>
                  <a:cubicBezTo>
                    <a:pt x="794" y="808"/>
                    <a:pt x="794" y="808"/>
                    <a:pt x="794" y="808"/>
                  </a:cubicBezTo>
                  <a:cubicBezTo>
                    <a:pt x="666" y="808"/>
                    <a:pt x="666" y="808"/>
                    <a:pt x="666" y="808"/>
                  </a:cubicBezTo>
                  <a:cubicBezTo>
                    <a:pt x="666" y="517"/>
                    <a:pt x="666" y="517"/>
                    <a:pt x="666" y="517"/>
                  </a:cubicBezTo>
                  <a:cubicBezTo>
                    <a:pt x="666" y="453"/>
                    <a:pt x="647" y="397"/>
                    <a:pt x="571" y="397"/>
                  </a:cubicBezTo>
                  <a:cubicBezTo>
                    <a:pt x="491" y="397"/>
                    <a:pt x="461" y="464"/>
                    <a:pt x="461" y="530"/>
                  </a:cubicBezTo>
                  <a:cubicBezTo>
                    <a:pt x="461" y="808"/>
                    <a:pt x="461" y="808"/>
                    <a:pt x="461" y="808"/>
                  </a:cubicBezTo>
                  <a:lnTo>
                    <a:pt x="333" y="808"/>
                  </a:lnTo>
                  <a:close/>
                  <a:moveTo>
                    <a:pt x="3920" y="282"/>
                  </a:moveTo>
                  <a:cubicBezTo>
                    <a:pt x="3766" y="282"/>
                    <a:pt x="3642" y="390"/>
                    <a:pt x="3642" y="551"/>
                  </a:cubicBezTo>
                  <a:cubicBezTo>
                    <a:pt x="3642" y="713"/>
                    <a:pt x="3766" y="820"/>
                    <a:pt x="3920" y="820"/>
                  </a:cubicBezTo>
                  <a:cubicBezTo>
                    <a:pt x="4075" y="820"/>
                    <a:pt x="4199" y="713"/>
                    <a:pt x="4199" y="551"/>
                  </a:cubicBezTo>
                  <a:cubicBezTo>
                    <a:pt x="4199" y="390"/>
                    <a:pt x="4075" y="282"/>
                    <a:pt x="3920" y="282"/>
                  </a:cubicBezTo>
                  <a:close/>
                  <a:moveTo>
                    <a:pt x="3920" y="705"/>
                  </a:moveTo>
                  <a:cubicBezTo>
                    <a:pt x="3826" y="705"/>
                    <a:pt x="3770" y="631"/>
                    <a:pt x="3770" y="551"/>
                  </a:cubicBezTo>
                  <a:cubicBezTo>
                    <a:pt x="3770" y="471"/>
                    <a:pt x="3826" y="397"/>
                    <a:pt x="3920" y="397"/>
                  </a:cubicBezTo>
                  <a:cubicBezTo>
                    <a:pt x="4014" y="397"/>
                    <a:pt x="4071" y="471"/>
                    <a:pt x="4071" y="551"/>
                  </a:cubicBezTo>
                  <a:cubicBezTo>
                    <a:pt x="4071" y="631"/>
                    <a:pt x="4014" y="705"/>
                    <a:pt x="3920" y="705"/>
                  </a:cubicBezTo>
                  <a:close/>
                  <a:moveTo>
                    <a:pt x="2596" y="282"/>
                  </a:moveTo>
                  <a:cubicBezTo>
                    <a:pt x="2441" y="282"/>
                    <a:pt x="2317" y="390"/>
                    <a:pt x="2317" y="551"/>
                  </a:cubicBezTo>
                  <a:cubicBezTo>
                    <a:pt x="2317" y="713"/>
                    <a:pt x="2441" y="820"/>
                    <a:pt x="2596" y="820"/>
                  </a:cubicBezTo>
                  <a:cubicBezTo>
                    <a:pt x="2751" y="820"/>
                    <a:pt x="2875" y="713"/>
                    <a:pt x="2875" y="551"/>
                  </a:cubicBezTo>
                  <a:cubicBezTo>
                    <a:pt x="2875" y="390"/>
                    <a:pt x="2751" y="282"/>
                    <a:pt x="2596" y="282"/>
                  </a:cubicBezTo>
                  <a:close/>
                  <a:moveTo>
                    <a:pt x="2596" y="705"/>
                  </a:moveTo>
                  <a:cubicBezTo>
                    <a:pt x="2502" y="705"/>
                    <a:pt x="2446" y="631"/>
                    <a:pt x="2446" y="551"/>
                  </a:cubicBezTo>
                  <a:cubicBezTo>
                    <a:pt x="2446" y="471"/>
                    <a:pt x="2502" y="397"/>
                    <a:pt x="2596" y="397"/>
                  </a:cubicBezTo>
                  <a:cubicBezTo>
                    <a:pt x="2690" y="397"/>
                    <a:pt x="2747" y="471"/>
                    <a:pt x="2747" y="551"/>
                  </a:cubicBezTo>
                  <a:cubicBezTo>
                    <a:pt x="2747" y="631"/>
                    <a:pt x="2690" y="705"/>
                    <a:pt x="2596" y="705"/>
                  </a:cubicBezTo>
                  <a:close/>
                  <a:moveTo>
                    <a:pt x="2080" y="808"/>
                  </a:moveTo>
                  <a:cubicBezTo>
                    <a:pt x="1952" y="808"/>
                    <a:pt x="1952" y="808"/>
                    <a:pt x="1952" y="808"/>
                  </a:cubicBezTo>
                  <a:cubicBezTo>
                    <a:pt x="1952" y="295"/>
                    <a:pt x="1952" y="295"/>
                    <a:pt x="1952" y="295"/>
                  </a:cubicBezTo>
                  <a:cubicBezTo>
                    <a:pt x="2080" y="295"/>
                    <a:pt x="2080" y="295"/>
                    <a:pt x="2080" y="295"/>
                  </a:cubicBezTo>
                  <a:cubicBezTo>
                    <a:pt x="2080" y="376"/>
                    <a:pt x="2080" y="376"/>
                    <a:pt x="2080" y="376"/>
                  </a:cubicBezTo>
                  <a:cubicBezTo>
                    <a:pt x="2082" y="376"/>
                    <a:pt x="2082" y="376"/>
                    <a:pt x="2082" y="376"/>
                  </a:cubicBezTo>
                  <a:cubicBezTo>
                    <a:pt x="2110" y="317"/>
                    <a:pt x="2167" y="282"/>
                    <a:pt x="2234" y="282"/>
                  </a:cubicBezTo>
                  <a:cubicBezTo>
                    <a:pt x="2250" y="282"/>
                    <a:pt x="2265" y="285"/>
                    <a:pt x="2280" y="290"/>
                  </a:cubicBezTo>
                  <a:cubicBezTo>
                    <a:pt x="2280" y="413"/>
                    <a:pt x="2280" y="413"/>
                    <a:pt x="2280" y="413"/>
                  </a:cubicBezTo>
                  <a:cubicBezTo>
                    <a:pt x="2258" y="408"/>
                    <a:pt x="2238" y="404"/>
                    <a:pt x="2218" y="404"/>
                  </a:cubicBezTo>
                  <a:cubicBezTo>
                    <a:pt x="2097" y="404"/>
                    <a:pt x="2080" y="505"/>
                    <a:pt x="2080" y="533"/>
                  </a:cubicBezTo>
                  <a:lnTo>
                    <a:pt x="2080" y="808"/>
                  </a:lnTo>
                  <a:close/>
                  <a:moveTo>
                    <a:pt x="1187" y="820"/>
                  </a:moveTo>
                  <a:cubicBezTo>
                    <a:pt x="1269" y="820"/>
                    <a:pt x="1344" y="792"/>
                    <a:pt x="1404" y="718"/>
                  </a:cubicBezTo>
                  <a:cubicBezTo>
                    <a:pt x="1312" y="648"/>
                    <a:pt x="1312" y="648"/>
                    <a:pt x="1312" y="648"/>
                  </a:cubicBezTo>
                  <a:cubicBezTo>
                    <a:pt x="1280" y="688"/>
                    <a:pt x="1239" y="718"/>
                    <a:pt x="1175" y="718"/>
                  </a:cubicBezTo>
                  <a:cubicBezTo>
                    <a:pt x="1103" y="718"/>
                    <a:pt x="1045" y="672"/>
                    <a:pt x="1037" y="596"/>
                  </a:cubicBezTo>
                  <a:cubicBezTo>
                    <a:pt x="1428" y="596"/>
                    <a:pt x="1428" y="596"/>
                    <a:pt x="1428" y="596"/>
                  </a:cubicBezTo>
                  <a:cubicBezTo>
                    <a:pt x="1428" y="561"/>
                    <a:pt x="1428" y="561"/>
                    <a:pt x="1428" y="561"/>
                  </a:cubicBezTo>
                  <a:cubicBezTo>
                    <a:pt x="1428" y="383"/>
                    <a:pt x="1330" y="282"/>
                    <a:pt x="1187" y="282"/>
                  </a:cubicBezTo>
                  <a:cubicBezTo>
                    <a:pt x="1033" y="282"/>
                    <a:pt x="909" y="390"/>
                    <a:pt x="909" y="551"/>
                  </a:cubicBezTo>
                  <a:cubicBezTo>
                    <a:pt x="909" y="713"/>
                    <a:pt x="1033" y="820"/>
                    <a:pt x="1187" y="820"/>
                  </a:cubicBezTo>
                  <a:close/>
                  <a:moveTo>
                    <a:pt x="1169" y="378"/>
                  </a:moveTo>
                  <a:cubicBezTo>
                    <a:pt x="1249" y="378"/>
                    <a:pt x="1298" y="425"/>
                    <a:pt x="1299" y="500"/>
                  </a:cubicBezTo>
                  <a:cubicBezTo>
                    <a:pt x="1037" y="500"/>
                    <a:pt x="1037" y="500"/>
                    <a:pt x="1037" y="500"/>
                  </a:cubicBezTo>
                  <a:cubicBezTo>
                    <a:pt x="1046" y="426"/>
                    <a:pt x="1093" y="378"/>
                    <a:pt x="1169" y="378"/>
                  </a:cubicBezTo>
                  <a:close/>
                  <a:moveTo>
                    <a:pt x="1711" y="295"/>
                  </a:moveTo>
                  <a:cubicBezTo>
                    <a:pt x="1852" y="295"/>
                    <a:pt x="1852" y="295"/>
                    <a:pt x="1852" y="295"/>
                  </a:cubicBezTo>
                  <a:cubicBezTo>
                    <a:pt x="1852" y="404"/>
                    <a:pt x="1852" y="404"/>
                    <a:pt x="1852" y="404"/>
                  </a:cubicBezTo>
                  <a:cubicBezTo>
                    <a:pt x="1711" y="404"/>
                    <a:pt x="1711" y="404"/>
                    <a:pt x="1711" y="404"/>
                  </a:cubicBezTo>
                  <a:cubicBezTo>
                    <a:pt x="1711" y="628"/>
                    <a:pt x="1711" y="628"/>
                    <a:pt x="1711" y="628"/>
                  </a:cubicBezTo>
                  <a:cubicBezTo>
                    <a:pt x="1711" y="679"/>
                    <a:pt x="1726" y="711"/>
                    <a:pt x="1782" y="711"/>
                  </a:cubicBezTo>
                  <a:cubicBezTo>
                    <a:pt x="1805" y="711"/>
                    <a:pt x="1836" y="707"/>
                    <a:pt x="1852" y="695"/>
                  </a:cubicBezTo>
                  <a:cubicBezTo>
                    <a:pt x="1852" y="803"/>
                    <a:pt x="1852" y="803"/>
                    <a:pt x="1852" y="803"/>
                  </a:cubicBezTo>
                  <a:cubicBezTo>
                    <a:pt x="1825" y="816"/>
                    <a:pt x="1780" y="820"/>
                    <a:pt x="1750" y="820"/>
                  </a:cubicBezTo>
                  <a:cubicBezTo>
                    <a:pt x="1615" y="820"/>
                    <a:pt x="1583" y="759"/>
                    <a:pt x="1583" y="639"/>
                  </a:cubicBezTo>
                  <a:cubicBezTo>
                    <a:pt x="1583" y="404"/>
                    <a:pt x="1583" y="404"/>
                    <a:pt x="1583" y="404"/>
                  </a:cubicBezTo>
                  <a:cubicBezTo>
                    <a:pt x="1477" y="404"/>
                    <a:pt x="1477" y="404"/>
                    <a:pt x="1477" y="404"/>
                  </a:cubicBezTo>
                  <a:cubicBezTo>
                    <a:pt x="1477" y="295"/>
                    <a:pt x="1477" y="295"/>
                    <a:pt x="1477" y="295"/>
                  </a:cubicBezTo>
                  <a:cubicBezTo>
                    <a:pt x="1583" y="295"/>
                    <a:pt x="1583" y="295"/>
                    <a:pt x="1583" y="295"/>
                  </a:cubicBezTo>
                  <a:cubicBezTo>
                    <a:pt x="1583" y="147"/>
                    <a:pt x="1583" y="147"/>
                    <a:pt x="1583" y="147"/>
                  </a:cubicBezTo>
                  <a:cubicBezTo>
                    <a:pt x="1711" y="147"/>
                    <a:pt x="1711" y="147"/>
                    <a:pt x="1711" y="147"/>
                  </a:cubicBezTo>
                  <a:lnTo>
                    <a:pt x="1711" y="295"/>
                  </a:lnTo>
                  <a:close/>
                  <a:moveTo>
                    <a:pt x="4572" y="282"/>
                  </a:moveTo>
                  <a:cubicBezTo>
                    <a:pt x="4417" y="282"/>
                    <a:pt x="4293" y="390"/>
                    <a:pt x="4293" y="551"/>
                  </a:cubicBezTo>
                  <a:cubicBezTo>
                    <a:pt x="4293" y="713"/>
                    <a:pt x="4417" y="820"/>
                    <a:pt x="4572" y="820"/>
                  </a:cubicBezTo>
                  <a:cubicBezTo>
                    <a:pt x="4727" y="820"/>
                    <a:pt x="4851" y="713"/>
                    <a:pt x="4851" y="551"/>
                  </a:cubicBezTo>
                  <a:cubicBezTo>
                    <a:pt x="4851" y="390"/>
                    <a:pt x="4727" y="282"/>
                    <a:pt x="4572" y="282"/>
                  </a:cubicBezTo>
                  <a:close/>
                  <a:moveTo>
                    <a:pt x="4572" y="705"/>
                  </a:moveTo>
                  <a:cubicBezTo>
                    <a:pt x="4478" y="705"/>
                    <a:pt x="4421" y="631"/>
                    <a:pt x="4421" y="551"/>
                  </a:cubicBezTo>
                  <a:cubicBezTo>
                    <a:pt x="4421" y="471"/>
                    <a:pt x="4478" y="397"/>
                    <a:pt x="4572" y="397"/>
                  </a:cubicBezTo>
                  <a:cubicBezTo>
                    <a:pt x="4666" y="397"/>
                    <a:pt x="4722" y="471"/>
                    <a:pt x="4722" y="551"/>
                  </a:cubicBezTo>
                  <a:cubicBezTo>
                    <a:pt x="4722" y="631"/>
                    <a:pt x="4666" y="705"/>
                    <a:pt x="4572" y="705"/>
                  </a:cubicBezTo>
                  <a:close/>
                  <a:moveTo>
                    <a:pt x="3295" y="282"/>
                  </a:moveTo>
                  <a:cubicBezTo>
                    <a:pt x="3223" y="282"/>
                    <a:pt x="3156" y="310"/>
                    <a:pt x="3118" y="372"/>
                  </a:cubicBezTo>
                  <a:cubicBezTo>
                    <a:pt x="3116" y="372"/>
                    <a:pt x="3116" y="372"/>
                    <a:pt x="3116" y="372"/>
                  </a:cubicBezTo>
                  <a:cubicBezTo>
                    <a:pt x="3116" y="295"/>
                    <a:pt x="3116" y="295"/>
                    <a:pt x="3116" y="295"/>
                  </a:cubicBezTo>
                  <a:cubicBezTo>
                    <a:pt x="2994" y="295"/>
                    <a:pt x="2994" y="295"/>
                    <a:pt x="2994" y="295"/>
                  </a:cubicBezTo>
                  <a:cubicBezTo>
                    <a:pt x="2994" y="1051"/>
                    <a:pt x="2994" y="1051"/>
                    <a:pt x="2994" y="1051"/>
                  </a:cubicBezTo>
                  <a:cubicBezTo>
                    <a:pt x="3123" y="1051"/>
                    <a:pt x="3123" y="1051"/>
                    <a:pt x="3123" y="1051"/>
                  </a:cubicBezTo>
                  <a:cubicBezTo>
                    <a:pt x="3123" y="742"/>
                    <a:pt x="3123" y="742"/>
                    <a:pt x="3123" y="742"/>
                  </a:cubicBezTo>
                  <a:cubicBezTo>
                    <a:pt x="3126" y="742"/>
                    <a:pt x="3126" y="742"/>
                    <a:pt x="3126" y="742"/>
                  </a:cubicBezTo>
                  <a:cubicBezTo>
                    <a:pt x="3153" y="776"/>
                    <a:pt x="3204" y="820"/>
                    <a:pt x="3300" y="820"/>
                  </a:cubicBezTo>
                  <a:cubicBezTo>
                    <a:pt x="3446" y="820"/>
                    <a:pt x="3548" y="703"/>
                    <a:pt x="3548" y="551"/>
                  </a:cubicBezTo>
                  <a:cubicBezTo>
                    <a:pt x="3548" y="400"/>
                    <a:pt x="3453" y="282"/>
                    <a:pt x="3295" y="282"/>
                  </a:cubicBezTo>
                  <a:close/>
                  <a:moveTo>
                    <a:pt x="3269" y="705"/>
                  </a:moveTo>
                  <a:cubicBezTo>
                    <a:pt x="3175" y="705"/>
                    <a:pt x="3118" y="631"/>
                    <a:pt x="3118" y="551"/>
                  </a:cubicBezTo>
                  <a:cubicBezTo>
                    <a:pt x="3118" y="471"/>
                    <a:pt x="3175" y="397"/>
                    <a:pt x="3269" y="397"/>
                  </a:cubicBezTo>
                  <a:cubicBezTo>
                    <a:pt x="3363" y="397"/>
                    <a:pt x="3420" y="471"/>
                    <a:pt x="3420" y="551"/>
                  </a:cubicBezTo>
                  <a:cubicBezTo>
                    <a:pt x="3420" y="631"/>
                    <a:pt x="3363" y="705"/>
                    <a:pt x="3269" y="705"/>
                  </a:cubicBezTo>
                  <a:close/>
                  <a:moveTo>
                    <a:pt x="5100" y="0"/>
                  </a:moveTo>
                  <a:cubicBezTo>
                    <a:pt x="5100" y="808"/>
                    <a:pt x="5100" y="808"/>
                    <a:pt x="5100" y="808"/>
                  </a:cubicBezTo>
                  <a:cubicBezTo>
                    <a:pt x="4972" y="808"/>
                    <a:pt x="4972" y="808"/>
                    <a:pt x="4972" y="808"/>
                  </a:cubicBezTo>
                  <a:cubicBezTo>
                    <a:pt x="4972" y="0"/>
                    <a:pt x="4972" y="0"/>
                    <a:pt x="4972" y="0"/>
                  </a:cubicBezTo>
                  <a:lnTo>
                    <a:pt x="5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1930287558"/>
      </p:ext>
    </p:extLst>
  </p:cSld>
  <p:clrMapOvr>
    <a:masterClrMapping/>
  </p:clrMapOvr>
  <p:extLst>
    <p:ext uri="{DCECCB84-F9BA-43D5-87BE-67443E8EF086}">
      <p15:sldGuideLst xmlns:p15="http://schemas.microsoft.com/office/powerpoint/2012/main">
        <p15:guide id="1" pos="55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noSelect="1"/>
          </p:cNvSpPr>
          <p:nvPr>
            <p:ph type="dt" sz="half" idx="10"/>
          </p:nvPr>
        </p:nvSpPr>
        <p:spPr bwMode="gray"/>
        <p:txBody>
          <a:bodyPr/>
          <a:lstStyle/>
          <a:p>
            <a:fld id="{C38362C3-DDA5-43CC-8722-861BE90BAA26}" type="datetime1">
              <a:rPr lang="nl-NL" smtClean="0"/>
              <a:t>24-06-2025</a:t>
            </a:fld>
            <a:endParaRPr lang="nl-NL" dirty="0"/>
          </a:p>
        </p:txBody>
      </p:sp>
      <p:sp>
        <p:nvSpPr>
          <p:cNvPr id="3" name="Footer Placeholder 2"/>
          <p:cNvSpPr>
            <a:spLocks noGrp="1" noSelect="1"/>
          </p:cNvSpPr>
          <p:nvPr>
            <p:ph type="ftr" sz="quarter" idx="11"/>
          </p:nvPr>
        </p:nvSpPr>
        <p:spPr bwMode="gray"/>
        <p:txBody>
          <a:bodyPr/>
          <a:lstStyle/>
          <a:p>
            <a:r>
              <a:rPr lang="nl-NL"/>
              <a:t>Via Invoegen | Koptekst en voettekst kunt u de tekst wijzigen</a:t>
            </a:r>
            <a:endParaRPr lang="nl-NL" dirty="0"/>
          </a:p>
        </p:txBody>
      </p:sp>
      <p:sp>
        <p:nvSpPr>
          <p:cNvPr id="4" name="Slide Number Placeholder 3"/>
          <p:cNvSpPr>
            <a:spLocks noGrp="1" noSelect="1"/>
          </p:cNvSpPr>
          <p:nvPr>
            <p:ph type="sldNum" sz="quarter" idx="12"/>
          </p:nvPr>
        </p:nvSpPr>
        <p:spPr bwMode="gray"/>
        <p:txBody>
          <a:bodyPr/>
          <a:lstStyle/>
          <a:p>
            <a:pPr algn="l"/>
            <a:r>
              <a:rPr lang="nl-NL"/>
              <a:t>| </a:t>
            </a:r>
            <a:fld id="{6C885DEC-5AE5-4403-A92E-278225061E43}" type="slidenum">
              <a:rPr lang="nl-NL" smtClean="0"/>
              <a:pPr algn="l"/>
              <a:t>‹nr.›</a:t>
            </a:fld>
            <a:endParaRPr lang="nl-NL" dirty="0"/>
          </a:p>
        </p:txBody>
      </p:sp>
    </p:spTree>
    <p:extLst>
      <p:ext uri="{BB962C8B-B14F-4D97-AF65-F5344CB8AC3E}">
        <p14:creationId xmlns:p14="http://schemas.microsoft.com/office/powerpoint/2010/main" val="14309130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a Figuur met titel en tekst">
    <p:spTree>
      <p:nvGrpSpPr>
        <p:cNvPr id="1" name=""/>
        <p:cNvGrpSpPr/>
        <p:nvPr/>
      </p:nvGrpSpPr>
      <p:grpSpPr>
        <a:xfrm>
          <a:off x="0" y="0"/>
          <a:ext cx="0" cy="0"/>
          <a:chOff x="0" y="0"/>
          <a:chExt cx="0" cy="0"/>
        </a:xfrm>
      </p:grpSpPr>
      <p:sp>
        <p:nvSpPr>
          <p:cNvPr id="2" name="Date Placeholder 1"/>
          <p:cNvSpPr>
            <a:spLocks noGrp="1" noSelect="1"/>
          </p:cNvSpPr>
          <p:nvPr>
            <p:ph type="dt" sz="half" idx="10"/>
          </p:nvPr>
        </p:nvSpPr>
        <p:spPr bwMode="gray"/>
        <p:txBody>
          <a:bodyPr/>
          <a:lstStyle/>
          <a:p>
            <a:fld id="{6BF79426-F050-4566-86A1-BDDE621606B5}" type="datetime1">
              <a:rPr lang="nl-NL" smtClean="0"/>
              <a:t>24-06-2025</a:t>
            </a:fld>
            <a:endParaRPr lang="nl-NL" dirty="0"/>
          </a:p>
        </p:txBody>
      </p:sp>
      <p:sp>
        <p:nvSpPr>
          <p:cNvPr id="3" name="Footer Placeholder 2"/>
          <p:cNvSpPr>
            <a:spLocks noGrp="1" noSelect="1"/>
          </p:cNvSpPr>
          <p:nvPr>
            <p:ph type="ftr" sz="quarter" idx="11"/>
          </p:nvPr>
        </p:nvSpPr>
        <p:spPr bwMode="gray"/>
        <p:txBody>
          <a:bodyPr/>
          <a:lstStyle/>
          <a:p>
            <a:r>
              <a:rPr lang="nl-NL"/>
              <a:t>Via Invoegen | Koptekst en voettekst kunt u de tekst wijzigen</a:t>
            </a:r>
            <a:endParaRPr lang="nl-NL" dirty="0"/>
          </a:p>
        </p:txBody>
      </p:sp>
      <p:sp>
        <p:nvSpPr>
          <p:cNvPr id="4" name="Slide Number Placeholder 3"/>
          <p:cNvSpPr>
            <a:spLocks noGrp="1" noSelect="1"/>
          </p:cNvSpPr>
          <p:nvPr>
            <p:ph type="sldNum" sz="quarter" idx="12"/>
          </p:nvPr>
        </p:nvSpPr>
        <p:spPr bwMode="gray"/>
        <p:txBody>
          <a:bodyPr/>
          <a:lstStyle/>
          <a:p>
            <a:pPr algn="l"/>
            <a:r>
              <a:rPr lang="nl-NL"/>
              <a:t>| </a:t>
            </a:r>
            <a:fld id="{6C885DEC-5AE5-4403-A92E-278225061E43}" type="slidenum">
              <a:rPr lang="nl-NL" smtClean="0"/>
              <a:pPr algn="l"/>
              <a:t>‹nr.›</a:t>
            </a:fld>
            <a:endParaRPr lang="nl-NL" dirty="0"/>
          </a:p>
        </p:txBody>
      </p:sp>
      <p:grpSp>
        <p:nvGrpSpPr>
          <p:cNvPr id="5" name="Group 4"/>
          <p:cNvGrpSpPr>
            <a:grpSpLocks noSelect="1" noChangeAspect="1"/>
          </p:cNvGrpSpPr>
          <p:nvPr userDrawn="1"/>
        </p:nvGrpSpPr>
        <p:grpSpPr bwMode="auto">
          <a:xfrm>
            <a:off x="1073957" y="368300"/>
            <a:ext cx="2554288" cy="665163"/>
            <a:chOff x="614" y="232"/>
            <a:chExt cx="1609" cy="419"/>
          </a:xfrm>
        </p:grpSpPr>
        <p:sp>
          <p:nvSpPr>
            <p:cNvPr id="6" name="Freeform 5"/>
            <p:cNvSpPr>
              <a:spLocks noSelect="1"/>
            </p:cNvSpPr>
            <p:nvPr userDrawn="1"/>
          </p:nvSpPr>
          <p:spPr bwMode="auto">
            <a:xfrm>
              <a:off x="1136" y="438"/>
              <a:ext cx="1087" cy="164"/>
            </a:xfrm>
            <a:custGeom>
              <a:avLst/>
              <a:gdLst>
                <a:gd name="T0" fmla="*/ 1491 w 5441"/>
                <a:gd name="T1" fmla="*/ 741 h 820"/>
                <a:gd name="T2" fmla="*/ 1783 w 5441"/>
                <a:gd name="T3" fmla="*/ 665 h 820"/>
                <a:gd name="T4" fmla="*/ 1896 w 5441"/>
                <a:gd name="T5" fmla="*/ 360 h 820"/>
                <a:gd name="T6" fmla="*/ 1635 w 5441"/>
                <a:gd name="T7" fmla="*/ 439 h 820"/>
                <a:gd name="T8" fmla="*/ 1043 w 5441"/>
                <a:gd name="T9" fmla="*/ 377 h 820"/>
                <a:gd name="T10" fmla="*/ 724 w 5441"/>
                <a:gd name="T11" fmla="*/ 374 h 820"/>
                <a:gd name="T12" fmla="*/ 602 w 5441"/>
                <a:gd name="T13" fmla="*/ 807 h 820"/>
                <a:gd name="T14" fmla="*/ 848 w 5441"/>
                <a:gd name="T15" fmla="*/ 397 h 820"/>
                <a:gd name="T16" fmla="*/ 1064 w 5441"/>
                <a:gd name="T17" fmla="*/ 807 h 820"/>
                <a:gd name="T18" fmla="*/ 1269 w 5441"/>
                <a:gd name="T19" fmla="*/ 517 h 820"/>
                <a:gd name="T20" fmla="*/ 1397 w 5441"/>
                <a:gd name="T21" fmla="*/ 502 h 820"/>
                <a:gd name="T22" fmla="*/ 2057 w 5441"/>
                <a:gd name="T23" fmla="*/ 146 h 820"/>
                <a:gd name="T24" fmla="*/ 1951 w 5441"/>
                <a:gd name="T25" fmla="*/ 403 h 820"/>
                <a:gd name="T26" fmla="*/ 2224 w 5441"/>
                <a:gd name="T27" fmla="*/ 820 h 820"/>
                <a:gd name="T28" fmla="*/ 2256 w 5441"/>
                <a:gd name="T29" fmla="*/ 711 h 820"/>
                <a:gd name="T30" fmla="*/ 2326 w 5441"/>
                <a:gd name="T31" fmla="*/ 403 h 820"/>
                <a:gd name="T32" fmla="*/ 2185 w 5441"/>
                <a:gd name="T33" fmla="*/ 146 h 820"/>
                <a:gd name="T34" fmla="*/ 354 w 5441"/>
                <a:gd name="T35" fmla="*/ 807 h 820"/>
                <a:gd name="T36" fmla="*/ 187 w 5441"/>
                <a:gd name="T37" fmla="*/ 820 h 820"/>
                <a:gd name="T38" fmla="*/ 354 w 5441"/>
                <a:gd name="T39" fmla="*/ 488 h 820"/>
                <a:gd name="T40" fmla="*/ 100 w 5441"/>
                <a:gd name="T41" fmla="*/ 431 h 820"/>
                <a:gd name="T42" fmla="*/ 470 w 5441"/>
                <a:gd name="T43" fmla="*/ 512 h 820"/>
                <a:gd name="T44" fmla="*/ 128 w 5441"/>
                <a:gd name="T45" fmla="*/ 656 h 820"/>
                <a:gd name="T46" fmla="*/ 347 w 5441"/>
                <a:gd name="T47" fmla="*/ 577 h 820"/>
                <a:gd name="T48" fmla="*/ 2518 w 5441"/>
                <a:gd name="T49" fmla="*/ 596 h 820"/>
                <a:gd name="T50" fmla="*/ 2885 w 5441"/>
                <a:gd name="T51" fmla="*/ 717 h 820"/>
                <a:gd name="T52" fmla="*/ 2669 w 5441"/>
                <a:gd name="T53" fmla="*/ 282 h 820"/>
                <a:gd name="T54" fmla="*/ 2651 w 5441"/>
                <a:gd name="T55" fmla="*/ 378 h 820"/>
                <a:gd name="T56" fmla="*/ 5256 w 5441"/>
                <a:gd name="T57" fmla="*/ 282 h 820"/>
                <a:gd name="T58" fmla="*/ 4771 w 5441"/>
                <a:gd name="T59" fmla="*/ 374 h 820"/>
                <a:gd name="T60" fmla="*/ 4647 w 5441"/>
                <a:gd name="T61" fmla="*/ 294 h 820"/>
                <a:gd name="T62" fmla="*/ 4775 w 5441"/>
                <a:gd name="T63" fmla="*/ 527 h 820"/>
                <a:gd name="T64" fmla="*/ 4980 w 5441"/>
                <a:gd name="T65" fmla="*/ 807 h 820"/>
                <a:gd name="T66" fmla="*/ 5218 w 5441"/>
                <a:gd name="T67" fmla="*/ 397 h 820"/>
                <a:gd name="T68" fmla="*/ 5441 w 5441"/>
                <a:gd name="T69" fmla="*/ 807 h 820"/>
                <a:gd name="T70" fmla="*/ 4514 w 5441"/>
                <a:gd name="T71" fmla="*/ 512 h 820"/>
                <a:gd name="T72" fmla="*/ 4399 w 5441"/>
                <a:gd name="T73" fmla="*/ 737 h 820"/>
                <a:gd name="T74" fmla="*/ 4044 w 5441"/>
                <a:gd name="T75" fmla="*/ 666 h 820"/>
                <a:gd name="T76" fmla="*/ 4399 w 5441"/>
                <a:gd name="T77" fmla="*/ 474 h 820"/>
                <a:gd name="T78" fmla="*/ 4077 w 5441"/>
                <a:gd name="T79" fmla="*/ 364 h 820"/>
                <a:gd name="T80" fmla="*/ 4391 w 5441"/>
                <a:gd name="T81" fmla="*/ 577 h 820"/>
                <a:gd name="T82" fmla="*/ 4262 w 5441"/>
                <a:gd name="T83" fmla="*/ 724 h 820"/>
                <a:gd name="T84" fmla="*/ 3150 w 5441"/>
                <a:gd name="T85" fmla="*/ 376 h 820"/>
                <a:gd name="T86" fmla="*/ 3020 w 5441"/>
                <a:gd name="T87" fmla="*/ 294 h 820"/>
                <a:gd name="T88" fmla="*/ 3148 w 5441"/>
                <a:gd name="T89" fmla="*/ 533 h 820"/>
                <a:gd name="T90" fmla="*/ 3348 w 5441"/>
                <a:gd name="T91" fmla="*/ 289 h 820"/>
                <a:gd name="T92" fmla="*/ 3805 w 5441"/>
                <a:gd name="T93" fmla="*/ 0 h 820"/>
                <a:gd name="T94" fmla="*/ 3812 w 5441"/>
                <a:gd name="T95" fmla="*/ 807 h 820"/>
                <a:gd name="T96" fmla="*/ 3633 w 5441"/>
                <a:gd name="T97" fmla="*/ 820 h 820"/>
                <a:gd name="T98" fmla="*/ 3802 w 5441"/>
                <a:gd name="T99" fmla="*/ 360 h 820"/>
                <a:gd name="T100" fmla="*/ 3809 w 5441"/>
                <a:gd name="T101" fmla="*/ 551 h 820"/>
                <a:gd name="T102" fmla="*/ 3659 w 5441"/>
                <a:gd name="T103" fmla="*/ 704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41" h="820">
                  <a:moveTo>
                    <a:pt x="1912" y="655"/>
                  </a:moveTo>
                  <a:cubicBezTo>
                    <a:pt x="1912" y="777"/>
                    <a:pt x="1795" y="820"/>
                    <a:pt x="1690" y="820"/>
                  </a:cubicBezTo>
                  <a:cubicBezTo>
                    <a:pt x="1611" y="820"/>
                    <a:pt x="1543" y="800"/>
                    <a:pt x="1491" y="741"/>
                  </a:cubicBezTo>
                  <a:cubicBezTo>
                    <a:pt x="1576" y="661"/>
                    <a:pt x="1576" y="661"/>
                    <a:pt x="1576" y="661"/>
                  </a:cubicBezTo>
                  <a:cubicBezTo>
                    <a:pt x="1609" y="697"/>
                    <a:pt x="1643" y="724"/>
                    <a:pt x="1698" y="724"/>
                  </a:cubicBezTo>
                  <a:cubicBezTo>
                    <a:pt x="1735" y="724"/>
                    <a:pt x="1783" y="706"/>
                    <a:pt x="1783" y="665"/>
                  </a:cubicBezTo>
                  <a:cubicBezTo>
                    <a:pt x="1783" y="559"/>
                    <a:pt x="1507" y="643"/>
                    <a:pt x="1507" y="447"/>
                  </a:cubicBezTo>
                  <a:cubicBezTo>
                    <a:pt x="1507" y="333"/>
                    <a:pt x="1609" y="282"/>
                    <a:pt x="1713" y="282"/>
                  </a:cubicBezTo>
                  <a:cubicBezTo>
                    <a:pt x="1781" y="282"/>
                    <a:pt x="1854" y="303"/>
                    <a:pt x="1896" y="360"/>
                  </a:cubicBezTo>
                  <a:cubicBezTo>
                    <a:pt x="1810" y="436"/>
                    <a:pt x="1810" y="436"/>
                    <a:pt x="1810" y="436"/>
                  </a:cubicBezTo>
                  <a:cubicBezTo>
                    <a:pt x="1786" y="402"/>
                    <a:pt x="1753" y="384"/>
                    <a:pt x="1710" y="384"/>
                  </a:cubicBezTo>
                  <a:cubicBezTo>
                    <a:pt x="1676" y="384"/>
                    <a:pt x="1635" y="400"/>
                    <a:pt x="1635" y="439"/>
                  </a:cubicBezTo>
                  <a:cubicBezTo>
                    <a:pt x="1635" y="530"/>
                    <a:pt x="1912" y="456"/>
                    <a:pt x="1912" y="655"/>
                  </a:cubicBezTo>
                  <a:close/>
                  <a:moveTo>
                    <a:pt x="1212" y="282"/>
                  </a:moveTo>
                  <a:cubicBezTo>
                    <a:pt x="1135" y="282"/>
                    <a:pt x="1081" y="311"/>
                    <a:pt x="1043" y="377"/>
                  </a:cubicBezTo>
                  <a:cubicBezTo>
                    <a:pt x="1017" y="313"/>
                    <a:pt x="962" y="282"/>
                    <a:pt x="883" y="282"/>
                  </a:cubicBezTo>
                  <a:cubicBezTo>
                    <a:pt x="798" y="282"/>
                    <a:pt x="749" y="326"/>
                    <a:pt x="726" y="374"/>
                  </a:cubicBezTo>
                  <a:cubicBezTo>
                    <a:pt x="724" y="374"/>
                    <a:pt x="724" y="374"/>
                    <a:pt x="724" y="374"/>
                  </a:cubicBezTo>
                  <a:cubicBezTo>
                    <a:pt x="724" y="294"/>
                    <a:pt x="724" y="294"/>
                    <a:pt x="724" y="294"/>
                  </a:cubicBezTo>
                  <a:cubicBezTo>
                    <a:pt x="602" y="294"/>
                    <a:pt x="602" y="294"/>
                    <a:pt x="602" y="294"/>
                  </a:cubicBezTo>
                  <a:cubicBezTo>
                    <a:pt x="602" y="807"/>
                    <a:pt x="602" y="807"/>
                    <a:pt x="602" y="807"/>
                  </a:cubicBezTo>
                  <a:cubicBezTo>
                    <a:pt x="730" y="807"/>
                    <a:pt x="730" y="807"/>
                    <a:pt x="730" y="807"/>
                  </a:cubicBezTo>
                  <a:cubicBezTo>
                    <a:pt x="730" y="527"/>
                    <a:pt x="730" y="527"/>
                    <a:pt x="730" y="527"/>
                  </a:cubicBezTo>
                  <a:cubicBezTo>
                    <a:pt x="730" y="459"/>
                    <a:pt x="764" y="397"/>
                    <a:pt x="848" y="397"/>
                  </a:cubicBezTo>
                  <a:cubicBezTo>
                    <a:pt x="910" y="397"/>
                    <a:pt x="935" y="439"/>
                    <a:pt x="935" y="502"/>
                  </a:cubicBezTo>
                  <a:cubicBezTo>
                    <a:pt x="935" y="807"/>
                    <a:pt x="935" y="807"/>
                    <a:pt x="935" y="807"/>
                  </a:cubicBezTo>
                  <a:cubicBezTo>
                    <a:pt x="1064" y="807"/>
                    <a:pt x="1064" y="807"/>
                    <a:pt x="1064" y="807"/>
                  </a:cubicBezTo>
                  <a:cubicBezTo>
                    <a:pt x="1064" y="529"/>
                    <a:pt x="1064" y="529"/>
                    <a:pt x="1064" y="529"/>
                  </a:cubicBezTo>
                  <a:cubicBezTo>
                    <a:pt x="1064" y="463"/>
                    <a:pt x="1094" y="397"/>
                    <a:pt x="1174" y="397"/>
                  </a:cubicBezTo>
                  <a:cubicBezTo>
                    <a:pt x="1249" y="397"/>
                    <a:pt x="1269" y="452"/>
                    <a:pt x="1269" y="517"/>
                  </a:cubicBezTo>
                  <a:cubicBezTo>
                    <a:pt x="1269" y="807"/>
                    <a:pt x="1269" y="807"/>
                    <a:pt x="1269" y="807"/>
                  </a:cubicBezTo>
                  <a:cubicBezTo>
                    <a:pt x="1397" y="807"/>
                    <a:pt x="1397" y="807"/>
                    <a:pt x="1397" y="807"/>
                  </a:cubicBezTo>
                  <a:cubicBezTo>
                    <a:pt x="1397" y="502"/>
                    <a:pt x="1397" y="502"/>
                    <a:pt x="1397" y="502"/>
                  </a:cubicBezTo>
                  <a:cubicBezTo>
                    <a:pt x="1397" y="379"/>
                    <a:pt x="1349" y="282"/>
                    <a:pt x="1212" y="282"/>
                  </a:cubicBezTo>
                  <a:close/>
                  <a:moveTo>
                    <a:pt x="2185" y="146"/>
                  </a:moveTo>
                  <a:cubicBezTo>
                    <a:pt x="2057" y="146"/>
                    <a:pt x="2057" y="146"/>
                    <a:pt x="2057" y="146"/>
                  </a:cubicBezTo>
                  <a:cubicBezTo>
                    <a:pt x="2057" y="294"/>
                    <a:pt x="2057" y="294"/>
                    <a:pt x="2057" y="294"/>
                  </a:cubicBezTo>
                  <a:cubicBezTo>
                    <a:pt x="1951" y="294"/>
                    <a:pt x="1951" y="294"/>
                    <a:pt x="1951" y="294"/>
                  </a:cubicBezTo>
                  <a:cubicBezTo>
                    <a:pt x="1951" y="403"/>
                    <a:pt x="1951" y="403"/>
                    <a:pt x="1951" y="403"/>
                  </a:cubicBezTo>
                  <a:cubicBezTo>
                    <a:pt x="2057" y="403"/>
                    <a:pt x="2057" y="403"/>
                    <a:pt x="2057" y="403"/>
                  </a:cubicBezTo>
                  <a:cubicBezTo>
                    <a:pt x="2057" y="638"/>
                    <a:pt x="2057" y="638"/>
                    <a:pt x="2057" y="638"/>
                  </a:cubicBezTo>
                  <a:cubicBezTo>
                    <a:pt x="2057" y="759"/>
                    <a:pt x="2089" y="820"/>
                    <a:pt x="2224" y="820"/>
                  </a:cubicBezTo>
                  <a:cubicBezTo>
                    <a:pt x="2254" y="820"/>
                    <a:pt x="2299" y="816"/>
                    <a:pt x="2326" y="803"/>
                  </a:cubicBezTo>
                  <a:cubicBezTo>
                    <a:pt x="2326" y="695"/>
                    <a:pt x="2326" y="695"/>
                    <a:pt x="2326" y="695"/>
                  </a:cubicBezTo>
                  <a:cubicBezTo>
                    <a:pt x="2310" y="707"/>
                    <a:pt x="2279" y="711"/>
                    <a:pt x="2256" y="711"/>
                  </a:cubicBezTo>
                  <a:cubicBezTo>
                    <a:pt x="2200" y="711"/>
                    <a:pt x="2185" y="679"/>
                    <a:pt x="2185" y="628"/>
                  </a:cubicBezTo>
                  <a:cubicBezTo>
                    <a:pt x="2185" y="403"/>
                    <a:pt x="2185" y="403"/>
                    <a:pt x="2185" y="403"/>
                  </a:cubicBezTo>
                  <a:cubicBezTo>
                    <a:pt x="2326" y="403"/>
                    <a:pt x="2326" y="403"/>
                    <a:pt x="2326" y="403"/>
                  </a:cubicBezTo>
                  <a:cubicBezTo>
                    <a:pt x="2326" y="294"/>
                    <a:pt x="2326" y="294"/>
                    <a:pt x="2326" y="294"/>
                  </a:cubicBezTo>
                  <a:cubicBezTo>
                    <a:pt x="2185" y="294"/>
                    <a:pt x="2185" y="294"/>
                    <a:pt x="2185" y="294"/>
                  </a:cubicBezTo>
                  <a:lnTo>
                    <a:pt x="2185" y="146"/>
                  </a:lnTo>
                  <a:close/>
                  <a:moveTo>
                    <a:pt x="470" y="512"/>
                  </a:moveTo>
                  <a:cubicBezTo>
                    <a:pt x="470" y="807"/>
                    <a:pt x="470" y="807"/>
                    <a:pt x="470" y="807"/>
                  </a:cubicBezTo>
                  <a:cubicBezTo>
                    <a:pt x="354" y="807"/>
                    <a:pt x="354" y="807"/>
                    <a:pt x="354" y="807"/>
                  </a:cubicBezTo>
                  <a:cubicBezTo>
                    <a:pt x="354" y="737"/>
                    <a:pt x="354" y="737"/>
                    <a:pt x="354" y="737"/>
                  </a:cubicBezTo>
                  <a:cubicBezTo>
                    <a:pt x="351" y="737"/>
                    <a:pt x="351" y="737"/>
                    <a:pt x="351" y="737"/>
                  </a:cubicBezTo>
                  <a:cubicBezTo>
                    <a:pt x="315" y="794"/>
                    <a:pt x="255" y="820"/>
                    <a:pt x="187" y="820"/>
                  </a:cubicBezTo>
                  <a:cubicBezTo>
                    <a:pt x="92" y="820"/>
                    <a:pt x="0" y="767"/>
                    <a:pt x="0" y="666"/>
                  </a:cubicBezTo>
                  <a:cubicBezTo>
                    <a:pt x="0" y="499"/>
                    <a:pt x="194" y="488"/>
                    <a:pt x="322" y="488"/>
                  </a:cubicBezTo>
                  <a:cubicBezTo>
                    <a:pt x="354" y="488"/>
                    <a:pt x="354" y="488"/>
                    <a:pt x="354" y="488"/>
                  </a:cubicBezTo>
                  <a:cubicBezTo>
                    <a:pt x="354" y="474"/>
                    <a:pt x="354" y="474"/>
                    <a:pt x="354" y="474"/>
                  </a:cubicBezTo>
                  <a:cubicBezTo>
                    <a:pt x="354" y="411"/>
                    <a:pt x="305" y="378"/>
                    <a:pt x="237" y="378"/>
                  </a:cubicBezTo>
                  <a:cubicBezTo>
                    <a:pt x="184" y="378"/>
                    <a:pt x="134" y="399"/>
                    <a:pt x="100" y="431"/>
                  </a:cubicBezTo>
                  <a:cubicBezTo>
                    <a:pt x="33" y="364"/>
                    <a:pt x="33" y="364"/>
                    <a:pt x="33" y="364"/>
                  </a:cubicBezTo>
                  <a:cubicBezTo>
                    <a:pt x="90" y="306"/>
                    <a:pt x="170" y="282"/>
                    <a:pt x="251" y="282"/>
                  </a:cubicBezTo>
                  <a:cubicBezTo>
                    <a:pt x="470" y="282"/>
                    <a:pt x="470" y="440"/>
                    <a:pt x="470" y="512"/>
                  </a:cubicBezTo>
                  <a:close/>
                  <a:moveTo>
                    <a:pt x="347" y="577"/>
                  </a:moveTo>
                  <a:cubicBezTo>
                    <a:pt x="320" y="577"/>
                    <a:pt x="320" y="577"/>
                    <a:pt x="320" y="577"/>
                  </a:cubicBezTo>
                  <a:cubicBezTo>
                    <a:pt x="250" y="577"/>
                    <a:pt x="128" y="583"/>
                    <a:pt x="128" y="656"/>
                  </a:cubicBezTo>
                  <a:cubicBezTo>
                    <a:pt x="128" y="703"/>
                    <a:pt x="176" y="724"/>
                    <a:pt x="218" y="724"/>
                  </a:cubicBezTo>
                  <a:cubicBezTo>
                    <a:pt x="305" y="724"/>
                    <a:pt x="347" y="678"/>
                    <a:pt x="347" y="606"/>
                  </a:cubicBezTo>
                  <a:lnTo>
                    <a:pt x="347" y="577"/>
                  </a:lnTo>
                  <a:close/>
                  <a:moveTo>
                    <a:pt x="2909" y="560"/>
                  </a:moveTo>
                  <a:cubicBezTo>
                    <a:pt x="2909" y="596"/>
                    <a:pt x="2909" y="596"/>
                    <a:pt x="2909" y="596"/>
                  </a:cubicBezTo>
                  <a:cubicBezTo>
                    <a:pt x="2518" y="596"/>
                    <a:pt x="2518" y="596"/>
                    <a:pt x="2518" y="596"/>
                  </a:cubicBezTo>
                  <a:cubicBezTo>
                    <a:pt x="2527" y="671"/>
                    <a:pt x="2584" y="717"/>
                    <a:pt x="2656" y="717"/>
                  </a:cubicBezTo>
                  <a:cubicBezTo>
                    <a:pt x="2720" y="717"/>
                    <a:pt x="2762" y="687"/>
                    <a:pt x="2794" y="648"/>
                  </a:cubicBezTo>
                  <a:cubicBezTo>
                    <a:pt x="2885" y="717"/>
                    <a:pt x="2885" y="717"/>
                    <a:pt x="2885" y="717"/>
                  </a:cubicBezTo>
                  <a:cubicBezTo>
                    <a:pt x="2826" y="791"/>
                    <a:pt x="2750" y="820"/>
                    <a:pt x="2669" y="820"/>
                  </a:cubicBezTo>
                  <a:cubicBezTo>
                    <a:pt x="2514" y="820"/>
                    <a:pt x="2390" y="712"/>
                    <a:pt x="2390" y="551"/>
                  </a:cubicBezTo>
                  <a:cubicBezTo>
                    <a:pt x="2390" y="389"/>
                    <a:pt x="2514" y="282"/>
                    <a:pt x="2669" y="282"/>
                  </a:cubicBezTo>
                  <a:cubicBezTo>
                    <a:pt x="2812" y="282"/>
                    <a:pt x="2909" y="382"/>
                    <a:pt x="2909" y="560"/>
                  </a:cubicBezTo>
                  <a:close/>
                  <a:moveTo>
                    <a:pt x="2781" y="499"/>
                  </a:moveTo>
                  <a:cubicBezTo>
                    <a:pt x="2780" y="425"/>
                    <a:pt x="2731" y="378"/>
                    <a:pt x="2651" y="378"/>
                  </a:cubicBezTo>
                  <a:cubicBezTo>
                    <a:pt x="2575" y="378"/>
                    <a:pt x="2528" y="426"/>
                    <a:pt x="2518" y="499"/>
                  </a:cubicBezTo>
                  <a:lnTo>
                    <a:pt x="2781" y="499"/>
                  </a:lnTo>
                  <a:close/>
                  <a:moveTo>
                    <a:pt x="5256" y="282"/>
                  </a:moveTo>
                  <a:cubicBezTo>
                    <a:pt x="5180" y="282"/>
                    <a:pt x="5125" y="311"/>
                    <a:pt x="5088" y="377"/>
                  </a:cubicBezTo>
                  <a:cubicBezTo>
                    <a:pt x="5061" y="313"/>
                    <a:pt x="5007" y="282"/>
                    <a:pt x="4928" y="282"/>
                  </a:cubicBezTo>
                  <a:cubicBezTo>
                    <a:pt x="4842" y="282"/>
                    <a:pt x="4793" y="326"/>
                    <a:pt x="4771" y="374"/>
                  </a:cubicBezTo>
                  <a:cubicBezTo>
                    <a:pt x="4768" y="374"/>
                    <a:pt x="4768" y="374"/>
                    <a:pt x="4768" y="374"/>
                  </a:cubicBezTo>
                  <a:cubicBezTo>
                    <a:pt x="4768" y="294"/>
                    <a:pt x="4768" y="294"/>
                    <a:pt x="4768" y="294"/>
                  </a:cubicBezTo>
                  <a:cubicBezTo>
                    <a:pt x="4647" y="294"/>
                    <a:pt x="4647" y="294"/>
                    <a:pt x="4647" y="294"/>
                  </a:cubicBezTo>
                  <a:cubicBezTo>
                    <a:pt x="4647" y="807"/>
                    <a:pt x="4647" y="807"/>
                    <a:pt x="4647" y="807"/>
                  </a:cubicBezTo>
                  <a:cubicBezTo>
                    <a:pt x="4775" y="807"/>
                    <a:pt x="4775" y="807"/>
                    <a:pt x="4775" y="807"/>
                  </a:cubicBezTo>
                  <a:cubicBezTo>
                    <a:pt x="4775" y="527"/>
                    <a:pt x="4775" y="527"/>
                    <a:pt x="4775" y="527"/>
                  </a:cubicBezTo>
                  <a:cubicBezTo>
                    <a:pt x="4775" y="459"/>
                    <a:pt x="4808" y="397"/>
                    <a:pt x="4892" y="397"/>
                  </a:cubicBezTo>
                  <a:cubicBezTo>
                    <a:pt x="4954" y="397"/>
                    <a:pt x="4980" y="439"/>
                    <a:pt x="4980" y="502"/>
                  </a:cubicBezTo>
                  <a:cubicBezTo>
                    <a:pt x="4980" y="807"/>
                    <a:pt x="4980" y="807"/>
                    <a:pt x="4980" y="807"/>
                  </a:cubicBezTo>
                  <a:cubicBezTo>
                    <a:pt x="5108" y="807"/>
                    <a:pt x="5108" y="807"/>
                    <a:pt x="5108" y="807"/>
                  </a:cubicBezTo>
                  <a:cubicBezTo>
                    <a:pt x="5108" y="529"/>
                    <a:pt x="5108" y="529"/>
                    <a:pt x="5108" y="529"/>
                  </a:cubicBezTo>
                  <a:cubicBezTo>
                    <a:pt x="5108" y="463"/>
                    <a:pt x="5138" y="397"/>
                    <a:pt x="5218" y="397"/>
                  </a:cubicBezTo>
                  <a:cubicBezTo>
                    <a:pt x="5294" y="397"/>
                    <a:pt x="5313" y="452"/>
                    <a:pt x="5313" y="517"/>
                  </a:cubicBezTo>
                  <a:cubicBezTo>
                    <a:pt x="5313" y="807"/>
                    <a:pt x="5313" y="807"/>
                    <a:pt x="5313" y="807"/>
                  </a:cubicBezTo>
                  <a:cubicBezTo>
                    <a:pt x="5441" y="807"/>
                    <a:pt x="5441" y="807"/>
                    <a:pt x="5441" y="807"/>
                  </a:cubicBezTo>
                  <a:cubicBezTo>
                    <a:pt x="5441" y="502"/>
                    <a:pt x="5441" y="502"/>
                    <a:pt x="5441" y="502"/>
                  </a:cubicBezTo>
                  <a:cubicBezTo>
                    <a:pt x="5441" y="379"/>
                    <a:pt x="5393" y="282"/>
                    <a:pt x="5256" y="282"/>
                  </a:cubicBezTo>
                  <a:close/>
                  <a:moveTo>
                    <a:pt x="4514" y="512"/>
                  </a:moveTo>
                  <a:cubicBezTo>
                    <a:pt x="4514" y="807"/>
                    <a:pt x="4514" y="807"/>
                    <a:pt x="4514" y="807"/>
                  </a:cubicBezTo>
                  <a:cubicBezTo>
                    <a:pt x="4399" y="807"/>
                    <a:pt x="4399" y="807"/>
                    <a:pt x="4399" y="807"/>
                  </a:cubicBezTo>
                  <a:cubicBezTo>
                    <a:pt x="4399" y="737"/>
                    <a:pt x="4399" y="737"/>
                    <a:pt x="4399" y="737"/>
                  </a:cubicBezTo>
                  <a:cubicBezTo>
                    <a:pt x="4396" y="737"/>
                    <a:pt x="4396" y="737"/>
                    <a:pt x="4396" y="737"/>
                  </a:cubicBezTo>
                  <a:cubicBezTo>
                    <a:pt x="4359" y="794"/>
                    <a:pt x="4300" y="820"/>
                    <a:pt x="4231" y="820"/>
                  </a:cubicBezTo>
                  <a:cubicBezTo>
                    <a:pt x="4136" y="820"/>
                    <a:pt x="4044" y="767"/>
                    <a:pt x="4044" y="666"/>
                  </a:cubicBezTo>
                  <a:cubicBezTo>
                    <a:pt x="4044" y="499"/>
                    <a:pt x="4239" y="488"/>
                    <a:pt x="4367" y="488"/>
                  </a:cubicBezTo>
                  <a:cubicBezTo>
                    <a:pt x="4399" y="488"/>
                    <a:pt x="4399" y="488"/>
                    <a:pt x="4399" y="488"/>
                  </a:cubicBezTo>
                  <a:cubicBezTo>
                    <a:pt x="4399" y="474"/>
                    <a:pt x="4399" y="474"/>
                    <a:pt x="4399" y="474"/>
                  </a:cubicBezTo>
                  <a:cubicBezTo>
                    <a:pt x="4399" y="411"/>
                    <a:pt x="4350" y="378"/>
                    <a:pt x="4281" y="378"/>
                  </a:cubicBezTo>
                  <a:cubicBezTo>
                    <a:pt x="4228" y="378"/>
                    <a:pt x="4179" y="399"/>
                    <a:pt x="4145" y="431"/>
                  </a:cubicBezTo>
                  <a:cubicBezTo>
                    <a:pt x="4077" y="364"/>
                    <a:pt x="4077" y="364"/>
                    <a:pt x="4077" y="364"/>
                  </a:cubicBezTo>
                  <a:cubicBezTo>
                    <a:pt x="4134" y="306"/>
                    <a:pt x="4214" y="282"/>
                    <a:pt x="4295" y="282"/>
                  </a:cubicBezTo>
                  <a:cubicBezTo>
                    <a:pt x="4514" y="282"/>
                    <a:pt x="4514" y="440"/>
                    <a:pt x="4514" y="512"/>
                  </a:cubicBezTo>
                  <a:close/>
                  <a:moveTo>
                    <a:pt x="4391" y="577"/>
                  </a:moveTo>
                  <a:cubicBezTo>
                    <a:pt x="4365" y="577"/>
                    <a:pt x="4365" y="577"/>
                    <a:pt x="4365" y="577"/>
                  </a:cubicBezTo>
                  <a:cubicBezTo>
                    <a:pt x="4294" y="577"/>
                    <a:pt x="4173" y="583"/>
                    <a:pt x="4173" y="656"/>
                  </a:cubicBezTo>
                  <a:cubicBezTo>
                    <a:pt x="4173" y="703"/>
                    <a:pt x="4221" y="724"/>
                    <a:pt x="4262" y="724"/>
                  </a:cubicBezTo>
                  <a:cubicBezTo>
                    <a:pt x="4350" y="724"/>
                    <a:pt x="4391" y="678"/>
                    <a:pt x="4391" y="606"/>
                  </a:cubicBezTo>
                  <a:lnTo>
                    <a:pt x="4391" y="577"/>
                  </a:lnTo>
                  <a:close/>
                  <a:moveTo>
                    <a:pt x="3150" y="376"/>
                  </a:moveTo>
                  <a:cubicBezTo>
                    <a:pt x="3148" y="376"/>
                    <a:pt x="3148" y="376"/>
                    <a:pt x="3148" y="376"/>
                  </a:cubicBezTo>
                  <a:cubicBezTo>
                    <a:pt x="3148" y="294"/>
                    <a:pt x="3148" y="294"/>
                    <a:pt x="3148" y="294"/>
                  </a:cubicBezTo>
                  <a:cubicBezTo>
                    <a:pt x="3020" y="294"/>
                    <a:pt x="3020" y="294"/>
                    <a:pt x="3020" y="294"/>
                  </a:cubicBezTo>
                  <a:cubicBezTo>
                    <a:pt x="3020" y="807"/>
                    <a:pt x="3020" y="807"/>
                    <a:pt x="3020" y="807"/>
                  </a:cubicBezTo>
                  <a:cubicBezTo>
                    <a:pt x="3148" y="807"/>
                    <a:pt x="3148" y="807"/>
                    <a:pt x="3148" y="807"/>
                  </a:cubicBezTo>
                  <a:cubicBezTo>
                    <a:pt x="3148" y="533"/>
                    <a:pt x="3148" y="533"/>
                    <a:pt x="3148" y="533"/>
                  </a:cubicBezTo>
                  <a:cubicBezTo>
                    <a:pt x="3148" y="505"/>
                    <a:pt x="3165" y="403"/>
                    <a:pt x="3286" y="403"/>
                  </a:cubicBezTo>
                  <a:cubicBezTo>
                    <a:pt x="3306" y="403"/>
                    <a:pt x="3327" y="408"/>
                    <a:pt x="3348" y="413"/>
                  </a:cubicBezTo>
                  <a:cubicBezTo>
                    <a:pt x="3348" y="289"/>
                    <a:pt x="3348" y="289"/>
                    <a:pt x="3348" y="289"/>
                  </a:cubicBezTo>
                  <a:cubicBezTo>
                    <a:pt x="3333" y="285"/>
                    <a:pt x="3318" y="282"/>
                    <a:pt x="3302" y="282"/>
                  </a:cubicBezTo>
                  <a:cubicBezTo>
                    <a:pt x="3235" y="282"/>
                    <a:pt x="3178" y="317"/>
                    <a:pt x="3150" y="376"/>
                  </a:cubicBezTo>
                  <a:close/>
                  <a:moveTo>
                    <a:pt x="3805" y="0"/>
                  </a:moveTo>
                  <a:cubicBezTo>
                    <a:pt x="3933" y="0"/>
                    <a:pt x="3933" y="0"/>
                    <a:pt x="3933" y="0"/>
                  </a:cubicBezTo>
                  <a:cubicBezTo>
                    <a:pt x="3933" y="807"/>
                    <a:pt x="3933" y="807"/>
                    <a:pt x="3933" y="807"/>
                  </a:cubicBezTo>
                  <a:cubicBezTo>
                    <a:pt x="3812" y="807"/>
                    <a:pt x="3812" y="807"/>
                    <a:pt x="3812" y="807"/>
                  </a:cubicBezTo>
                  <a:cubicBezTo>
                    <a:pt x="3812" y="730"/>
                    <a:pt x="3812" y="730"/>
                    <a:pt x="3812" y="730"/>
                  </a:cubicBezTo>
                  <a:cubicBezTo>
                    <a:pt x="3809" y="730"/>
                    <a:pt x="3809" y="730"/>
                    <a:pt x="3809" y="730"/>
                  </a:cubicBezTo>
                  <a:cubicBezTo>
                    <a:pt x="3772" y="792"/>
                    <a:pt x="3705" y="820"/>
                    <a:pt x="3633" y="820"/>
                  </a:cubicBezTo>
                  <a:cubicBezTo>
                    <a:pt x="3475" y="820"/>
                    <a:pt x="3380" y="702"/>
                    <a:pt x="3380" y="551"/>
                  </a:cubicBezTo>
                  <a:cubicBezTo>
                    <a:pt x="3380" y="399"/>
                    <a:pt x="3482" y="282"/>
                    <a:pt x="3628" y="282"/>
                  </a:cubicBezTo>
                  <a:cubicBezTo>
                    <a:pt x="3724" y="282"/>
                    <a:pt x="3775" y="326"/>
                    <a:pt x="3802" y="360"/>
                  </a:cubicBezTo>
                  <a:cubicBezTo>
                    <a:pt x="3805" y="360"/>
                    <a:pt x="3805" y="360"/>
                    <a:pt x="3805" y="360"/>
                  </a:cubicBezTo>
                  <a:lnTo>
                    <a:pt x="3805" y="0"/>
                  </a:lnTo>
                  <a:close/>
                  <a:moveTo>
                    <a:pt x="3809" y="551"/>
                  </a:moveTo>
                  <a:cubicBezTo>
                    <a:pt x="3809" y="471"/>
                    <a:pt x="3753" y="397"/>
                    <a:pt x="3659" y="397"/>
                  </a:cubicBezTo>
                  <a:cubicBezTo>
                    <a:pt x="3565" y="397"/>
                    <a:pt x="3508" y="471"/>
                    <a:pt x="3508" y="551"/>
                  </a:cubicBezTo>
                  <a:cubicBezTo>
                    <a:pt x="3508" y="631"/>
                    <a:pt x="3565" y="704"/>
                    <a:pt x="3659" y="704"/>
                  </a:cubicBezTo>
                  <a:cubicBezTo>
                    <a:pt x="3753" y="704"/>
                    <a:pt x="3809" y="631"/>
                    <a:pt x="3809" y="55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 name="Freeform 6"/>
            <p:cNvSpPr>
              <a:spLocks noSelect="1"/>
            </p:cNvSpPr>
            <p:nvPr userDrawn="1"/>
          </p:nvSpPr>
          <p:spPr bwMode="auto">
            <a:xfrm>
              <a:off x="614" y="232"/>
              <a:ext cx="1020" cy="419"/>
            </a:xfrm>
            <a:custGeom>
              <a:avLst/>
              <a:gdLst>
                <a:gd name="T0" fmla="*/ 1242 w 5100"/>
                <a:gd name="T1" fmla="*/ 1312 h 2093"/>
                <a:gd name="T2" fmla="*/ 1412 w 5100"/>
                <a:gd name="T3" fmla="*/ 1769 h 2093"/>
                <a:gd name="T4" fmla="*/ 1252 w 5100"/>
                <a:gd name="T5" fmla="*/ 1978 h 2093"/>
                <a:gd name="T6" fmla="*/ 1253 w 5100"/>
                <a:gd name="T7" fmla="*/ 2093 h 2093"/>
                <a:gd name="T8" fmla="*/ 1420 w 5100"/>
                <a:gd name="T9" fmla="*/ 1324 h 2093"/>
                <a:gd name="T10" fmla="*/ 1117 w 5100"/>
                <a:gd name="T11" fmla="*/ 1580 h 2093"/>
                <a:gd name="T12" fmla="*/ 1268 w 5100"/>
                <a:gd name="T13" fmla="*/ 1728 h 2093"/>
                <a:gd name="T14" fmla="*/ 655 w 5100"/>
                <a:gd name="T15" fmla="*/ 1850 h 2093"/>
                <a:gd name="T16" fmla="*/ 642 w 5100"/>
                <a:gd name="T17" fmla="*/ 1747 h 2093"/>
                <a:gd name="T18" fmla="*/ 895 w 5100"/>
                <a:gd name="T19" fmla="*/ 1590 h 2093"/>
                <a:gd name="T20" fmla="*/ 637 w 5100"/>
                <a:gd name="T21" fmla="*/ 1408 h 2093"/>
                <a:gd name="T22" fmla="*/ 287 w 5100"/>
                <a:gd name="T23" fmla="*/ 1312 h 2093"/>
                <a:gd name="T24" fmla="*/ 271 w 5100"/>
                <a:gd name="T25" fmla="*/ 1433 h 2093"/>
                <a:gd name="T26" fmla="*/ 5 w 5100"/>
                <a:gd name="T27" fmla="*/ 1837 h 2093"/>
                <a:gd name="T28" fmla="*/ 133 w 5100"/>
                <a:gd name="T29" fmla="*/ 1406 h 2093"/>
                <a:gd name="T30" fmla="*/ 1689 w 5100"/>
                <a:gd name="T31" fmla="*/ 1324 h 2093"/>
                <a:gd name="T32" fmla="*/ 1689 w 5100"/>
                <a:gd name="T33" fmla="*/ 1837 h 2093"/>
                <a:gd name="T34" fmla="*/ 1752 w 5100"/>
                <a:gd name="T35" fmla="*/ 1227 h 2093"/>
                <a:gd name="T36" fmla="*/ 1836 w 5100"/>
                <a:gd name="T37" fmla="*/ 1150 h 2093"/>
                <a:gd name="T38" fmla="*/ 2218 w 5100"/>
                <a:gd name="T39" fmla="*/ 1850 h 2093"/>
                <a:gd name="T40" fmla="*/ 2218 w 5100"/>
                <a:gd name="T41" fmla="*/ 1734 h 2093"/>
                <a:gd name="T42" fmla="*/ 2369 w 5100"/>
                <a:gd name="T43" fmla="*/ 1581 h 2093"/>
                <a:gd name="T44" fmla="*/ 333 w 5100"/>
                <a:gd name="T45" fmla="*/ 502 h 2093"/>
                <a:gd name="T46" fmla="*/ 128 w 5100"/>
                <a:gd name="T47" fmla="*/ 808 h 2093"/>
                <a:gd name="T48" fmla="*/ 122 w 5100"/>
                <a:gd name="T49" fmla="*/ 295 h 2093"/>
                <a:gd name="T50" fmla="*/ 281 w 5100"/>
                <a:gd name="T51" fmla="*/ 282 h 2093"/>
                <a:gd name="T52" fmla="*/ 794 w 5100"/>
                <a:gd name="T53" fmla="*/ 502 h 2093"/>
                <a:gd name="T54" fmla="*/ 666 w 5100"/>
                <a:gd name="T55" fmla="*/ 517 h 2093"/>
                <a:gd name="T56" fmla="*/ 461 w 5100"/>
                <a:gd name="T57" fmla="*/ 808 h 2093"/>
                <a:gd name="T58" fmla="*/ 3642 w 5100"/>
                <a:gd name="T59" fmla="*/ 551 h 2093"/>
                <a:gd name="T60" fmla="*/ 3920 w 5100"/>
                <a:gd name="T61" fmla="*/ 282 h 2093"/>
                <a:gd name="T62" fmla="*/ 3920 w 5100"/>
                <a:gd name="T63" fmla="*/ 397 h 2093"/>
                <a:gd name="T64" fmla="*/ 2596 w 5100"/>
                <a:gd name="T65" fmla="*/ 282 h 2093"/>
                <a:gd name="T66" fmla="*/ 2875 w 5100"/>
                <a:gd name="T67" fmla="*/ 551 h 2093"/>
                <a:gd name="T68" fmla="*/ 2446 w 5100"/>
                <a:gd name="T69" fmla="*/ 551 h 2093"/>
                <a:gd name="T70" fmla="*/ 2596 w 5100"/>
                <a:gd name="T71" fmla="*/ 705 h 2093"/>
                <a:gd name="T72" fmla="*/ 1952 w 5100"/>
                <a:gd name="T73" fmla="*/ 295 h 2093"/>
                <a:gd name="T74" fmla="*/ 2082 w 5100"/>
                <a:gd name="T75" fmla="*/ 376 h 2093"/>
                <a:gd name="T76" fmla="*/ 2280 w 5100"/>
                <a:gd name="T77" fmla="*/ 413 h 2093"/>
                <a:gd name="T78" fmla="*/ 2080 w 5100"/>
                <a:gd name="T79" fmla="*/ 808 h 2093"/>
                <a:gd name="T80" fmla="*/ 1312 w 5100"/>
                <a:gd name="T81" fmla="*/ 648 h 2093"/>
                <a:gd name="T82" fmla="*/ 1428 w 5100"/>
                <a:gd name="T83" fmla="*/ 596 h 2093"/>
                <a:gd name="T84" fmla="*/ 909 w 5100"/>
                <a:gd name="T85" fmla="*/ 551 h 2093"/>
                <a:gd name="T86" fmla="*/ 1299 w 5100"/>
                <a:gd name="T87" fmla="*/ 500 h 2093"/>
                <a:gd name="T88" fmla="*/ 1711 w 5100"/>
                <a:gd name="T89" fmla="*/ 295 h 2093"/>
                <a:gd name="T90" fmla="*/ 1711 w 5100"/>
                <a:gd name="T91" fmla="*/ 404 h 2093"/>
                <a:gd name="T92" fmla="*/ 1852 w 5100"/>
                <a:gd name="T93" fmla="*/ 695 h 2093"/>
                <a:gd name="T94" fmla="*/ 1583 w 5100"/>
                <a:gd name="T95" fmla="*/ 639 h 2093"/>
                <a:gd name="T96" fmla="*/ 1477 w 5100"/>
                <a:gd name="T97" fmla="*/ 295 h 2093"/>
                <a:gd name="T98" fmla="*/ 1711 w 5100"/>
                <a:gd name="T99" fmla="*/ 147 h 2093"/>
                <a:gd name="T100" fmla="*/ 4293 w 5100"/>
                <a:gd name="T101" fmla="*/ 551 h 2093"/>
                <a:gd name="T102" fmla="*/ 4572 w 5100"/>
                <a:gd name="T103" fmla="*/ 282 h 2093"/>
                <a:gd name="T104" fmla="*/ 4572 w 5100"/>
                <a:gd name="T105" fmla="*/ 397 h 2093"/>
                <a:gd name="T106" fmla="*/ 3295 w 5100"/>
                <a:gd name="T107" fmla="*/ 282 h 2093"/>
                <a:gd name="T108" fmla="*/ 3116 w 5100"/>
                <a:gd name="T109" fmla="*/ 295 h 2093"/>
                <a:gd name="T110" fmla="*/ 3123 w 5100"/>
                <a:gd name="T111" fmla="*/ 1051 h 2093"/>
                <a:gd name="T112" fmla="*/ 3300 w 5100"/>
                <a:gd name="T113" fmla="*/ 820 h 2093"/>
                <a:gd name="T114" fmla="*/ 3269 w 5100"/>
                <a:gd name="T115" fmla="*/ 705 h 2093"/>
                <a:gd name="T116" fmla="*/ 3420 w 5100"/>
                <a:gd name="T117" fmla="*/ 551 h 2093"/>
                <a:gd name="T118" fmla="*/ 5100 w 5100"/>
                <a:gd name="T119" fmla="*/ 808 h 2093"/>
                <a:gd name="T120" fmla="*/ 5100 w 5100"/>
                <a:gd name="T121" fmla="*/ 0 h 2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00" h="2093">
                  <a:moveTo>
                    <a:pt x="1420" y="1401"/>
                  </a:moveTo>
                  <a:cubicBezTo>
                    <a:pt x="1418" y="1401"/>
                    <a:pt x="1418" y="1401"/>
                    <a:pt x="1418" y="1401"/>
                  </a:cubicBezTo>
                  <a:cubicBezTo>
                    <a:pt x="1381" y="1339"/>
                    <a:pt x="1314" y="1312"/>
                    <a:pt x="1242" y="1312"/>
                  </a:cubicBezTo>
                  <a:cubicBezTo>
                    <a:pt x="1084" y="1312"/>
                    <a:pt x="989" y="1429"/>
                    <a:pt x="989" y="1581"/>
                  </a:cubicBezTo>
                  <a:cubicBezTo>
                    <a:pt x="989" y="1726"/>
                    <a:pt x="1090" y="1843"/>
                    <a:pt x="1244" y="1843"/>
                  </a:cubicBezTo>
                  <a:cubicBezTo>
                    <a:pt x="1308" y="1843"/>
                    <a:pt x="1374" y="1819"/>
                    <a:pt x="1412" y="1769"/>
                  </a:cubicBezTo>
                  <a:cubicBezTo>
                    <a:pt x="1414" y="1769"/>
                    <a:pt x="1414" y="1769"/>
                    <a:pt x="1414" y="1769"/>
                  </a:cubicBezTo>
                  <a:cubicBezTo>
                    <a:pt x="1414" y="1806"/>
                    <a:pt x="1414" y="1806"/>
                    <a:pt x="1414" y="1806"/>
                  </a:cubicBezTo>
                  <a:cubicBezTo>
                    <a:pt x="1414" y="1907"/>
                    <a:pt x="1375" y="1978"/>
                    <a:pt x="1252" y="1978"/>
                  </a:cubicBezTo>
                  <a:cubicBezTo>
                    <a:pt x="1180" y="1978"/>
                    <a:pt x="1127" y="1951"/>
                    <a:pt x="1075" y="1904"/>
                  </a:cubicBezTo>
                  <a:cubicBezTo>
                    <a:pt x="999" y="2009"/>
                    <a:pt x="999" y="2009"/>
                    <a:pt x="999" y="2009"/>
                  </a:cubicBezTo>
                  <a:cubicBezTo>
                    <a:pt x="1071" y="2073"/>
                    <a:pt x="1158" y="2093"/>
                    <a:pt x="1253" y="2093"/>
                  </a:cubicBezTo>
                  <a:cubicBezTo>
                    <a:pt x="1452" y="2093"/>
                    <a:pt x="1542" y="1976"/>
                    <a:pt x="1542" y="1791"/>
                  </a:cubicBezTo>
                  <a:cubicBezTo>
                    <a:pt x="1542" y="1324"/>
                    <a:pt x="1542" y="1324"/>
                    <a:pt x="1542" y="1324"/>
                  </a:cubicBezTo>
                  <a:cubicBezTo>
                    <a:pt x="1420" y="1324"/>
                    <a:pt x="1420" y="1324"/>
                    <a:pt x="1420" y="1324"/>
                  </a:cubicBezTo>
                  <a:lnTo>
                    <a:pt x="1420" y="1401"/>
                  </a:lnTo>
                  <a:close/>
                  <a:moveTo>
                    <a:pt x="1268" y="1728"/>
                  </a:moveTo>
                  <a:cubicBezTo>
                    <a:pt x="1181" y="1728"/>
                    <a:pt x="1117" y="1661"/>
                    <a:pt x="1117" y="1580"/>
                  </a:cubicBezTo>
                  <a:cubicBezTo>
                    <a:pt x="1117" y="1489"/>
                    <a:pt x="1179" y="1427"/>
                    <a:pt x="1269" y="1427"/>
                  </a:cubicBezTo>
                  <a:cubicBezTo>
                    <a:pt x="1362" y="1427"/>
                    <a:pt x="1420" y="1489"/>
                    <a:pt x="1420" y="1577"/>
                  </a:cubicBezTo>
                  <a:cubicBezTo>
                    <a:pt x="1420" y="1663"/>
                    <a:pt x="1363" y="1728"/>
                    <a:pt x="1268" y="1728"/>
                  </a:cubicBezTo>
                  <a:close/>
                  <a:moveTo>
                    <a:pt x="655" y="1312"/>
                  </a:moveTo>
                  <a:cubicBezTo>
                    <a:pt x="500" y="1312"/>
                    <a:pt x="376" y="1419"/>
                    <a:pt x="376" y="1581"/>
                  </a:cubicBezTo>
                  <a:cubicBezTo>
                    <a:pt x="376" y="1742"/>
                    <a:pt x="500" y="1850"/>
                    <a:pt x="655" y="1850"/>
                  </a:cubicBezTo>
                  <a:cubicBezTo>
                    <a:pt x="736" y="1850"/>
                    <a:pt x="812" y="1821"/>
                    <a:pt x="871" y="1747"/>
                  </a:cubicBezTo>
                  <a:cubicBezTo>
                    <a:pt x="780" y="1678"/>
                    <a:pt x="780" y="1678"/>
                    <a:pt x="780" y="1678"/>
                  </a:cubicBezTo>
                  <a:cubicBezTo>
                    <a:pt x="748" y="1717"/>
                    <a:pt x="706" y="1747"/>
                    <a:pt x="642" y="1747"/>
                  </a:cubicBezTo>
                  <a:cubicBezTo>
                    <a:pt x="570" y="1747"/>
                    <a:pt x="513" y="1701"/>
                    <a:pt x="504" y="1626"/>
                  </a:cubicBezTo>
                  <a:cubicBezTo>
                    <a:pt x="895" y="1626"/>
                    <a:pt x="895" y="1626"/>
                    <a:pt x="895" y="1626"/>
                  </a:cubicBezTo>
                  <a:cubicBezTo>
                    <a:pt x="895" y="1590"/>
                    <a:pt x="895" y="1590"/>
                    <a:pt x="895" y="1590"/>
                  </a:cubicBezTo>
                  <a:cubicBezTo>
                    <a:pt x="895" y="1412"/>
                    <a:pt x="798" y="1312"/>
                    <a:pt x="655" y="1312"/>
                  </a:cubicBezTo>
                  <a:close/>
                  <a:moveTo>
                    <a:pt x="504" y="1529"/>
                  </a:moveTo>
                  <a:cubicBezTo>
                    <a:pt x="514" y="1456"/>
                    <a:pt x="561" y="1408"/>
                    <a:pt x="637" y="1408"/>
                  </a:cubicBezTo>
                  <a:cubicBezTo>
                    <a:pt x="717" y="1408"/>
                    <a:pt x="766" y="1455"/>
                    <a:pt x="767" y="1529"/>
                  </a:cubicBezTo>
                  <a:lnTo>
                    <a:pt x="504" y="1529"/>
                  </a:lnTo>
                  <a:close/>
                  <a:moveTo>
                    <a:pt x="287" y="1312"/>
                  </a:moveTo>
                  <a:cubicBezTo>
                    <a:pt x="303" y="1312"/>
                    <a:pt x="318" y="1315"/>
                    <a:pt x="333" y="1319"/>
                  </a:cubicBezTo>
                  <a:cubicBezTo>
                    <a:pt x="333" y="1443"/>
                    <a:pt x="333" y="1443"/>
                    <a:pt x="333" y="1443"/>
                  </a:cubicBezTo>
                  <a:cubicBezTo>
                    <a:pt x="312" y="1438"/>
                    <a:pt x="291" y="1433"/>
                    <a:pt x="271" y="1433"/>
                  </a:cubicBezTo>
                  <a:cubicBezTo>
                    <a:pt x="150" y="1433"/>
                    <a:pt x="133" y="1535"/>
                    <a:pt x="133" y="1563"/>
                  </a:cubicBezTo>
                  <a:cubicBezTo>
                    <a:pt x="133" y="1837"/>
                    <a:pt x="133" y="1837"/>
                    <a:pt x="133" y="1837"/>
                  </a:cubicBezTo>
                  <a:cubicBezTo>
                    <a:pt x="5" y="1837"/>
                    <a:pt x="5" y="1837"/>
                    <a:pt x="5" y="1837"/>
                  </a:cubicBezTo>
                  <a:cubicBezTo>
                    <a:pt x="5" y="1324"/>
                    <a:pt x="5" y="1324"/>
                    <a:pt x="5" y="1324"/>
                  </a:cubicBezTo>
                  <a:cubicBezTo>
                    <a:pt x="133" y="1324"/>
                    <a:pt x="133" y="1324"/>
                    <a:pt x="133" y="1324"/>
                  </a:cubicBezTo>
                  <a:cubicBezTo>
                    <a:pt x="133" y="1406"/>
                    <a:pt x="133" y="1406"/>
                    <a:pt x="133" y="1406"/>
                  </a:cubicBezTo>
                  <a:cubicBezTo>
                    <a:pt x="135" y="1406"/>
                    <a:pt x="135" y="1406"/>
                    <a:pt x="135" y="1406"/>
                  </a:cubicBezTo>
                  <a:cubicBezTo>
                    <a:pt x="163" y="1347"/>
                    <a:pt x="220" y="1312"/>
                    <a:pt x="287" y="1312"/>
                  </a:cubicBezTo>
                  <a:close/>
                  <a:moveTo>
                    <a:pt x="1689" y="1324"/>
                  </a:moveTo>
                  <a:cubicBezTo>
                    <a:pt x="1818" y="1324"/>
                    <a:pt x="1818" y="1324"/>
                    <a:pt x="1818" y="1324"/>
                  </a:cubicBezTo>
                  <a:cubicBezTo>
                    <a:pt x="1818" y="1837"/>
                    <a:pt x="1818" y="1837"/>
                    <a:pt x="1818" y="1837"/>
                  </a:cubicBezTo>
                  <a:cubicBezTo>
                    <a:pt x="1689" y="1837"/>
                    <a:pt x="1689" y="1837"/>
                    <a:pt x="1689" y="1837"/>
                  </a:cubicBezTo>
                  <a:lnTo>
                    <a:pt x="1689" y="1324"/>
                  </a:lnTo>
                  <a:close/>
                  <a:moveTo>
                    <a:pt x="1836" y="1150"/>
                  </a:moveTo>
                  <a:cubicBezTo>
                    <a:pt x="1836" y="1194"/>
                    <a:pt x="1799" y="1227"/>
                    <a:pt x="1752" y="1227"/>
                  </a:cubicBezTo>
                  <a:cubicBezTo>
                    <a:pt x="1705" y="1227"/>
                    <a:pt x="1671" y="1191"/>
                    <a:pt x="1671" y="1150"/>
                  </a:cubicBezTo>
                  <a:cubicBezTo>
                    <a:pt x="1671" y="1110"/>
                    <a:pt x="1705" y="1073"/>
                    <a:pt x="1752" y="1073"/>
                  </a:cubicBezTo>
                  <a:cubicBezTo>
                    <a:pt x="1799" y="1073"/>
                    <a:pt x="1836" y="1107"/>
                    <a:pt x="1836" y="1150"/>
                  </a:cubicBezTo>
                  <a:close/>
                  <a:moveTo>
                    <a:pt x="2218" y="1312"/>
                  </a:moveTo>
                  <a:cubicBezTo>
                    <a:pt x="2063" y="1312"/>
                    <a:pt x="1939" y="1419"/>
                    <a:pt x="1939" y="1581"/>
                  </a:cubicBezTo>
                  <a:cubicBezTo>
                    <a:pt x="1939" y="1742"/>
                    <a:pt x="2063" y="1850"/>
                    <a:pt x="2218" y="1850"/>
                  </a:cubicBezTo>
                  <a:cubicBezTo>
                    <a:pt x="2373" y="1850"/>
                    <a:pt x="2497" y="1742"/>
                    <a:pt x="2497" y="1581"/>
                  </a:cubicBezTo>
                  <a:cubicBezTo>
                    <a:pt x="2497" y="1419"/>
                    <a:pt x="2373" y="1312"/>
                    <a:pt x="2218" y="1312"/>
                  </a:cubicBezTo>
                  <a:close/>
                  <a:moveTo>
                    <a:pt x="2218" y="1734"/>
                  </a:moveTo>
                  <a:cubicBezTo>
                    <a:pt x="2124" y="1734"/>
                    <a:pt x="2068" y="1661"/>
                    <a:pt x="2068" y="1581"/>
                  </a:cubicBezTo>
                  <a:cubicBezTo>
                    <a:pt x="2068" y="1501"/>
                    <a:pt x="2124" y="1427"/>
                    <a:pt x="2218" y="1427"/>
                  </a:cubicBezTo>
                  <a:cubicBezTo>
                    <a:pt x="2312" y="1427"/>
                    <a:pt x="2369" y="1501"/>
                    <a:pt x="2369" y="1581"/>
                  </a:cubicBezTo>
                  <a:cubicBezTo>
                    <a:pt x="2369" y="1661"/>
                    <a:pt x="2312" y="1734"/>
                    <a:pt x="2218" y="1734"/>
                  </a:cubicBezTo>
                  <a:close/>
                  <a:moveTo>
                    <a:pt x="333" y="808"/>
                  </a:moveTo>
                  <a:cubicBezTo>
                    <a:pt x="333" y="502"/>
                    <a:pt x="333" y="502"/>
                    <a:pt x="333" y="502"/>
                  </a:cubicBezTo>
                  <a:cubicBezTo>
                    <a:pt x="333" y="439"/>
                    <a:pt x="307" y="397"/>
                    <a:pt x="245" y="397"/>
                  </a:cubicBezTo>
                  <a:cubicBezTo>
                    <a:pt x="161" y="397"/>
                    <a:pt x="128" y="459"/>
                    <a:pt x="128" y="528"/>
                  </a:cubicBezTo>
                  <a:cubicBezTo>
                    <a:pt x="128" y="808"/>
                    <a:pt x="128" y="808"/>
                    <a:pt x="128" y="808"/>
                  </a:cubicBezTo>
                  <a:cubicBezTo>
                    <a:pt x="0" y="808"/>
                    <a:pt x="0" y="808"/>
                    <a:pt x="0" y="808"/>
                  </a:cubicBezTo>
                  <a:cubicBezTo>
                    <a:pt x="0" y="295"/>
                    <a:pt x="0" y="295"/>
                    <a:pt x="0" y="295"/>
                  </a:cubicBezTo>
                  <a:cubicBezTo>
                    <a:pt x="122" y="295"/>
                    <a:pt x="122" y="295"/>
                    <a:pt x="122" y="295"/>
                  </a:cubicBezTo>
                  <a:cubicBezTo>
                    <a:pt x="122" y="375"/>
                    <a:pt x="122" y="375"/>
                    <a:pt x="122" y="375"/>
                  </a:cubicBezTo>
                  <a:cubicBezTo>
                    <a:pt x="124" y="375"/>
                    <a:pt x="124" y="375"/>
                    <a:pt x="124" y="375"/>
                  </a:cubicBezTo>
                  <a:cubicBezTo>
                    <a:pt x="146" y="327"/>
                    <a:pt x="195" y="282"/>
                    <a:pt x="281" y="282"/>
                  </a:cubicBezTo>
                  <a:cubicBezTo>
                    <a:pt x="360" y="282"/>
                    <a:pt x="414" y="313"/>
                    <a:pt x="441" y="377"/>
                  </a:cubicBezTo>
                  <a:cubicBezTo>
                    <a:pt x="478" y="312"/>
                    <a:pt x="533" y="282"/>
                    <a:pt x="610" y="282"/>
                  </a:cubicBezTo>
                  <a:cubicBezTo>
                    <a:pt x="746" y="282"/>
                    <a:pt x="794" y="379"/>
                    <a:pt x="794" y="502"/>
                  </a:cubicBezTo>
                  <a:cubicBezTo>
                    <a:pt x="794" y="808"/>
                    <a:pt x="794" y="808"/>
                    <a:pt x="794" y="808"/>
                  </a:cubicBezTo>
                  <a:cubicBezTo>
                    <a:pt x="666" y="808"/>
                    <a:pt x="666" y="808"/>
                    <a:pt x="666" y="808"/>
                  </a:cubicBezTo>
                  <a:cubicBezTo>
                    <a:pt x="666" y="517"/>
                    <a:pt x="666" y="517"/>
                    <a:pt x="666" y="517"/>
                  </a:cubicBezTo>
                  <a:cubicBezTo>
                    <a:pt x="666" y="453"/>
                    <a:pt x="647" y="397"/>
                    <a:pt x="571" y="397"/>
                  </a:cubicBezTo>
                  <a:cubicBezTo>
                    <a:pt x="491" y="397"/>
                    <a:pt x="461" y="464"/>
                    <a:pt x="461" y="530"/>
                  </a:cubicBezTo>
                  <a:cubicBezTo>
                    <a:pt x="461" y="808"/>
                    <a:pt x="461" y="808"/>
                    <a:pt x="461" y="808"/>
                  </a:cubicBezTo>
                  <a:lnTo>
                    <a:pt x="333" y="808"/>
                  </a:lnTo>
                  <a:close/>
                  <a:moveTo>
                    <a:pt x="3920" y="282"/>
                  </a:moveTo>
                  <a:cubicBezTo>
                    <a:pt x="3766" y="282"/>
                    <a:pt x="3642" y="390"/>
                    <a:pt x="3642" y="551"/>
                  </a:cubicBezTo>
                  <a:cubicBezTo>
                    <a:pt x="3642" y="713"/>
                    <a:pt x="3766" y="820"/>
                    <a:pt x="3920" y="820"/>
                  </a:cubicBezTo>
                  <a:cubicBezTo>
                    <a:pt x="4075" y="820"/>
                    <a:pt x="4199" y="713"/>
                    <a:pt x="4199" y="551"/>
                  </a:cubicBezTo>
                  <a:cubicBezTo>
                    <a:pt x="4199" y="390"/>
                    <a:pt x="4075" y="282"/>
                    <a:pt x="3920" y="282"/>
                  </a:cubicBezTo>
                  <a:close/>
                  <a:moveTo>
                    <a:pt x="3920" y="705"/>
                  </a:moveTo>
                  <a:cubicBezTo>
                    <a:pt x="3826" y="705"/>
                    <a:pt x="3770" y="631"/>
                    <a:pt x="3770" y="551"/>
                  </a:cubicBezTo>
                  <a:cubicBezTo>
                    <a:pt x="3770" y="471"/>
                    <a:pt x="3826" y="397"/>
                    <a:pt x="3920" y="397"/>
                  </a:cubicBezTo>
                  <a:cubicBezTo>
                    <a:pt x="4014" y="397"/>
                    <a:pt x="4071" y="471"/>
                    <a:pt x="4071" y="551"/>
                  </a:cubicBezTo>
                  <a:cubicBezTo>
                    <a:pt x="4071" y="631"/>
                    <a:pt x="4014" y="705"/>
                    <a:pt x="3920" y="705"/>
                  </a:cubicBezTo>
                  <a:close/>
                  <a:moveTo>
                    <a:pt x="2596" y="282"/>
                  </a:moveTo>
                  <a:cubicBezTo>
                    <a:pt x="2441" y="282"/>
                    <a:pt x="2317" y="390"/>
                    <a:pt x="2317" y="551"/>
                  </a:cubicBezTo>
                  <a:cubicBezTo>
                    <a:pt x="2317" y="713"/>
                    <a:pt x="2441" y="820"/>
                    <a:pt x="2596" y="820"/>
                  </a:cubicBezTo>
                  <a:cubicBezTo>
                    <a:pt x="2751" y="820"/>
                    <a:pt x="2875" y="713"/>
                    <a:pt x="2875" y="551"/>
                  </a:cubicBezTo>
                  <a:cubicBezTo>
                    <a:pt x="2875" y="390"/>
                    <a:pt x="2751" y="282"/>
                    <a:pt x="2596" y="282"/>
                  </a:cubicBezTo>
                  <a:close/>
                  <a:moveTo>
                    <a:pt x="2596" y="705"/>
                  </a:moveTo>
                  <a:cubicBezTo>
                    <a:pt x="2502" y="705"/>
                    <a:pt x="2446" y="631"/>
                    <a:pt x="2446" y="551"/>
                  </a:cubicBezTo>
                  <a:cubicBezTo>
                    <a:pt x="2446" y="471"/>
                    <a:pt x="2502" y="397"/>
                    <a:pt x="2596" y="397"/>
                  </a:cubicBezTo>
                  <a:cubicBezTo>
                    <a:pt x="2690" y="397"/>
                    <a:pt x="2747" y="471"/>
                    <a:pt x="2747" y="551"/>
                  </a:cubicBezTo>
                  <a:cubicBezTo>
                    <a:pt x="2747" y="631"/>
                    <a:pt x="2690" y="705"/>
                    <a:pt x="2596" y="705"/>
                  </a:cubicBezTo>
                  <a:close/>
                  <a:moveTo>
                    <a:pt x="2080" y="808"/>
                  </a:moveTo>
                  <a:cubicBezTo>
                    <a:pt x="1952" y="808"/>
                    <a:pt x="1952" y="808"/>
                    <a:pt x="1952" y="808"/>
                  </a:cubicBezTo>
                  <a:cubicBezTo>
                    <a:pt x="1952" y="295"/>
                    <a:pt x="1952" y="295"/>
                    <a:pt x="1952" y="295"/>
                  </a:cubicBezTo>
                  <a:cubicBezTo>
                    <a:pt x="2080" y="295"/>
                    <a:pt x="2080" y="295"/>
                    <a:pt x="2080" y="295"/>
                  </a:cubicBezTo>
                  <a:cubicBezTo>
                    <a:pt x="2080" y="376"/>
                    <a:pt x="2080" y="376"/>
                    <a:pt x="2080" y="376"/>
                  </a:cubicBezTo>
                  <a:cubicBezTo>
                    <a:pt x="2082" y="376"/>
                    <a:pt x="2082" y="376"/>
                    <a:pt x="2082" y="376"/>
                  </a:cubicBezTo>
                  <a:cubicBezTo>
                    <a:pt x="2110" y="317"/>
                    <a:pt x="2167" y="282"/>
                    <a:pt x="2234" y="282"/>
                  </a:cubicBezTo>
                  <a:cubicBezTo>
                    <a:pt x="2250" y="282"/>
                    <a:pt x="2265" y="285"/>
                    <a:pt x="2280" y="290"/>
                  </a:cubicBezTo>
                  <a:cubicBezTo>
                    <a:pt x="2280" y="413"/>
                    <a:pt x="2280" y="413"/>
                    <a:pt x="2280" y="413"/>
                  </a:cubicBezTo>
                  <a:cubicBezTo>
                    <a:pt x="2258" y="408"/>
                    <a:pt x="2238" y="404"/>
                    <a:pt x="2218" y="404"/>
                  </a:cubicBezTo>
                  <a:cubicBezTo>
                    <a:pt x="2097" y="404"/>
                    <a:pt x="2080" y="505"/>
                    <a:pt x="2080" y="533"/>
                  </a:cubicBezTo>
                  <a:lnTo>
                    <a:pt x="2080" y="808"/>
                  </a:lnTo>
                  <a:close/>
                  <a:moveTo>
                    <a:pt x="1187" y="820"/>
                  </a:moveTo>
                  <a:cubicBezTo>
                    <a:pt x="1269" y="820"/>
                    <a:pt x="1344" y="792"/>
                    <a:pt x="1404" y="718"/>
                  </a:cubicBezTo>
                  <a:cubicBezTo>
                    <a:pt x="1312" y="648"/>
                    <a:pt x="1312" y="648"/>
                    <a:pt x="1312" y="648"/>
                  </a:cubicBezTo>
                  <a:cubicBezTo>
                    <a:pt x="1280" y="688"/>
                    <a:pt x="1239" y="718"/>
                    <a:pt x="1175" y="718"/>
                  </a:cubicBezTo>
                  <a:cubicBezTo>
                    <a:pt x="1103" y="718"/>
                    <a:pt x="1045" y="672"/>
                    <a:pt x="1037" y="596"/>
                  </a:cubicBezTo>
                  <a:cubicBezTo>
                    <a:pt x="1428" y="596"/>
                    <a:pt x="1428" y="596"/>
                    <a:pt x="1428" y="596"/>
                  </a:cubicBezTo>
                  <a:cubicBezTo>
                    <a:pt x="1428" y="561"/>
                    <a:pt x="1428" y="561"/>
                    <a:pt x="1428" y="561"/>
                  </a:cubicBezTo>
                  <a:cubicBezTo>
                    <a:pt x="1428" y="383"/>
                    <a:pt x="1330" y="282"/>
                    <a:pt x="1187" y="282"/>
                  </a:cubicBezTo>
                  <a:cubicBezTo>
                    <a:pt x="1033" y="282"/>
                    <a:pt x="909" y="390"/>
                    <a:pt x="909" y="551"/>
                  </a:cubicBezTo>
                  <a:cubicBezTo>
                    <a:pt x="909" y="713"/>
                    <a:pt x="1033" y="820"/>
                    <a:pt x="1187" y="820"/>
                  </a:cubicBezTo>
                  <a:close/>
                  <a:moveTo>
                    <a:pt x="1169" y="378"/>
                  </a:moveTo>
                  <a:cubicBezTo>
                    <a:pt x="1249" y="378"/>
                    <a:pt x="1298" y="425"/>
                    <a:pt x="1299" y="500"/>
                  </a:cubicBezTo>
                  <a:cubicBezTo>
                    <a:pt x="1037" y="500"/>
                    <a:pt x="1037" y="500"/>
                    <a:pt x="1037" y="500"/>
                  </a:cubicBezTo>
                  <a:cubicBezTo>
                    <a:pt x="1046" y="426"/>
                    <a:pt x="1093" y="378"/>
                    <a:pt x="1169" y="378"/>
                  </a:cubicBezTo>
                  <a:close/>
                  <a:moveTo>
                    <a:pt x="1711" y="295"/>
                  </a:moveTo>
                  <a:cubicBezTo>
                    <a:pt x="1852" y="295"/>
                    <a:pt x="1852" y="295"/>
                    <a:pt x="1852" y="295"/>
                  </a:cubicBezTo>
                  <a:cubicBezTo>
                    <a:pt x="1852" y="404"/>
                    <a:pt x="1852" y="404"/>
                    <a:pt x="1852" y="404"/>
                  </a:cubicBezTo>
                  <a:cubicBezTo>
                    <a:pt x="1711" y="404"/>
                    <a:pt x="1711" y="404"/>
                    <a:pt x="1711" y="404"/>
                  </a:cubicBezTo>
                  <a:cubicBezTo>
                    <a:pt x="1711" y="628"/>
                    <a:pt x="1711" y="628"/>
                    <a:pt x="1711" y="628"/>
                  </a:cubicBezTo>
                  <a:cubicBezTo>
                    <a:pt x="1711" y="679"/>
                    <a:pt x="1726" y="711"/>
                    <a:pt x="1782" y="711"/>
                  </a:cubicBezTo>
                  <a:cubicBezTo>
                    <a:pt x="1805" y="711"/>
                    <a:pt x="1836" y="707"/>
                    <a:pt x="1852" y="695"/>
                  </a:cubicBezTo>
                  <a:cubicBezTo>
                    <a:pt x="1852" y="803"/>
                    <a:pt x="1852" y="803"/>
                    <a:pt x="1852" y="803"/>
                  </a:cubicBezTo>
                  <a:cubicBezTo>
                    <a:pt x="1825" y="816"/>
                    <a:pt x="1780" y="820"/>
                    <a:pt x="1750" y="820"/>
                  </a:cubicBezTo>
                  <a:cubicBezTo>
                    <a:pt x="1615" y="820"/>
                    <a:pt x="1583" y="759"/>
                    <a:pt x="1583" y="639"/>
                  </a:cubicBezTo>
                  <a:cubicBezTo>
                    <a:pt x="1583" y="404"/>
                    <a:pt x="1583" y="404"/>
                    <a:pt x="1583" y="404"/>
                  </a:cubicBezTo>
                  <a:cubicBezTo>
                    <a:pt x="1477" y="404"/>
                    <a:pt x="1477" y="404"/>
                    <a:pt x="1477" y="404"/>
                  </a:cubicBezTo>
                  <a:cubicBezTo>
                    <a:pt x="1477" y="295"/>
                    <a:pt x="1477" y="295"/>
                    <a:pt x="1477" y="295"/>
                  </a:cubicBezTo>
                  <a:cubicBezTo>
                    <a:pt x="1583" y="295"/>
                    <a:pt x="1583" y="295"/>
                    <a:pt x="1583" y="295"/>
                  </a:cubicBezTo>
                  <a:cubicBezTo>
                    <a:pt x="1583" y="147"/>
                    <a:pt x="1583" y="147"/>
                    <a:pt x="1583" y="147"/>
                  </a:cubicBezTo>
                  <a:cubicBezTo>
                    <a:pt x="1711" y="147"/>
                    <a:pt x="1711" y="147"/>
                    <a:pt x="1711" y="147"/>
                  </a:cubicBezTo>
                  <a:lnTo>
                    <a:pt x="1711" y="295"/>
                  </a:lnTo>
                  <a:close/>
                  <a:moveTo>
                    <a:pt x="4572" y="282"/>
                  </a:moveTo>
                  <a:cubicBezTo>
                    <a:pt x="4417" y="282"/>
                    <a:pt x="4293" y="390"/>
                    <a:pt x="4293" y="551"/>
                  </a:cubicBezTo>
                  <a:cubicBezTo>
                    <a:pt x="4293" y="713"/>
                    <a:pt x="4417" y="820"/>
                    <a:pt x="4572" y="820"/>
                  </a:cubicBezTo>
                  <a:cubicBezTo>
                    <a:pt x="4727" y="820"/>
                    <a:pt x="4851" y="713"/>
                    <a:pt x="4851" y="551"/>
                  </a:cubicBezTo>
                  <a:cubicBezTo>
                    <a:pt x="4851" y="390"/>
                    <a:pt x="4727" y="282"/>
                    <a:pt x="4572" y="282"/>
                  </a:cubicBezTo>
                  <a:close/>
                  <a:moveTo>
                    <a:pt x="4572" y="705"/>
                  </a:moveTo>
                  <a:cubicBezTo>
                    <a:pt x="4478" y="705"/>
                    <a:pt x="4421" y="631"/>
                    <a:pt x="4421" y="551"/>
                  </a:cubicBezTo>
                  <a:cubicBezTo>
                    <a:pt x="4421" y="471"/>
                    <a:pt x="4478" y="397"/>
                    <a:pt x="4572" y="397"/>
                  </a:cubicBezTo>
                  <a:cubicBezTo>
                    <a:pt x="4666" y="397"/>
                    <a:pt x="4722" y="471"/>
                    <a:pt x="4722" y="551"/>
                  </a:cubicBezTo>
                  <a:cubicBezTo>
                    <a:pt x="4722" y="631"/>
                    <a:pt x="4666" y="705"/>
                    <a:pt x="4572" y="705"/>
                  </a:cubicBezTo>
                  <a:close/>
                  <a:moveTo>
                    <a:pt x="3295" y="282"/>
                  </a:moveTo>
                  <a:cubicBezTo>
                    <a:pt x="3223" y="282"/>
                    <a:pt x="3156" y="310"/>
                    <a:pt x="3118" y="372"/>
                  </a:cubicBezTo>
                  <a:cubicBezTo>
                    <a:pt x="3116" y="372"/>
                    <a:pt x="3116" y="372"/>
                    <a:pt x="3116" y="372"/>
                  </a:cubicBezTo>
                  <a:cubicBezTo>
                    <a:pt x="3116" y="295"/>
                    <a:pt x="3116" y="295"/>
                    <a:pt x="3116" y="295"/>
                  </a:cubicBezTo>
                  <a:cubicBezTo>
                    <a:pt x="2994" y="295"/>
                    <a:pt x="2994" y="295"/>
                    <a:pt x="2994" y="295"/>
                  </a:cubicBezTo>
                  <a:cubicBezTo>
                    <a:pt x="2994" y="1051"/>
                    <a:pt x="2994" y="1051"/>
                    <a:pt x="2994" y="1051"/>
                  </a:cubicBezTo>
                  <a:cubicBezTo>
                    <a:pt x="3123" y="1051"/>
                    <a:pt x="3123" y="1051"/>
                    <a:pt x="3123" y="1051"/>
                  </a:cubicBezTo>
                  <a:cubicBezTo>
                    <a:pt x="3123" y="742"/>
                    <a:pt x="3123" y="742"/>
                    <a:pt x="3123" y="742"/>
                  </a:cubicBezTo>
                  <a:cubicBezTo>
                    <a:pt x="3126" y="742"/>
                    <a:pt x="3126" y="742"/>
                    <a:pt x="3126" y="742"/>
                  </a:cubicBezTo>
                  <a:cubicBezTo>
                    <a:pt x="3153" y="776"/>
                    <a:pt x="3204" y="820"/>
                    <a:pt x="3300" y="820"/>
                  </a:cubicBezTo>
                  <a:cubicBezTo>
                    <a:pt x="3446" y="820"/>
                    <a:pt x="3548" y="703"/>
                    <a:pt x="3548" y="551"/>
                  </a:cubicBezTo>
                  <a:cubicBezTo>
                    <a:pt x="3548" y="400"/>
                    <a:pt x="3453" y="282"/>
                    <a:pt x="3295" y="282"/>
                  </a:cubicBezTo>
                  <a:close/>
                  <a:moveTo>
                    <a:pt x="3269" y="705"/>
                  </a:moveTo>
                  <a:cubicBezTo>
                    <a:pt x="3175" y="705"/>
                    <a:pt x="3118" y="631"/>
                    <a:pt x="3118" y="551"/>
                  </a:cubicBezTo>
                  <a:cubicBezTo>
                    <a:pt x="3118" y="471"/>
                    <a:pt x="3175" y="397"/>
                    <a:pt x="3269" y="397"/>
                  </a:cubicBezTo>
                  <a:cubicBezTo>
                    <a:pt x="3363" y="397"/>
                    <a:pt x="3420" y="471"/>
                    <a:pt x="3420" y="551"/>
                  </a:cubicBezTo>
                  <a:cubicBezTo>
                    <a:pt x="3420" y="631"/>
                    <a:pt x="3363" y="705"/>
                    <a:pt x="3269" y="705"/>
                  </a:cubicBezTo>
                  <a:close/>
                  <a:moveTo>
                    <a:pt x="5100" y="0"/>
                  </a:moveTo>
                  <a:cubicBezTo>
                    <a:pt x="5100" y="808"/>
                    <a:pt x="5100" y="808"/>
                    <a:pt x="5100" y="808"/>
                  </a:cubicBezTo>
                  <a:cubicBezTo>
                    <a:pt x="4972" y="808"/>
                    <a:pt x="4972" y="808"/>
                    <a:pt x="4972" y="808"/>
                  </a:cubicBezTo>
                  <a:cubicBezTo>
                    <a:pt x="4972" y="0"/>
                    <a:pt x="4972" y="0"/>
                    <a:pt x="4972" y="0"/>
                  </a:cubicBezTo>
                  <a:lnTo>
                    <a:pt x="5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109967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334D4-2682-9A42-BB2C-46A47F24A291}"/>
              </a:ext>
            </a:extLst>
          </p:cNvPr>
          <p:cNvSpPr>
            <a:spLocks noGrp="1"/>
          </p:cNvSpPr>
          <p:nvPr>
            <p:ph type="ctrTitle"/>
          </p:nvPr>
        </p:nvSpPr>
        <p:spPr>
          <a:xfrm>
            <a:off x="1523802" y="1122363"/>
            <a:ext cx="9142810" cy="2387600"/>
          </a:xfrm>
          <a:prstGeom prst="rect">
            <a:avLst/>
          </a:prstGeom>
        </p:spPr>
        <p:txBody>
          <a:bodyPr anchor="b"/>
          <a:lstStyle>
            <a:lvl1pPr algn="ctr">
              <a:defRPr sz="5999"/>
            </a:lvl1pPr>
          </a:lstStyle>
          <a:p>
            <a:r>
              <a:rPr lang="en-US"/>
              <a:t>Click to edit Master title style</a:t>
            </a:r>
            <a:endParaRPr lang="en-NL"/>
          </a:p>
        </p:txBody>
      </p:sp>
      <p:sp>
        <p:nvSpPr>
          <p:cNvPr id="3" name="Subtitle 2">
            <a:extLst>
              <a:ext uri="{FF2B5EF4-FFF2-40B4-BE49-F238E27FC236}">
                <a16:creationId xmlns:a16="http://schemas.microsoft.com/office/drawing/2014/main" id="{EF3CCB54-EC65-2B4E-80CC-9EEB92BF2360}"/>
              </a:ext>
            </a:extLst>
          </p:cNvPr>
          <p:cNvSpPr>
            <a:spLocks noGrp="1"/>
          </p:cNvSpPr>
          <p:nvPr>
            <p:ph type="subTitle" idx="1"/>
          </p:nvPr>
        </p:nvSpPr>
        <p:spPr>
          <a:xfrm>
            <a:off x="1523802" y="3602038"/>
            <a:ext cx="9142810" cy="1655762"/>
          </a:xfrm>
          <a:prstGeom prst="rect">
            <a:avLst/>
          </a:prstGeo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endParaRPr lang="en-NL"/>
          </a:p>
        </p:txBody>
      </p:sp>
    </p:spTree>
    <p:extLst>
      <p:ext uri="{BB962C8B-B14F-4D97-AF65-F5344CB8AC3E}">
        <p14:creationId xmlns:p14="http://schemas.microsoft.com/office/powerpoint/2010/main" val="2224122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BCD53-C784-ED46-B623-F3EAD48DB326}"/>
              </a:ext>
            </a:extLst>
          </p:cNvPr>
          <p:cNvSpPr>
            <a:spLocks noGrp="1"/>
          </p:cNvSpPr>
          <p:nvPr>
            <p:ph type="title"/>
          </p:nvPr>
        </p:nvSpPr>
        <p:spPr>
          <a:xfrm>
            <a:off x="838091" y="365126"/>
            <a:ext cx="10514231" cy="1325563"/>
          </a:xfrm>
          <a:prstGeom prst="rect">
            <a:avLst/>
          </a:prstGeom>
        </p:spPr>
        <p:txBody>
          <a:bodyPr/>
          <a:lstStyle/>
          <a:p>
            <a:r>
              <a:rPr lang="en-US"/>
              <a:t>Click to edit Master title style</a:t>
            </a:r>
            <a:endParaRPr lang="en-NL"/>
          </a:p>
        </p:txBody>
      </p:sp>
      <p:sp>
        <p:nvSpPr>
          <p:cNvPr id="3" name="Content Placeholder 2">
            <a:extLst>
              <a:ext uri="{FF2B5EF4-FFF2-40B4-BE49-F238E27FC236}">
                <a16:creationId xmlns:a16="http://schemas.microsoft.com/office/drawing/2014/main" id="{44D62111-7638-0E45-B80C-436B271B404C}"/>
              </a:ext>
            </a:extLst>
          </p:cNvPr>
          <p:cNvSpPr>
            <a:spLocks noGrp="1"/>
          </p:cNvSpPr>
          <p:nvPr>
            <p:ph idx="1"/>
          </p:nvPr>
        </p:nvSpPr>
        <p:spPr>
          <a:xfrm>
            <a:off x="838091" y="1825625"/>
            <a:ext cx="10514231"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Tree>
    <p:extLst>
      <p:ext uri="{BB962C8B-B14F-4D97-AF65-F5344CB8AC3E}">
        <p14:creationId xmlns:p14="http://schemas.microsoft.com/office/powerpoint/2010/main" val="2390680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D33B-70F6-3544-825D-C1B592982CEF}"/>
              </a:ext>
            </a:extLst>
          </p:cNvPr>
          <p:cNvSpPr>
            <a:spLocks noGrp="1"/>
          </p:cNvSpPr>
          <p:nvPr>
            <p:ph type="title"/>
          </p:nvPr>
        </p:nvSpPr>
        <p:spPr>
          <a:xfrm>
            <a:off x="831742" y="1709739"/>
            <a:ext cx="10514231" cy="2852737"/>
          </a:xfrm>
          <a:prstGeom prst="rect">
            <a:avLst/>
          </a:prstGeom>
        </p:spPr>
        <p:txBody>
          <a:bodyPr anchor="b"/>
          <a:lstStyle>
            <a:lvl1pPr>
              <a:defRPr sz="5999"/>
            </a:lvl1pPr>
          </a:lstStyle>
          <a:p>
            <a:r>
              <a:rPr lang="en-US"/>
              <a:t>Click to edit Master title style</a:t>
            </a:r>
            <a:endParaRPr lang="en-NL"/>
          </a:p>
        </p:txBody>
      </p:sp>
      <p:sp>
        <p:nvSpPr>
          <p:cNvPr id="3" name="Text Placeholder 2">
            <a:extLst>
              <a:ext uri="{FF2B5EF4-FFF2-40B4-BE49-F238E27FC236}">
                <a16:creationId xmlns:a16="http://schemas.microsoft.com/office/drawing/2014/main" id="{784A1A7F-0D65-E749-AF12-C8B00794EB8E}"/>
              </a:ext>
            </a:extLst>
          </p:cNvPr>
          <p:cNvSpPr>
            <a:spLocks noGrp="1"/>
          </p:cNvSpPr>
          <p:nvPr>
            <p:ph type="body" idx="1"/>
          </p:nvPr>
        </p:nvSpPr>
        <p:spPr>
          <a:xfrm>
            <a:off x="831742" y="4589464"/>
            <a:ext cx="10514231" cy="1500187"/>
          </a:xfrm>
          <a:prstGeom prst="rect">
            <a:avLst/>
          </a:prstGeo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00345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0264F-4752-F64C-99F1-E9146EAC16BF}"/>
              </a:ext>
            </a:extLst>
          </p:cNvPr>
          <p:cNvSpPr>
            <a:spLocks noGrp="1"/>
          </p:cNvSpPr>
          <p:nvPr>
            <p:ph type="title"/>
          </p:nvPr>
        </p:nvSpPr>
        <p:spPr>
          <a:xfrm>
            <a:off x="838091" y="365126"/>
            <a:ext cx="10514231" cy="1325563"/>
          </a:xfrm>
          <a:prstGeom prst="rect">
            <a:avLst/>
          </a:prstGeom>
        </p:spPr>
        <p:txBody>
          <a:bodyPr/>
          <a:lstStyle/>
          <a:p>
            <a:r>
              <a:rPr lang="en-US"/>
              <a:t>Click to edit Master title style</a:t>
            </a:r>
            <a:endParaRPr lang="en-NL"/>
          </a:p>
        </p:txBody>
      </p:sp>
      <p:sp>
        <p:nvSpPr>
          <p:cNvPr id="3" name="Content Placeholder 2">
            <a:extLst>
              <a:ext uri="{FF2B5EF4-FFF2-40B4-BE49-F238E27FC236}">
                <a16:creationId xmlns:a16="http://schemas.microsoft.com/office/drawing/2014/main" id="{A586E7AA-1F9D-5C45-A2F6-1A1E3BB3A565}"/>
              </a:ext>
            </a:extLst>
          </p:cNvPr>
          <p:cNvSpPr>
            <a:spLocks noGrp="1"/>
          </p:cNvSpPr>
          <p:nvPr>
            <p:ph sz="half" idx="1"/>
          </p:nvPr>
        </p:nvSpPr>
        <p:spPr>
          <a:xfrm>
            <a:off x="838091" y="1825625"/>
            <a:ext cx="5180926"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Content Placeholder 3">
            <a:extLst>
              <a:ext uri="{FF2B5EF4-FFF2-40B4-BE49-F238E27FC236}">
                <a16:creationId xmlns:a16="http://schemas.microsoft.com/office/drawing/2014/main" id="{2896440F-3825-444C-81C9-E0827CDDB255}"/>
              </a:ext>
            </a:extLst>
          </p:cNvPr>
          <p:cNvSpPr>
            <a:spLocks noGrp="1"/>
          </p:cNvSpPr>
          <p:nvPr>
            <p:ph sz="half" idx="2"/>
          </p:nvPr>
        </p:nvSpPr>
        <p:spPr>
          <a:xfrm>
            <a:off x="6171396" y="1825625"/>
            <a:ext cx="5180926"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Tree>
    <p:extLst>
      <p:ext uri="{BB962C8B-B14F-4D97-AF65-F5344CB8AC3E}">
        <p14:creationId xmlns:p14="http://schemas.microsoft.com/office/powerpoint/2010/main" val="816886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71EE1-92B5-1547-8281-B4572216B4C7}"/>
              </a:ext>
            </a:extLst>
          </p:cNvPr>
          <p:cNvSpPr>
            <a:spLocks noGrp="1"/>
          </p:cNvSpPr>
          <p:nvPr>
            <p:ph type="title"/>
          </p:nvPr>
        </p:nvSpPr>
        <p:spPr>
          <a:xfrm>
            <a:off x="839679" y="365126"/>
            <a:ext cx="10514231" cy="1325563"/>
          </a:xfrm>
          <a:prstGeom prst="rect">
            <a:avLst/>
          </a:prstGeom>
        </p:spPr>
        <p:txBody>
          <a:bodyPr/>
          <a:lstStyle/>
          <a:p>
            <a:r>
              <a:rPr lang="en-US"/>
              <a:t>Click to edit Master title style</a:t>
            </a:r>
            <a:endParaRPr lang="en-NL"/>
          </a:p>
        </p:txBody>
      </p:sp>
      <p:sp>
        <p:nvSpPr>
          <p:cNvPr id="3" name="Text Placeholder 2">
            <a:extLst>
              <a:ext uri="{FF2B5EF4-FFF2-40B4-BE49-F238E27FC236}">
                <a16:creationId xmlns:a16="http://schemas.microsoft.com/office/drawing/2014/main" id="{C73A1A99-ED7E-6D4E-A42E-6F9EED8789B2}"/>
              </a:ext>
            </a:extLst>
          </p:cNvPr>
          <p:cNvSpPr>
            <a:spLocks noGrp="1"/>
          </p:cNvSpPr>
          <p:nvPr>
            <p:ph type="body" idx="1"/>
          </p:nvPr>
        </p:nvSpPr>
        <p:spPr>
          <a:xfrm>
            <a:off x="839679" y="1681163"/>
            <a:ext cx="5157116" cy="823912"/>
          </a:xfrm>
          <a:prstGeom prst="rect">
            <a:avLst/>
          </a:prstGeo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7DE7C0-00AA-C445-B133-706A9E3D4B55}"/>
              </a:ext>
            </a:extLst>
          </p:cNvPr>
          <p:cNvSpPr>
            <a:spLocks noGrp="1"/>
          </p:cNvSpPr>
          <p:nvPr>
            <p:ph sz="half" idx="2"/>
          </p:nvPr>
        </p:nvSpPr>
        <p:spPr>
          <a:xfrm>
            <a:off x="839679" y="2505075"/>
            <a:ext cx="5157116"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Text Placeholder 4">
            <a:extLst>
              <a:ext uri="{FF2B5EF4-FFF2-40B4-BE49-F238E27FC236}">
                <a16:creationId xmlns:a16="http://schemas.microsoft.com/office/drawing/2014/main" id="{345787A0-F7E4-F643-973C-213B0171ADD5}"/>
              </a:ext>
            </a:extLst>
          </p:cNvPr>
          <p:cNvSpPr>
            <a:spLocks noGrp="1"/>
          </p:cNvSpPr>
          <p:nvPr>
            <p:ph type="body" sz="quarter" idx="3"/>
          </p:nvPr>
        </p:nvSpPr>
        <p:spPr>
          <a:xfrm>
            <a:off x="6171397" y="1681163"/>
            <a:ext cx="5182513" cy="823912"/>
          </a:xfrm>
          <a:prstGeom prst="rect">
            <a:avLst/>
          </a:prstGeo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E0992D-302F-794F-87F7-19E30F0A33AF}"/>
              </a:ext>
            </a:extLst>
          </p:cNvPr>
          <p:cNvSpPr>
            <a:spLocks noGrp="1"/>
          </p:cNvSpPr>
          <p:nvPr>
            <p:ph sz="quarter" idx="4"/>
          </p:nvPr>
        </p:nvSpPr>
        <p:spPr>
          <a:xfrm>
            <a:off x="6171397" y="2505075"/>
            <a:ext cx="5182513"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Tree>
    <p:extLst>
      <p:ext uri="{BB962C8B-B14F-4D97-AF65-F5344CB8AC3E}">
        <p14:creationId xmlns:p14="http://schemas.microsoft.com/office/powerpoint/2010/main" val="752410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4A75-F736-D141-BA6E-E2A3459B6097}"/>
              </a:ext>
            </a:extLst>
          </p:cNvPr>
          <p:cNvSpPr>
            <a:spLocks noGrp="1"/>
          </p:cNvSpPr>
          <p:nvPr>
            <p:ph type="title"/>
          </p:nvPr>
        </p:nvSpPr>
        <p:spPr>
          <a:xfrm>
            <a:off x="838091" y="365126"/>
            <a:ext cx="10514231" cy="1325563"/>
          </a:xfrm>
          <a:prstGeom prst="rect">
            <a:avLst/>
          </a:prstGeom>
        </p:spPr>
        <p:txBody>
          <a:bodyPr/>
          <a:lstStyle/>
          <a:p>
            <a:r>
              <a:rPr lang="en-US"/>
              <a:t>Click to edit Master title style</a:t>
            </a:r>
            <a:endParaRPr lang="en-NL"/>
          </a:p>
        </p:txBody>
      </p:sp>
    </p:spTree>
    <p:extLst>
      <p:ext uri="{BB962C8B-B14F-4D97-AF65-F5344CB8AC3E}">
        <p14:creationId xmlns:p14="http://schemas.microsoft.com/office/powerpoint/2010/main" val="1016723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206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jdelijke aanduiding voor titel 1"/>
          <p:cNvSpPr>
            <a:spLocks noGrp="1" noSelect="1"/>
          </p:cNvSpPr>
          <p:nvPr>
            <p:ph type="title"/>
          </p:nvPr>
        </p:nvSpPr>
        <p:spPr bwMode="gray">
          <a:xfrm>
            <a:off x="1060439" y="1916419"/>
            <a:ext cx="10798594" cy="1296000"/>
          </a:xfrm>
          <a:prstGeom prst="rect">
            <a:avLst/>
          </a:prstGeom>
        </p:spPr>
        <p:txBody>
          <a:bodyPr vert="horz" lIns="0" tIns="0" rIns="0" bIns="0" rtlCol="0" anchor="t">
            <a:noAutofit/>
          </a:bodyPr>
          <a:lstStyle/>
          <a:p>
            <a:r>
              <a:rPr lang="nl-NL" noProof="1"/>
              <a:t>Klik om de stijl te bewerken</a:t>
            </a:r>
          </a:p>
        </p:txBody>
      </p:sp>
      <p:sp>
        <p:nvSpPr>
          <p:cNvPr id="3" name="Tijdelijke aanduiding voor tekst 2 (JU-Free)"/>
          <p:cNvSpPr>
            <a:spLocks noGrp="1"/>
          </p:cNvSpPr>
          <p:nvPr>
            <p:ph type="body" idx="1"/>
          </p:nvPr>
        </p:nvSpPr>
        <p:spPr bwMode="gray">
          <a:xfrm>
            <a:off x="1060439" y="3529495"/>
            <a:ext cx="10798594" cy="2787175"/>
          </a:xfrm>
          <a:prstGeom prst="rect">
            <a:avLst/>
          </a:prstGeom>
        </p:spPr>
        <p:txBody>
          <a:bodyPr vert="horz" lIns="0" tIns="0" rIns="0" bIns="0" rtlCol="0">
            <a:noAutofit/>
          </a:bodyPr>
          <a:lstStyle/>
          <a:p>
            <a:pPr lvl="0"/>
            <a:r>
              <a:rPr lang="nl-NL" noProof="1"/>
              <a:t>JU-LEVEL1=Opsomming 1e niveau</a:t>
            </a:r>
          </a:p>
          <a:p>
            <a:pPr lvl="1"/>
            <a:r>
              <a:rPr lang="nl-NL" noProof="1"/>
              <a:t>JU-LEVEL2=Opsomming 2e niveau</a:t>
            </a:r>
          </a:p>
          <a:p>
            <a:pPr lvl="2"/>
            <a:r>
              <a:rPr lang="nl-NL" noProof="1"/>
              <a:t>JU-LEVEL3=Opsomming 3e niveau</a:t>
            </a:r>
          </a:p>
          <a:p>
            <a:pPr lvl="3"/>
            <a:r>
              <a:rPr lang="nl-NL" noProof="1"/>
              <a:t>JU-LEVEL4=Kopje</a:t>
            </a:r>
          </a:p>
          <a:p>
            <a:pPr lvl="4"/>
            <a:r>
              <a:rPr lang="nl-NL" noProof="1"/>
              <a:t>JU-LEVEL5=Basistekst</a:t>
            </a:r>
          </a:p>
          <a:p>
            <a:pPr lvl="5"/>
            <a:r>
              <a:rPr lang="nl-NL" noProof="1"/>
              <a:t>JU-LEVEL6=Inspring 1e niveau</a:t>
            </a:r>
          </a:p>
          <a:p>
            <a:pPr lvl="6"/>
            <a:r>
              <a:rPr lang="nl-NL" noProof="1"/>
              <a:t>JU-LEVEL7=Inspring 2e niveau</a:t>
            </a:r>
          </a:p>
          <a:p>
            <a:pPr lvl="7"/>
            <a:r>
              <a:rPr lang="nl-NL" noProof="1"/>
              <a:t>JU-LEVEL8=Inspring 3e niveau</a:t>
            </a:r>
          </a:p>
          <a:p>
            <a:pPr lvl="8"/>
            <a:r>
              <a:rPr lang="nl-NL" noProof="1"/>
              <a:t>JU-LEVEL9=Kleine tekst</a:t>
            </a:r>
          </a:p>
        </p:txBody>
      </p:sp>
      <p:sp>
        <p:nvSpPr>
          <p:cNvPr id="4" name="Tijdelijke aanduiding voor datum 3"/>
          <p:cNvSpPr>
            <a:spLocks noGrp="1" noSelect="1"/>
          </p:cNvSpPr>
          <p:nvPr>
            <p:ph type="dt" sz="half" idx="2"/>
          </p:nvPr>
        </p:nvSpPr>
        <p:spPr bwMode="gray">
          <a:xfrm>
            <a:off x="10257071" y="6524855"/>
            <a:ext cx="1007869" cy="240000"/>
          </a:xfrm>
          <a:prstGeom prst="rect">
            <a:avLst/>
          </a:prstGeom>
        </p:spPr>
        <p:txBody>
          <a:bodyPr vert="horz" lIns="0" tIns="0" rIns="0" bIns="0" rtlCol="0" anchor="t"/>
          <a:lstStyle>
            <a:lvl1pPr algn="r">
              <a:defRPr sz="1333">
                <a:solidFill>
                  <a:schemeClr val="bg2"/>
                </a:solidFill>
              </a:defRPr>
            </a:lvl1pPr>
          </a:lstStyle>
          <a:p>
            <a:fld id="{15688385-0AF6-40D8-BD2D-6BEEF66999C8}" type="datetime1">
              <a:rPr lang="nl-NL" smtClean="0"/>
              <a:t>24-06-2025</a:t>
            </a:fld>
            <a:endParaRPr lang="nl-NL" dirty="0"/>
          </a:p>
        </p:txBody>
      </p:sp>
      <p:sp>
        <p:nvSpPr>
          <p:cNvPr id="5" name="Tijdelijke aanduiding voor voettekst 4"/>
          <p:cNvSpPr>
            <a:spLocks noGrp="1" noSelect="1"/>
          </p:cNvSpPr>
          <p:nvPr>
            <p:ph type="ftr" sz="quarter" idx="3"/>
          </p:nvPr>
        </p:nvSpPr>
        <p:spPr bwMode="gray">
          <a:xfrm>
            <a:off x="1060439" y="6524855"/>
            <a:ext cx="8254925" cy="240000"/>
          </a:xfrm>
          <a:prstGeom prst="rect">
            <a:avLst/>
          </a:prstGeom>
        </p:spPr>
        <p:txBody>
          <a:bodyPr vert="horz" lIns="0" tIns="0" rIns="0" bIns="0" rtlCol="0" anchor="t"/>
          <a:lstStyle>
            <a:lvl1pPr algn="l">
              <a:defRPr sz="1333">
                <a:solidFill>
                  <a:schemeClr val="bg2"/>
                </a:solidFill>
              </a:defRPr>
            </a:lvl1pPr>
          </a:lstStyle>
          <a:p>
            <a:r>
              <a:rPr lang="nl-NL" dirty="0"/>
              <a:t>Via Invoegen | Koptekst en voettekst kunt u de tekst wijzigen</a:t>
            </a:r>
          </a:p>
        </p:txBody>
      </p:sp>
      <p:sp>
        <p:nvSpPr>
          <p:cNvPr id="6" name="Tijdelijke aanduiding voor dianummer 5"/>
          <p:cNvSpPr>
            <a:spLocks noGrp="1" noSelect="1"/>
          </p:cNvSpPr>
          <p:nvPr>
            <p:ph type="sldNum" sz="quarter" idx="4"/>
          </p:nvPr>
        </p:nvSpPr>
        <p:spPr bwMode="gray">
          <a:xfrm>
            <a:off x="11333079" y="6524855"/>
            <a:ext cx="383950" cy="240000"/>
          </a:xfrm>
          <a:prstGeom prst="rect">
            <a:avLst/>
          </a:prstGeom>
        </p:spPr>
        <p:txBody>
          <a:bodyPr vert="horz" lIns="0" tIns="0" rIns="0" bIns="0" rtlCol="0" anchor="t"/>
          <a:lstStyle>
            <a:lvl1pPr algn="r">
              <a:defRPr sz="1333">
                <a:solidFill>
                  <a:schemeClr val="bg2"/>
                </a:solidFill>
              </a:defRPr>
            </a:lvl1pPr>
          </a:lstStyle>
          <a:p>
            <a:pPr algn="l"/>
            <a:r>
              <a:rPr lang="nl-NL" dirty="0"/>
              <a:t>| </a:t>
            </a:r>
            <a:fld id="{6C885DEC-5AE5-4403-A92E-278225061E43}" type="slidenum">
              <a:rPr lang="nl-NL" smtClean="0"/>
              <a:pPr algn="l"/>
              <a:t>‹nr.›</a:t>
            </a:fld>
            <a:endParaRPr lang="nl-NL" dirty="0"/>
          </a:p>
        </p:txBody>
      </p:sp>
    </p:spTree>
    <p:extLst>
      <p:ext uri="{BB962C8B-B14F-4D97-AF65-F5344CB8AC3E}">
        <p14:creationId xmlns:p14="http://schemas.microsoft.com/office/powerpoint/2010/main" val="2844922693"/>
      </p:ext>
    </p:extLst>
  </p:cSld>
  <p:clrMap bg1="lt1" tx1="dk1" bg2="lt2" tx2="dk2" accent1="accent1" accent2="accent2" accent3="accent3" accent4="accent4" accent5="accent5" accent6="accent6" hlink="hlink" folHlink="folHlink"/>
  <p:sldLayoutIdLst>
    <p:sldLayoutId id="2147483756" r:id="rId1"/>
    <p:sldLayoutId id="2147483770"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57" r:id="rId14"/>
    <p:sldLayoutId id="2147483758" r:id="rId15"/>
    <p:sldLayoutId id="2147483739" r:id="rId16"/>
    <p:sldLayoutId id="2147483740" r:id="rId17"/>
    <p:sldLayoutId id="2147483752" r:id="rId18"/>
    <p:sldLayoutId id="2147483742" r:id="rId19"/>
    <p:sldLayoutId id="2147483743" r:id="rId20"/>
    <p:sldLayoutId id="2147483744" r:id="rId21"/>
    <p:sldLayoutId id="2147483745" r:id="rId22"/>
    <p:sldLayoutId id="2147483746" r:id="rId23"/>
    <p:sldLayoutId id="2147483747" r:id="rId24"/>
    <p:sldLayoutId id="2147483748" r:id="rId25"/>
    <p:sldLayoutId id="2147483749" r:id="rId26"/>
    <p:sldLayoutId id="2147483751" r:id="rId27"/>
    <p:sldLayoutId id="2147483753" r:id="rId28"/>
  </p:sldLayoutIdLst>
  <p:hf sldNum="0" hdr="0" ftr="0" dt="0"/>
  <p:txStyles>
    <p:titleStyle>
      <a:lvl1pPr algn="l" defTabSz="1219078" rtl="0" eaLnBrk="1" latinLnBrk="0" hangingPunct="1">
        <a:spcBef>
          <a:spcPct val="0"/>
        </a:spcBef>
        <a:buNone/>
        <a:defRPr sz="4266" b="1" i="0" kern="1200">
          <a:solidFill>
            <a:schemeClr val="accent1"/>
          </a:solidFill>
          <a:latin typeface="Zilla Slab" pitchFamily="2" charset="77"/>
          <a:ea typeface="Zilla Slab" pitchFamily="2" charset="77"/>
          <a:cs typeface="+mj-cs"/>
        </a:defRPr>
      </a:lvl1pPr>
    </p:titleStyle>
    <p:bodyStyle>
      <a:lvl1pPr marL="287971" indent="-287971" algn="l" defTabSz="1219078" rtl="0" eaLnBrk="1" latinLnBrk="0" hangingPunct="1">
        <a:spcBef>
          <a:spcPts val="0"/>
        </a:spcBef>
        <a:buClr>
          <a:schemeClr val="accent1"/>
        </a:buClr>
        <a:buSzPct val="125000"/>
        <a:buFont typeface="Systeemlettertype"/>
        <a:buChar char="+"/>
        <a:defRPr sz="2100" b="0" i="0" kern="1200" baseline="0">
          <a:solidFill>
            <a:schemeClr val="tx1"/>
          </a:solidFill>
          <a:latin typeface="Avenir" panose="02000503020000020003" pitchFamily="2" charset="0"/>
          <a:ea typeface="+mn-ea"/>
          <a:cs typeface="+mn-cs"/>
        </a:defRPr>
      </a:lvl1pPr>
      <a:lvl2pPr marL="575942" indent="-287971" algn="l" defTabSz="1219078" rtl="0" eaLnBrk="1" latinLnBrk="0" hangingPunct="1">
        <a:spcBef>
          <a:spcPts val="0"/>
        </a:spcBef>
        <a:buFont typeface="Corbel" pitchFamily="34" charset="0"/>
        <a:buChar char="–"/>
        <a:defRPr sz="1800" b="0" i="0" kern="1200" baseline="0">
          <a:solidFill>
            <a:schemeClr val="tx1"/>
          </a:solidFill>
          <a:latin typeface="Avenir" panose="02000503020000020003" pitchFamily="2" charset="0"/>
          <a:ea typeface="+mn-ea"/>
          <a:cs typeface="+mn-cs"/>
        </a:defRPr>
      </a:lvl2pPr>
      <a:lvl3pPr marL="863914" indent="-287971" algn="l" defTabSz="1219078" rtl="0" eaLnBrk="1" latinLnBrk="0" hangingPunct="1">
        <a:spcBef>
          <a:spcPts val="0"/>
        </a:spcBef>
        <a:buClrTx/>
        <a:buSzPct val="100000"/>
        <a:buFont typeface="Corbel" pitchFamily="34" charset="0"/>
        <a:buChar char="-"/>
        <a:defRPr sz="1500" b="0" i="0" kern="1200" baseline="0">
          <a:solidFill>
            <a:schemeClr val="tx1"/>
          </a:solidFill>
          <a:latin typeface="Avenir" panose="02000503020000020003" pitchFamily="2" charset="0"/>
          <a:ea typeface="+mn-ea"/>
          <a:cs typeface="+mn-cs"/>
        </a:defRPr>
      </a:lvl3pPr>
      <a:lvl4pPr marL="0" indent="0" algn="l" defTabSz="1219078" rtl="0" eaLnBrk="1" latinLnBrk="0" hangingPunct="1">
        <a:spcBef>
          <a:spcPts val="0"/>
        </a:spcBef>
        <a:buFont typeface="Corbel" pitchFamily="34" charset="0"/>
        <a:buNone/>
        <a:defRPr sz="2666" b="0" i="0" kern="1200" baseline="0">
          <a:solidFill>
            <a:schemeClr val="tx1"/>
          </a:solidFill>
          <a:latin typeface="Avenir" panose="02000503020000020003" pitchFamily="2" charset="0"/>
          <a:ea typeface="+mn-ea"/>
          <a:cs typeface="+mn-cs"/>
        </a:defRPr>
      </a:lvl4pPr>
      <a:lvl5pPr marL="0" indent="0" algn="l" defTabSz="1219078" rtl="0" eaLnBrk="1" latinLnBrk="0" hangingPunct="1">
        <a:spcBef>
          <a:spcPts val="0"/>
        </a:spcBef>
        <a:buFont typeface="Corbel" pitchFamily="34" charset="0"/>
        <a:buNone/>
        <a:defRPr sz="2666" b="0" i="0" kern="1200" baseline="0">
          <a:solidFill>
            <a:schemeClr val="tx1"/>
          </a:solidFill>
          <a:latin typeface="Avenir" panose="02000503020000020003" pitchFamily="2" charset="0"/>
          <a:ea typeface="+mn-ea"/>
          <a:cs typeface="+mn-cs"/>
        </a:defRPr>
      </a:lvl5pPr>
      <a:lvl6pPr marL="287971" indent="0" algn="l" defTabSz="1219078" rtl="0" eaLnBrk="1" latinLnBrk="0" hangingPunct="1">
        <a:spcBef>
          <a:spcPts val="0"/>
        </a:spcBef>
        <a:buFont typeface="Arial" pitchFamily="34" charset="0"/>
        <a:buNone/>
        <a:defRPr sz="2666" b="0" i="0" kern="1200" baseline="0">
          <a:solidFill>
            <a:schemeClr val="tx1"/>
          </a:solidFill>
          <a:latin typeface="Avenir" panose="02000503020000020003" pitchFamily="2" charset="0"/>
          <a:ea typeface="+mn-ea"/>
          <a:cs typeface="+mn-cs"/>
        </a:defRPr>
      </a:lvl6pPr>
      <a:lvl7pPr marL="575942" indent="0" algn="l" defTabSz="1219078" rtl="0" eaLnBrk="1" latinLnBrk="0" hangingPunct="1">
        <a:spcBef>
          <a:spcPts val="0"/>
        </a:spcBef>
        <a:buFont typeface="Arial" pitchFamily="34" charset="0"/>
        <a:buNone/>
        <a:defRPr sz="2666" b="0" i="0" kern="1200" baseline="0">
          <a:solidFill>
            <a:schemeClr val="tx1"/>
          </a:solidFill>
          <a:latin typeface="Avenir" panose="02000503020000020003" pitchFamily="2" charset="0"/>
          <a:ea typeface="+mn-ea"/>
          <a:cs typeface="+mn-cs"/>
        </a:defRPr>
      </a:lvl7pPr>
      <a:lvl8pPr marL="863914" indent="0" algn="l" defTabSz="1219078" rtl="0" eaLnBrk="1" latinLnBrk="0" hangingPunct="1">
        <a:spcBef>
          <a:spcPts val="0"/>
        </a:spcBef>
        <a:buFont typeface="Arial" pitchFamily="34" charset="0"/>
        <a:buNone/>
        <a:defRPr sz="2133" b="0" i="0" kern="1200" baseline="0">
          <a:solidFill>
            <a:schemeClr val="tx1"/>
          </a:solidFill>
          <a:latin typeface="Avenir" panose="02000503020000020003" pitchFamily="2" charset="0"/>
          <a:ea typeface="+mn-ea"/>
          <a:cs typeface="+mn-cs"/>
        </a:defRPr>
      </a:lvl8pPr>
      <a:lvl9pPr marL="0" indent="0" algn="l" defTabSz="1219078" rtl="0" eaLnBrk="1" latinLnBrk="0" hangingPunct="1">
        <a:spcBef>
          <a:spcPts val="0"/>
        </a:spcBef>
        <a:buFont typeface="Arial" pitchFamily="34" charset="0"/>
        <a:buNone/>
        <a:defRPr sz="1866" b="0" i="0" kern="1200" baseline="0">
          <a:solidFill>
            <a:schemeClr val="tx1"/>
          </a:solidFill>
          <a:latin typeface="Avenir" panose="02000503020000020003" pitchFamily="2" charset="0"/>
          <a:ea typeface="+mn-ea"/>
          <a:cs typeface="+mn-cs"/>
        </a:defRPr>
      </a:lvl9pPr>
    </p:bodyStyle>
    <p:otherStyle>
      <a:defPPr>
        <a:defRPr lang="nl-NL"/>
      </a:defPPr>
      <a:lvl1pPr marL="0" algn="l" defTabSz="1219078" rtl="0" eaLnBrk="1" latinLnBrk="0" hangingPunct="1">
        <a:defRPr sz="2400" kern="1200">
          <a:solidFill>
            <a:schemeClr val="tx1"/>
          </a:solidFill>
          <a:latin typeface="+mn-lt"/>
          <a:ea typeface="+mn-ea"/>
          <a:cs typeface="+mn-cs"/>
        </a:defRPr>
      </a:lvl1pPr>
      <a:lvl2pPr marL="609539" algn="l" defTabSz="1219078" rtl="0" eaLnBrk="1" latinLnBrk="0" hangingPunct="1">
        <a:defRPr sz="2400" kern="1200">
          <a:solidFill>
            <a:schemeClr val="tx1"/>
          </a:solidFill>
          <a:latin typeface="+mn-lt"/>
          <a:ea typeface="+mn-ea"/>
          <a:cs typeface="+mn-cs"/>
        </a:defRPr>
      </a:lvl2pPr>
      <a:lvl3pPr marL="1219078" algn="l" defTabSz="1219078" rtl="0" eaLnBrk="1" latinLnBrk="0" hangingPunct="1">
        <a:defRPr sz="2400" kern="1200">
          <a:solidFill>
            <a:schemeClr val="tx1"/>
          </a:solidFill>
          <a:latin typeface="+mn-lt"/>
          <a:ea typeface="+mn-ea"/>
          <a:cs typeface="+mn-cs"/>
        </a:defRPr>
      </a:lvl3pPr>
      <a:lvl4pPr marL="1828617" algn="l" defTabSz="1219078" rtl="0" eaLnBrk="1" latinLnBrk="0" hangingPunct="1">
        <a:defRPr sz="2400" kern="1200">
          <a:solidFill>
            <a:schemeClr val="tx1"/>
          </a:solidFill>
          <a:latin typeface="+mn-lt"/>
          <a:ea typeface="+mn-ea"/>
          <a:cs typeface="+mn-cs"/>
        </a:defRPr>
      </a:lvl4pPr>
      <a:lvl5pPr marL="2438156" algn="l" defTabSz="1219078" rtl="0" eaLnBrk="1" latinLnBrk="0" hangingPunct="1">
        <a:defRPr sz="2400" kern="1200">
          <a:solidFill>
            <a:schemeClr val="tx1"/>
          </a:solidFill>
          <a:latin typeface="+mn-lt"/>
          <a:ea typeface="+mn-ea"/>
          <a:cs typeface="+mn-cs"/>
        </a:defRPr>
      </a:lvl5pPr>
      <a:lvl6pPr marL="3047695" algn="l" defTabSz="1219078" rtl="0" eaLnBrk="1" latinLnBrk="0" hangingPunct="1">
        <a:defRPr sz="2400" kern="1200">
          <a:solidFill>
            <a:schemeClr val="tx1"/>
          </a:solidFill>
          <a:latin typeface="+mn-lt"/>
          <a:ea typeface="+mn-ea"/>
          <a:cs typeface="+mn-cs"/>
        </a:defRPr>
      </a:lvl6pPr>
      <a:lvl7pPr marL="3657234" algn="l" defTabSz="1219078" rtl="0" eaLnBrk="1" latinLnBrk="0" hangingPunct="1">
        <a:defRPr sz="2400" kern="1200">
          <a:solidFill>
            <a:schemeClr val="tx1"/>
          </a:solidFill>
          <a:latin typeface="+mn-lt"/>
          <a:ea typeface="+mn-ea"/>
          <a:cs typeface="+mn-cs"/>
        </a:defRPr>
      </a:lvl7pPr>
      <a:lvl8pPr marL="4266773" algn="l" defTabSz="1219078" rtl="0" eaLnBrk="1" latinLnBrk="0" hangingPunct="1">
        <a:defRPr sz="2400" kern="1200">
          <a:solidFill>
            <a:schemeClr val="tx1"/>
          </a:solidFill>
          <a:latin typeface="+mn-lt"/>
          <a:ea typeface="+mn-ea"/>
          <a:cs typeface="+mn-cs"/>
        </a:defRPr>
      </a:lvl8pPr>
      <a:lvl9pPr marL="4876312" algn="l" defTabSz="1219078"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D2BE9B-6633-CBFB-0D5D-B708A1DFCBFD}"/>
              </a:ext>
            </a:extLst>
          </p:cNvPr>
          <p:cNvPicPr>
            <a:picLocks noChangeAspect="1"/>
          </p:cNvPicPr>
          <p:nvPr/>
        </p:nvPicPr>
        <p:blipFill>
          <a:blip r:embed="rId3"/>
          <a:srcRect l="48084" t="36204" r="7826" b="22471"/>
          <a:stretch>
            <a:fillRect/>
          </a:stretch>
        </p:blipFill>
        <p:spPr>
          <a:xfrm>
            <a:off x="2854844" y="-35124"/>
            <a:ext cx="9335566" cy="5826888"/>
          </a:xfrm>
          <a:prstGeom prst="rect">
            <a:avLst/>
          </a:prstGeom>
        </p:spPr>
      </p:pic>
      <p:grpSp>
        <p:nvGrpSpPr>
          <p:cNvPr id="3" name="Groep 1">
            <a:extLst>
              <a:ext uri="{FF2B5EF4-FFF2-40B4-BE49-F238E27FC236}">
                <a16:creationId xmlns:a16="http://schemas.microsoft.com/office/drawing/2014/main" id="{00A3FCE1-8402-2682-7F16-AB74285284A7}"/>
              </a:ext>
            </a:extLst>
          </p:cNvPr>
          <p:cNvGrpSpPr/>
          <p:nvPr/>
        </p:nvGrpSpPr>
        <p:grpSpPr>
          <a:xfrm>
            <a:off x="-16570" y="0"/>
            <a:ext cx="12206983" cy="6865130"/>
            <a:chOff x="-16570" y="363236"/>
            <a:chExt cx="12206983" cy="6865130"/>
          </a:xfrm>
        </p:grpSpPr>
        <p:sp>
          <p:nvSpPr>
            <p:cNvPr id="4" name="Rechthoek">
              <a:extLst>
                <a:ext uri="{FF2B5EF4-FFF2-40B4-BE49-F238E27FC236}">
                  <a16:creationId xmlns:a16="http://schemas.microsoft.com/office/drawing/2014/main" id="{F8955732-0DB9-F415-2293-4CBEA6EE9E4D}"/>
                </a:ext>
              </a:extLst>
            </p:cNvPr>
            <p:cNvSpPr/>
            <p:nvPr/>
          </p:nvSpPr>
          <p:spPr>
            <a:xfrm>
              <a:off x="-16570" y="363236"/>
              <a:ext cx="2871415" cy="5392627"/>
            </a:xfrm>
            <a:prstGeom prst="rect">
              <a:avLst/>
            </a:prstGeom>
            <a:solidFill>
              <a:srgbClr val="ECECEC"/>
            </a:solidFill>
            <a:ln w="12700">
              <a:miter lim="400000"/>
            </a:ln>
          </p:spPr>
          <p:txBody>
            <a:bodyPr lIns="71437" tIns="71437" rIns="71437" bIns="71437" anchor="ctr"/>
            <a:lstStyle/>
            <a:p>
              <a:pPr>
                <a:defRPr sz="2800" b="0">
                  <a:solidFill>
                    <a:srgbClr val="FFFFFF"/>
                  </a:solidFill>
                  <a:latin typeface="+mn-lt"/>
                  <a:ea typeface="+mn-ea"/>
                  <a:cs typeface="+mn-cs"/>
                  <a:sym typeface="Helvetica Neue Medium"/>
                </a:defRPr>
              </a:pPr>
              <a:endParaRPr dirty="0"/>
            </a:p>
          </p:txBody>
        </p:sp>
        <p:sp>
          <p:nvSpPr>
            <p:cNvPr id="5" name="Rechthoek">
              <a:extLst>
                <a:ext uri="{FF2B5EF4-FFF2-40B4-BE49-F238E27FC236}">
                  <a16:creationId xmlns:a16="http://schemas.microsoft.com/office/drawing/2014/main" id="{42E5472C-DA2B-E78D-C087-45FD12DED05B}"/>
                </a:ext>
              </a:extLst>
            </p:cNvPr>
            <p:cNvSpPr/>
            <p:nvPr/>
          </p:nvSpPr>
          <p:spPr>
            <a:xfrm>
              <a:off x="1" y="5732461"/>
              <a:ext cx="2854846" cy="1495905"/>
            </a:xfrm>
            <a:prstGeom prst="rect">
              <a:avLst/>
            </a:prstGeom>
            <a:solidFill>
              <a:srgbClr val="E11B22"/>
            </a:solidFill>
            <a:ln w="12700">
              <a:miter lim="400000"/>
            </a:ln>
          </p:spPr>
          <p:txBody>
            <a:bodyPr lIns="71437" tIns="71437" rIns="71437" bIns="71437" anchor="ctr"/>
            <a:lstStyle/>
            <a:p>
              <a:pPr>
                <a:defRPr sz="2800" b="0">
                  <a:solidFill>
                    <a:srgbClr val="FFFFFF"/>
                  </a:solidFill>
                  <a:latin typeface="+mn-lt"/>
                  <a:ea typeface="+mn-ea"/>
                  <a:cs typeface="+mn-cs"/>
                  <a:sym typeface="Helvetica Neue Medium"/>
                </a:defRPr>
              </a:pPr>
              <a:endParaRPr>
                <a:solidFill>
                  <a:srgbClr val="E11B22"/>
                </a:solidFill>
              </a:endParaRPr>
            </a:p>
          </p:txBody>
        </p:sp>
        <p:pic>
          <p:nvPicPr>
            <p:cNvPr id="6" name="Graphic 5">
              <a:extLst>
                <a:ext uri="{FF2B5EF4-FFF2-40B4-BE49-F238E27FC236}">
                  <a16:creationId xmlns:a16="http://schemas.microsoft.com/office/drawing/2014/main" id="{87BC29EB-96BD-38E5-A8C6-BF03012EEC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8582" y="6092502"/>
              <a:ext cx="1800000" cy="462162"/>
            </a:xfrm>
            <a:prstGeom prst="rect">
              <a:avLst/>
            </a:prstGeom>
          </p:spPr>
        </p:pic>
        <p:sp>
          <p:nvSpPr>
            <p:cNvPr id="7" name="Rechthoek">
              <a:extLst>
                <a:ext uri="{FF2B5EF4-FFF2-40B4-BE49-F238E27FC236}">
                  <a16:creationId xmlns:a16="http://schemas.microsoft.com/office/drawing/2014/main" id="{E74565CA-F2D4-D8FB-B3FF-3130BDA854BE}"/>
                </a:ext>
              </a:extLst>
            </p:cNvPr>
            <p:cNvSpPr/>
            <p:nvPr/>
          </p:nvSpPr>
          <p:spPr>
            <a:xfrm>
              <a:off x="2854847" y="5731200"/>
              <a:ext cx="9335566" cy="1497166"/>
            </a:xfrm>
            <a:prstGeom prst="rect">
              <a:avLst/>
            </a:prstGeom>
            <a:solidFill>
              <a:schemeClr val="bg1"/>
            </a:solidFill>
            <a:ln w="12700">
              <a:miter lim="400000"/>
            </a:ln>
          </p:spPr>
          <p:txBody>
            <a:bodyPr lIns="71437" tIns="71437" rIns="71437" bIns="71437" anchor="ctr"/>
            <a:lstStyle/>
            <a:p>
              <a:pPr>
                <a:defRPr sz="2800" b="0">
                  <a:solidFill>
                    <a:srgbClr val="FFFFFF"/>
                  </a:solidFill>
                  <a:latin typeface="+mn-lt"/>
                  <a:ea typeface="+mn-ea"/>
                  <a:cs typeface="+mn-cs"/>
                  <a:sym typeface="Helvetica Neue Medium"/>
                </a:defRPr>
              </a:pPr>
              <a:endParaRPr dirty="0"/>
            </a:p>
          </p:txBody>
        </p:sp>
        <p:sp>
          <p:nvSpPr>
            <p:cNvPr id="8" name="Tijdelijke aanduiding voor tekst 8">
              <a:extLst>
                <a:ext uri="{FF2B5EF4-FFF2-40B4-BE49-F238E27FC236}">
                  <a16:creationId xmlns:a16="http://schemas.microsoft.com/office/drawing/2014/main" id="{253B585A-462D-695D-660D-E08347667D0C}"/>
                </a:ext>
              </a:extLst>
            </p:cNvPr>
            <p:cNvSpPr txBox="1">
              <a:spLocks/>
            </p:cNvSpPr>
            <p:nvPr/>
          </p:nvSpPr>
          <p:spPr>
            <a:xfrm>
              <a:off x="3260536" y="5981813"/>
              <a:ext cx="8524188" cy="664373"/>
            </a:xfrm>
            <a:prstGeom prst="rect">
              <a:avLst/>
            </a:prstGeom>
          </p:spPr>
          <p:txBody>
            <a:bodyPr/>
            <a:lstStyle>
              <a:lvl1pPr marL="287971" indent="-287971" algn="l" defTabSz="1219078" rtl="0" eaLnBrk="1" latinLnBrk="0" hangingPunct="1">
                <a:spcBef>
                  <a:spcPts val="0"/>
                </a:spcBef>
                <a:buClr>
                  <a:schemeClr val="accent1"/>
                </a:buClr>
                <a:buSzPct val="125000"/>
                <a:buFont typeface="Systeemlettertype"/>
                <a:buNone/>
                <a:defRPr sz="2400" b="1" i="0" kern="1200" baseline="0">
                  <a:solidFill>
                    <a:schemeClr val="tx1"/>
                  </a:solidFill>
                  <a:latin typeface="Zilla Slab" pitchFamily="2" charset="77"/>
                  <a:ea typeface="Zilla Slab" pitchFamily="2" charset="77"/>
                  <a:cs typeface="+mn-cs"/>
                </a:defRPr>
              </a:lvl1pPr>
              <a:lvl2pPr marL="575942" indent="-287971" algn="l" defTabSz="1219078" rtl="0" eaLnBrk="1" latinLnBrk="0" hangingPunct="1">
                <a:spcBef>
                  <a:spcPts val="0"/>
                </a:spcBef>
                <a:buFont typeface="Corbel" pitchFamily="34" charset="0"/>
                <a:buChar char="–"/>
                <a:defRPr sz="1800" b="0" i="0" kern="1200" baseline="0">
                  <a:solidFill>
                    <a:schemeClr val="tx1"/>
                  </a:solidFill>
                  <a:latin typeface="Avenir" panose="02000503020000020003" pitchFamily="2" charset="0"/>
                  <a:ea typeface="+mn-ea"/>
                  <a:cs typeface="+mn-cs"/>
                </a:defRPr>
              </a:lvl2pPr>
              <a:lvl3pPr marL="863914" indent="-287971" algn="l" defTabSz="1219078" rtl="0" eaLnBrk="1" latinLnBrk="0" hangingPunct="1">
                <a:spcBef>
                  <a:spcPts val="0"/>
                </a:spcBef>
                <a:buClrTx/>
                <a:buSzPct val="100000"/>
                <a:buFont typeface="Corbel" pitchFamily="34" charset="0"/>
                <a:buChar char="-"/>
                <a:defRPr sz="1500" b="0" i="0" kern="1200" baseline="0">
                  <a:solidFill>
                    <a:schemeClr val="tx1"/>
                  </a:solidFill>
                  <a:latin typeface="Avenir" panose="02000503020000020003" pitchFamily="2" charset="0"/>
                  <a:ea typeface="+mn-ea"/>
                  <a:cs typeface="+mn-cs"/>
                </a:defRPr>
              </a:lvl3pPr>
              <a:lvl4pPr marL="0" indent="0" algn="l" defTabSz="1219078" rtl="0" eaLnBrk="1" latinLnBrk="0" hangingPunct="1">
                <a:spcBef>
                  <a:spcPts val="0"/>
                </a:spcBef>
                <a:buFont typeface="Corbel" pitchFamily="34" charset="0"/>
                <a:buNone/>
                <a:defRPr sz="2666" b="0" i="0" kern="1200" baseline="0">
                  <a:solidFill>
                    <a:schemeClr val="tx1"/>
                  </a:solidFill>
                  <a:latin typeface="Avenir" panose="02000503020000020003" pitchFamily="2" charset="0"/>
                  <a:ea typeface="+mn-ea"/>
                  <a:cs typeface="+mn-cs"/>
                </a:defRPr>
              </a:lvl4pPr>
              <a:lvl5pPr marL="0" indent="0" algn="l" defTabSz="1219078" rtl="0" eaLnBrk="1" latinLnBrk="0" hangingPunct="1">
                <a:spcBef>
                  <a:spcPts val="0"/>
                </a:spcBef>
                <a:buFont typeface="Corbel" pitchFamily="34" charset="0"/>
                <a:buNone/>
                <a:defRPr sz="2666" b="0" i="0" kern="1200" baseline="0">
                  <a:solidFill>
                    <a:schemeClr val="tx1"/>
                  </a:solidFill>
                  <a:latin typeface="Avenir" panose="02000503020000020003" pitchFamily="2" charset="0"/>
                  <a:ea typeface="+mn-ea"/>
                  <a:cs typeface="+mn-cs"/>
                </a:defRPr>
              </a:lvl5pPr>
              <a:lvl6pPr marL="287971" indent="0" algn="l" defTabSz="1219078" rtl="0" eaLnBrk="1" latinLnBrk="0" hangingPunct="1">
                <a:spcBef>
                  <a:spcPts val="0"/>
                </a:spcBef>
                <a:buFont typeface="Arial" pitchFamily="34" charset="0"/>
                <a:buNone/>
                <a:defRPr sz="2666" b="0" i="0" kern="1200" baseline="0">
                  <a:solidFill>
                    <a:schemeClr val="tx1"/>
                  </a:solidFill>
                  <a:latin typeface="Avenir" panose="02000503020000020003" pitchFamily="2" charset="0"/>
                  <a:ea typeface="+mn-ea"/>
                  <a:cs typeface="+mn-cs"/>
                </a:defRPr>
              </a:lvl6pPr>
              <a:lvl7pPr marL="575942" indent="0" algn="l" defTabSz="1219078" rtl="0" eaLnBrk="1" latinLnBrk="0" hangingPunct="1">
                <a:spcBef>
                  <a:spcPts val="0"/>
                </a:spcBef>
                <a:buFont typeface="Arial" pitchFamily="34" charset="0"/>
                <a:buNone/>
                <a:defRPr sz="2666" b="0" i="0" kern="1200" baseline="0">
                  <a:solidFill>
                    <a:schemeClr val="tx1"/>
                  </a:solidFill>
                  <a:latin typeface="Avenir" panose="02000503020000020003" pitchFamily="2" charset="0"/>
                  <a:ea typeface="+mn-ea"/>
                  <a:cs typeface="+mn-cs"/>
                </a:defRPr>
              </a:lvl7pPr>
              <a:lvl8pPr marL="863914" indent="0" algn="l" defTabSz="1219078" rtl="0" eaLnBrk="1" latinLnBrk="0" hangingPunct="1">
                <a:spcBef>
                  <a:spcPts val="0"/>
                </a:spcBef>
                <a:buFont typeface="Arial" pitchFamily="34" charset="0"/>
                <a:buNone/>
                <a:defRPr sz="2133" b="0" i="0" kern="1200" baseline="0">
                  <a:solidFill>
                    <a:schemeClr val="tx1"/>
                  </a:solidFill>
                  <a:latin typeface="Avenir" panose="02000503020000020003" pitchFamily="2" charset="0"/>
                  <a:ea typeface="+mn-ea"/>
                  <a:cs typeface="+mn-cs"/>
                </a:defRPr>
              </a:lvl8pPr>
              <a:lvl9pPr marL="0" indent="0" algn="l" defTabSz="1219078" rtl="0" eaLnBrk="1" latinLnBrk="0" hangingPunct="1">
                <a:spcBef>
                  <a:spcPts val="0"/>
                </a:spcBef>
                <a:buFont typeface="Arial" pitchFamily="34" charset="0"/>
                <a:buNone/>
                <a:defRPr sz="1866" b="0" i="0" kern="1200" baseline="0">
                  <a:solidFill>
                    <a:schemeClr val="tx1"/>
                  </a:solidFill>
                  <a:latin typeface="Avenir" panose="02000503020000020003" pitchFamily="2" charset="0"/>
                  <a:ea typeface="+mn-ea"/>
                  <a:cs typeface="+mn-cs"/>
                </a:defRPr>
              </a:lvl9pPr>
            </a:lstStyle>
            <a:p>
              <a:pPr marL="0" lvl="0"/>
              <a:r>
                <a:rPr lang="nl-NL" sz="3800" dirty="0"/>
                <a:t>Economische Verkenningen MRA 2025</a:t>
              </a:r>
            </a:p>
          </p:txBody>
        </p:sp>
        <p:sp>
          <p:nvSpPr>
            <p:cNvPr id="9" name="Rechthoek">
              <a:extLst>
                <a:ext uri="{FF2B5EF4-FFF2-40B4-BE49-F238E27FC236}">
                  <a16:creationId xmlns:a16="http://schemas.microsoft.com/office/drawing/2014/main" id="{E5CA0FB0-B761-C866-A248-14663D8FAAFC}"/>
                </a:ext>
              </a:extLst>
            </p:cNvPr>
            <p:cNvSpPr/>
            <p:nvPr/>
          </p:nvSpPr>
          <p:spPr>
            <a:xfrm>
              <a:off x="2854847" y="5724069"/>
              <a:ext cx="9335566" cy="45719"/>
            </a:xfrm>
            <a:prstGeom prst="rect">
              <a:avLst/>
            </a:prstGeom>
            <a:solidFill>
              <a:srgbClr val="00A03C"/>
            </a:solidFill>
            <a:ln w="12700">
              <a:miter lim="400000"/>
            </a:ln>
          </p:spPr>
          <p:txBody>
            <a:bodyPr lIns="71437" tIns="71437" rIns="71437" bIns="71437" anchor="ctr"/>
            <a:lstStyle/>
            <a:p>
              <a:pPr>
                <a:defRPr sz="2800" b="0">
                  <a:solidFill>
                    <a:srgbClr val="FFFFFF"/>
                  </a:solidFill>
                  <a:latin typeface="+mn-lt"/>
                  <a:ea typeface="+mn-ea"/>
                  <a:cs typeface="+mn-cs"/>
                  <a:sym typeface="Helvetica Neue Medium"/>
                </a:defRPr>
              </a:pPr>
              <a:endParaRPr dirty="0"/>
            </a:p>
          </p:txBody>
        </p:sp>
        <p:sp>
          <p:nvSpPr>
            <p:cNvPr id="10" name="Tijdelijke aanduiding voor tekst 8">
              <a:extLst>
                <a:ext uri="{FF2B5EF4-FFF2-40B4-BE49-F238E27FC236}">
                  <a16:creationId xmlns:a16="http://schemas.microsoft.com/office/drawing/2014/main" id="{2638C976-5831-F913-E7F9-E0E1A63C0329}"/>
                </a:ext>
              </a:extLst>
            </p:cNvPr>
            <p:cNvSpPr txBox="1">
              <a:spLocks/>
            </p:cNvSpPr>
            <p:nvPr/>
          </p:nvSpPr>
          <p:spPr>
            <a:xfrm>
              <a:off x="131282" y="3111107"/>
              <a:ext cx="2592283" cy="1066123"/>
            </a:xfrm>
            <a:prstGeom prst="rect">
              <a:avLst/>
            </a:prstGeom>
          </p:spPr>
          <p:txBody>
            <a:bodyPr/>
            <a:lstStyle>
              <a:lvl1pPr marL="287971" indent="-287971" algn="l" defTabSz="1219078" rtl="0" eaLnBrk="1" latinLnBrk="0" hangingPunct="1">
                <a:spcBef>
                  <a:spcPts val="0"/>
                </a:spcBef>
                <a:buClr>
                  <a:schemeClr val="accent1"/>
                </a:buClr>
                <a:buSzPct val="125000"/>
                <a:buFont typeface="Systeemlettertype"/>
                <a:buNone/>
                <a:defRPr sz="2400" b="1" i="0" kern="1200" baseline="0">
                  <a:solidFill>
                    <a:schemeClr val="tx1"/>
                  </a:solidFill>
                  <a:latin typeface="Zilla Slab" pitchFamily="2" charset="77"/>
                  <a:ea typeface="Zilla Slab" pitchFamily="2" charset="77"/>
                  <a:cs typeface="+mn-cs"/>
                </a:defRPr>
              </a:lvl1pPr>
              <a:lvl2pPr marL="575942" indent="-287971" algn="l" defTabSz="1219078" rtl="0" eaLnBrk="1" latinLnBrk="0" hangingPunct="1">
                <a:spcBef>
                  <a:spcPts val="0"/>
                </a:spcBef>
                <a:buFont typeface="Corbel" pitchFamily="34" charset="0"/>
                <a:buChar char="–"/>
                <a:defRPr sz="1800" b="0" i="0" kern="1200" baseline="0">
                  <a:solidFill>
                    <a:schemeClr val="tx1"/>
                  </a:solidFill>
                  <a:latin typeface="Avenir" panose="02000503020000020003" pitchFamily="2" charset="0"/>
                  <a:ea typeface="+mn-ea"/>
                  <a:cs typeface="+mn-cs"/>
                </a:defRPr>
              </a:lvl2pPr>
              <a:lvl3pPr marL="863914" indent="-287971" algn="l" defTabSz="1219078" rtl="0" eaLnBrk="1" latinLnBrk="0" hangingPunct="1">
                <a:spcBef>
                  <a:spcPts val="0"/>
                </a:spcBef>
                <a:buClrTx/>
                <a:buSzPct val="100000"/>
                <a:buFont typeface="Corbel" pitchFamily="34" charset="0"/>
                <a:buChar char="-"/>
                <a:defRPr sz="1500" b="0" i="0" kern="1200" baseline="0">
                  <a:solidFill>
                    <a:schemeClr val="tx1"/>
                  </a:solidFill>
                  <a:latin typeface="Avenir" panose="02000503020000020003" pitchFamily="2" charset="0"/>
                  <a:ea typeface="+mn-ea"/>
                  <a:cs typeface="+mn-cs"/>
                </a:defRPr>
              </a:lvl3pPr>
              <a:lvl4pPr marL="0" indent="0" algn="l" defTabSz="1219078" rtl="0" eaLnBrk="1" latinLnBrk="0" hangingPunct="1">
                <a:spcBef>
                  <a:spcPts val="0"/>
                </a:spcBef>
                <a:buFont typeface="Corbel" pitchFamily="34" charset="0"/>
                <a:buNone/>
                <a:defRPr sz="2666" b="0" i="0" kern="1200" baseline="0">
                  <a:solidFill>
                    <a:schemeClr val="tx1"/>
                  </a:solidFill>
                  <a:latin typeface="Avenir" panose="02000503020000020003" pitchFamily="2" charset="0"/>
                  <a:ea typeface="+mn-ea"/>
                  <a:cs typeface="+mn-cs"/>
                </a:defRPr>
              </a:lvl4pPr>
              <a:lvl5pPr marL="0" indent="0" algn="l" defTabSz="1219078" rtl="0" eaLnBrk="1" latinLnBrk="0" hangingPunct="1">
                <a:spcBef>
                  <a:spcPts val="0"/>
                </a:spcBef>
                <a:buFont typeface="Corbel" pitchFamily="34" charset="0"/>
                <a:buNone/>
                <a:defRPr sz="2666" b="0" i="0" kern="1200" baseline="0">
                  <a:solidFill>
                    <a:schemeClr val="tx1"/>
                  </a:solidFill>
                  <a:latin typeface="Avenir" panose="02000503020000020003" pitchFamily="2" charset="0"/>
                  <a:ea typeface="+mn-ea"/>
                  <a:cs typeface="+mn-cs"/>
                </a:defRPr>
              </a:lvl5pPr>
              <a:lvl6pPr marL="287971" indent="0" algn="l" defTabSz="1219078" rtl="0" eaLnBrk="1" latinLnBrk="0" hangingPunct="1">
                <a:spcBef>
                  <a:spcPts val="0"/>
                </a:spcBef>
                <a:buFont typeface="Arial" pitchFamily="34" charset="0"/>
                <a:buNone/>
                <a:defRPr sz="2666" b="0" i="0" kern="1200" baseline="0">
                  <a:solidFill>
                    <a:schemeClr val="tx1"/>
                  </a:solidFill>
                  <a:latin typeface="Avenir" panose="02000503020000020003" pitchFamily="2" charset="0"/>
                  <a:ea typeface="+mn-ea"/>
                  <a:cs typeface="+mn-cs"/>
                </a:defRPr>
              </a:lvl6pPr>
              <a:lvl7pPr marL="575942" indent="0" algn="l" defTabSz="1219078" rtl="0" eaLnBrk="1" latinLnBrk="0" hangingPunct="1">
                <a:spcBef>
                  <a:spcPts val="0"/>
                </a:spcBef>
                <a:buFont typeface="Arial" pitchFamily="34" charset="0"/>
                <a:buNone/>
                <a:defRPr sz="2666" b="0" i="0" kern="1200" baseline="0">
                  <a:solidFill>
                    <a:schemeClr val="tx1"/>
                  </a:solidFill>
                  <a:latin typeface="Avenir" panose="02000503020000020003" pitchFamily="2" charset="0"/>
                  <a:ea typeface="+mn-ea"/>
                  <a:cs typeface="+mn-cs"/>
                </a:defRPr>
              </a:lvl7pPr>
              <a:lvl8pPr marL="863914" indent="0" algn="l" defTabSz="1219078" rtl="0" eaLnBrk="1" latinLnBrk="0" hangingPunct="1">
                <a:spcBef>
                  <a:spcPts val="0"/>
                </a:spcBef>
                <a:buFont typeface="Arial" pitchFamily="34" charset="0"/>
                <a:buNone/>
                <a:defRPr sz="2133" b="0" i="0" kern="1200" baseline="0">
                  <a:solidFill>
                    <a:schemeClr val="tx1"/>
                  </a:solidFill>
                  <a:latin typeface="Avenir" panose="02000503020000020003" pitchFamily="2" charset="0"/>
                  <a:ea typeface="+mn-ea"/>
                  <a:cs typeface="+mn-cs"/>
                </a:defRPr>
              </a:lvl8pPr>
              <a:lvl9pPr marL="0" indent="0" algn="l" defTabSz="1219078" rtl="0" eaLnBrk="1" latinLnBrk="0" hangingPunct="1">
                <a:spcBef>
                  <a:spcPts val="0"/>
                </a:spcBef>
                <a:buFont typeface="Arial" pitchFamily="34" charset="0"/>
                <a:buNone/>
                <a:defRPr sz="1866" b="0" i="0" kern="1200" baseline="0">
                  <a:solidFill>
                    <a:schemeClr val="tx1"/>
                  </a:solidFill>
                  <a:latin typeface="Avenir" panose="02000503020000020003" pitchFamily="2" charset="0"/>
                  <a:ea typeface="+mn-ea"/>
                  <a:cs typeface="+mn-cs"/>
                </a:defRPr>
              </a:lvl9pPr>
            </a:lstStyle>
            <a:p>
              <a:pPr>
                <a:lnSpc>
                  <a:spcPts val="1800"/>
                </a:lnSpc>
              </a:pPr>
              <a:r>
                <a:rPr lang="nl-NL" sz="1800" dirty="0">
                  <a:latin typeface="Avenir Book" panose="02000503020000020003" pitchFamily="2" charset="0"/>
                </a:rPr>
                <a:t>Pakhuis de Zwijger</a:t>
              </a:r>
            </a:p>
            <a:p>
              <a:pPr>
                <a:lnSpc>
                  <a:spcPts val="1800"/>
                </a:lnSpc>
              </a:pPr>
              <a:endParaRPr lang="nl-NL" sz="1400" dirty="0">
                <a:latin typeface="Avenir Book" panose="02000503020000020003" pitchFamily="2" charset="0"/>
              </a:endParaRPr>
            </a:p>
            <a:p>
              <a:pPr>
                <a:lnSpc>
                  <a:spcPts val="1800"/>
                </a:lnSpc>
              </a:pPr>
              <a:r>
                <a:rPr lang="nl-NL" sz="1400" b="0" dirty="0">
                  <a:latin typeface="Avenir Book" panose="02000503020000020003" pitchFamily="2" charset="0"/>
                </a:rPr>
                <a:t>24 juni 2025</a:t>
              </a:r>
            </a:p>
          </p:txBody>
        </p:sp>
        <p:sp>
          <p:nvSpPr>
            <p:cNvPr id="11" name="Tijdelijke aanduiding voor tekst 8">
              <a:extLst>
                <a:ext uri="{FF2B5EF4-FFF2-40B4-BE49-F238E27FC236}">
                  <a16:creationId xmlns:a16="http://schemas.microsoft.com/office/drawing/2014/main" id="{2E1C38B3-23E3-AB9D-5295-54F4296B66A6}"/>
                </a:ext>
              </a:extLst>
            </p:cNvPr>
            <p:cNvSpPr txBox="1">
              <a:spLocks/>
            </p:cNvSpPr>
            <p:nvPr/>
          </p:nvSpPr>
          <p:spPr>
            <a:xfrm>
              <a:off x="221758" y="4389046"/>
              <a:ext cx="2592283" cy="1430520"/>
            </a:xfrm>
            <a:prstGeom prst="rect">
              <a:avLst/>
            </a:prstGeom>
          </p:spPr>
          <p:txBody>
            <a:bodyPr/>
            <a:lstStyle>
              <a:lvl1pPr marL="287971" indent="-287971" algn="l" defTabSz="1219078" rtl="0" eaLnBrk="1" latinLnBrk="0" hangingPunct="1">
                <a:spcBef>
                  <a:spcPts val="0"/>
                </a:spcBef>
                <a:buClr>
                  <a:schemeClr val="accent1"/>
                </a:buClr>
                <a:buSzPct val="125000"/>
                <a:buFont typeface="Systeemlettertype"/>
                <a:buNone/>
                <a:defRPr sz="2400" b="1" i="0" kern="1200" baseline="0">
                  <a:solidFill>
                    <a:schemeClr val="tx1"/>
                  </a:solidFill>
                  <a:latin typeface="Zilla Slab" pitchFamily="2" charset="77"/>
                  <a:ea typeface="Zilla Slab" pitchFamily="2" charset="77"/>
                  <a:cs typeface="+mn-cs"/>
                </a:defRPr>
              </a:lvl1pPr>
              <a:lvl2pPr marL="575942" indent="-287971" algn="l" defTabSz="1219078" rtl="0" eaLnBrk="1" latinLnBrk="0" hangingPunct="1">
                <a:spcBef>
                  <a:spcPts val="0"/>
                </a:spcBef>
                <a:buFont typeface="Corbel" pitchFamily="34" charset="0"/>
                <a:buChar char="–"/>
                <a:defRPr sz="1800" b="0" i="0" kern="1200" baseline="0">
                  <a:solidFill>
                    <a:schemeClr val="tx1"/>
                  </a:solidFill>
                  <a:latin typeface="Avenir" panose="02000503020000020003" pitchFamily="2" charset="0"/>
                  <a:ea typeface="+mn-ea"/>
                  <a:cs typeface="+mn-cs"/>
                </a:defRPr>
              </a:lvl2pPr>
              <a:lvl3pPr marL="863914" indent="-287971" algn="l" defTabSz="1219078" rtl="0" eaLnBrk="1" latinLnBrk="0" hangingPunct="1">
                <a:spcBef>
                  <a:spcPts val="0"/>
                </a:spcBef>
                <a:buClrTx/>
                <a:buSzPct val="100000"/>
                <a:buFont typeface="Corbel" pitchFamily="34" charset="0"/>
                <a:buChar char="-"/>
                <a:defRPr sz="1500" b="0" i="0" kern="1200" baseline="0">
                  <a:solidFill>
                    <a:schemeClr val="tx1"/>
                  </a:solidFill>
                  <a:latin typeface="Avenir" panose="02000503020000020003" pitchFamily="2" charset="0"/>
                  <a:ea typeface="+mn-ea"/>
                  <a:cs typeface="+mn-cs"/>
                </a:defRPr>
              </a:lvl3pPr>
              <a:lvl4pPr marL="0" indent="0" algn="l" defTabSz="1219078" rtl="0" eaLnBrk="1" latinLnBrk="0" hangingPunct="1">
                <a:spcBef>
                  <a:spcPts val="0"/>
                </a:spcBef>
                <a:buFont typeface="Corbel" pitchFamily="34" charset="0"/>
                <a:buNone/>
                <a:defRPr sz="2666" b="0" i="0" kern="1200" baseline="0">
                  <a:solidFill>
                    <a:schemeClr val="tx1"/>
                  </a:solidFill>
                  <a:latin typeface="Avenir" panose="02000503020000020003" pitchFamily="2" charset="0"/>
                  <a:ea typeface="+mn-ea"/>
                  <a:cs typeface="+mn-cs"/>
                </a:defRPr>
              </a:lvl4pPr>
              <a:lvl5pPr marL="0" indent="0" algn="l" defTabSz="1219078" rtl="0" eaLnBrk="1" latinLnBrk="0" hangingPunct="1">
                <a:spcBef>
                  <a:spcPts val="0"/>
                </a:spcBef>
                <a:buFont typeface="Corbel" pitchFamily="34" charset="0"/>
                <a:buNone/>
                <a:defRPr sz="2666" b="0" i="0" kern="1200" baseline="0">
                  <a:solidFill>
                    <a:schemeClr val="tx1"/>
                  </a:solidFill>
                  <a:latin typeface="Avenir" panose="02000503020000020003" pitchFamily="2" charset="0"/>
                  <a:ea typeface="+mn-ea"/>
                  <a:cs typeface="+mn-cs"/>
                </a:defRPr>
              </a:lvl5pPr>
              <a:lvl6pPr marL="287971" indent="0" algn="l" defTabSz="1219078" rtl="0" eaLnBrk="1" latinLnBrk="0" hangingPunct="1">
                <a:spcBef>
                  <a:spcPts val="0"/>
                </a:spcBef>
                <a:buFont typeface="Arial" pitchFamily="34" charset="0"/>
                <a:buNone/>
                <a:defRPr sz="2666" b="0" i="0" kern="1200" baseline="0">
                  <a:solidFill>
                    <a:schemeClr val="tx1"/>
                  </a:solidFill>
                  <a:latin typeface="Avenir" panose="02000503020000020003" pitchFamily="2" charset="0"/>
                  <a:ea typeface="+mn-ea"/>
                  <a:cs typeface="+mn-cs"/>
                </a:defRPr>
              </a:lvl6pPr>
              <a:lvl7pPr marL="575942" indent="0" algn="l" defTabSz="1219078" rtl="0" eaLnBrk="1" latinLnBrk="0" hangingPunct="1">
                <a:spcBef>
                  <a:spcPts val="0"/>
                </a:spcBef>
                <a:buFont typeface="Arial" pitchFamily="34" charset="0"/>
                <a:buNone/>
                <a:defRPr sz="2666" b="0" i="0" kern="1200" baseline="0">
                  <a:solidFill>
                    <a:schemeClr val="tx1"/>
                  </a:solidFill>
                  <a:latin typeface="Avenir" panose="02000503020000020003" pitchFamily="2" charset="0"/>
                  <a:ea typeface="+mn-ea"/>
                  <a:cs typeface="+mn-cs"/>
                </a:defRPr>
              </a:lvl7pPr>
              <a:lvl8pPr marL="863914" indent="0" algn="l" defTabSz="1219078" rtl="0" eaLnBrk="1" latinLnBrk="0" hangingPunct="1">
                <a:spcBef>
                  <a:spcPts val="0"/>
                </a:spcBef>
                <a:buFont typeface="Arial" pitchFamily="34" charset="0"/>
                <a:buNone/>
                <a:defRPr sz="2133" b="0" i="0" kern="1200" baseline="0">
                  <a:solidFill>
                    <a:schemeClr val="tx1"/>
                  </a:solidFill>
                  <a:latin typeface="Avenir" panose="02000503020000020003" pitchFamily="2" charset="0"/>
                  <a:ea typeface="+mn-ea"/>
                  <a:cs typeface="+mn-cs"/>
                </a:defRPr>
              </a:lvl8pPr>
              <a:lvl9pPr marL="0" indent="0" algn="l" defTabSz="1219078" rtl="0" eaLnBrk="1" latinLnBrk="0" hangingPunct="1">
                <a:spcBef>
                  <a:spcPts val="0"/>
                </a:spcBef>
                <a:buFont typeface="Arial" pitchFamily="34" charset="0"/>
                <a:buNone/>
                <a:defRPr sz="1866" b="0" i="0" kern="1200" baseline="0">
                  <a:solidFill>
                    <a:schemeClr val="tx1"/>
                  </a:solidFill>
                  <a:latin typeface="Avenir" panose="02000503020000020003" pitchFamily="2" charset="0"/>
                  <a:ea typeface="+mn-ea"/>
                  <a:cs typeface="+mn-cs"/>
                </a:defRPr>
              </a:lvl9pPr>
            </a:lstStyle>
            <a:p>
              <a:pPr>
                <a:lnSpc>
                  <a:spcPts val="1800"/>
                </a:lnSpc>
              </a:pPr>
              <a:r>
                <a:rPr lang="nl-NL" sz="1400" b="0" dirty="0">
                  <a:latin typeface="Avenir Book" panose="02000503020000020003" pitchFamily="2" charset="0"/>
                </a:rPr>
                <a:t>Henri L.F. de Groot en </a:t>
              </a:r>
            </a:p>
            <a:p>
              <a:pPr>
                <a:lnSpc>
                  <a:spcPts val="1800"/>
                </a:lnSpc>
              </a:pPr>
              <a:r>
                <a:rPr lang="nl-NL" sz="1400" b="0" dirty="0">
                  <a:latin typeface="Avenir Book" panose="02000503020000020003" pitchFamily="2" charset="0"/>
                </a:rPr>
                <a:t>Arjan Heyma</a:t>
              </a:r>
            </a:p>
          </p:txBody>
        </p:sp>
        <p:sp>
          <p:nvSpPr>
            <p:cNvPr id="12" name="Vrije vorm 30">
              <a:extLst>
                <a:ext uri="{FF2B5EF4-FFF2-40B4-BE49-F238E27FC236}">
                  <a16:creationId xmlns:a16="http://schemas.microsoft.com/office/drawing/2014/main" id="{0DB9AF24-16AB-8BD9-6F6A-CE52ADDE636D}"/>
                </a:ext>
              </a:extLst>
            </p:cNvPr>
            <p:cNvSpPr/>
            <p:nvPr/>
          </p:nvSpPr>
          <p:spPr>
            <a:xfrm>
              <a:off x="2398385" y="5308412"/>
              <a:ext cx="900000" cy="900000"/>
            </a:xfrm>
            <a:custGeom>
              <a:avLst/>
              <a:gdLst>
                <a:gd name="connsiteX0" fmla="*/ 894598 w 2073277"/>
                <a:gd name="connsiteY0" fmla="*/ 0 h 2073277"/>
                <a:gd name="connsiteX1" fmla="*/ 1178679 w 2073277"/>
                <a:gd name="connsiteY1" fmla="*/ 0 h 2073277"/>
                <a:gd name="connsiteX2" fmla="*/ 1178679 w 2073277"/>
                <a:gd name="connsiteY2" fmla="*/ 894599 h 2073277"/>
                <a:gd name="connsiteX3" fmla="*/ 2073277 w 2073277"/>
                <a:gd name="connsiteY3" fmla="*/ 894599 h 2073277"/>
                <a:gd name="connsiteX4" fmla="*/ 2073277 w 2073277"/>
                <a:gd name="connsiteY4" fmla="*/ 1178680 h 2073277"/>
                <a:gd name="connsiteX5" fmla="*/ 1178679 w 2073277"/>
                <a:gd name="connsiteY5" fmla="*/ 1178680 h 2073277"/>
                <a:gd name="connsiteX6" fmla="*/ 1178679 w 2073277"/>
                <a:gd name="connsiteY6" fmla="*/ 2073277 h 2073277"/>
                <a:gd name="connsiteX7" fmla="*/ 894598 w 2073277"/>
                <a:gd name="connsiteY7" fmla="*/ 2073277 h 2073277"/>
                <a:gd name="connsiteX8" fmla="*/ 894598 w 2073277"/>
                <a:gd name="connsiteY8" fmla="*/ 1178680 h 2073277"/>
                <a:gd name="connsiteX9" fmla="*/ 0 w 2073277"/>
                <a:gd name="connsiteY9" fmla="*/ 1178680 h 2073277"/>
                <a:gd name="connsiteX10" fmla="*/ 0 w 2073277"/>
                <a:gd name="connsiteY10" fmla="*/ 894599 h 2073277"/>
                <a:gd name="connsiteX11" fmla="*/ 894598 w 2073277"/>
                <a:gd name="connsiteY11" fmla="*/ 894599 h 207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3277" h="2073277">
                  <a:moveTo>
                    <a:pt x="894598" y="0"/>
                  </a:moveTo>
                  <a:lnTo>
                    <a:pt x="1178679" y="0"/>
                  </a:lnTo>
                  <a:lnTo>
                    <a:pt x="1178679" y="894599"/>
                  </a:lnTo>
                  <a:lnTo>
                    <a:pt x="2073277" y="894599"/>
                  </a:lnTo>
                  <a:lnTo>
                    <a:pt x="2073277" y="1178680"/>
                  </a:lnTo>
                  <a:lnTo>
                    <a:pt x="1178679" y="1178680"/>
                  </a:lnTo>
                  <a:lnTo>
                    <a:pt x="1178679" y="2073277"/>
                  </a:lnTo>
                  <a:lnTo>
                    <a:pt x="894598" y="2073277"/>
                  </a:lnTo>
                  <a:lnTo>
                    <a:pt x="894598" y="1178680"/>
                  </a:lnTo>
                  <a:lnTo>
                    <a:pt x="0" y="1178680"/>
                  </a:lnTo>
                  <a:lnTo>
                    <a:pt x="0" y="894599"/>
                  </a:lnTo>
                  <a:lnTo>
                    <a:pt x="894598" y="894599"/>
                  </a:lnTo>
                  <a:close/>
                </a:path>
              </a:pathLst>
            </a:custGeom>
            <a:solidFill>
              <a:schemeClr val="tx1"/>
            </a:solidFill>
            <a:ln w="12700" cap="flat">
              <a:noFill/>
              <a:miter lim="400000"/>
            </a:ln>
            <a:effectLst/>
          </p:spPr>
          <p:txBody>
            <a:bodyPr wrap="square" lIns="71437" tIns="71437" rIns="71437" bIns="71437" numCol="1" anchor="ctr">
              <a:noAutofit/>
            </a:bodyPr>
            <a:lstStyle/>
            <a:p>
              <a:pPr>
                <a:defRPr sz="2800" b="0">
                  <a:solidFill>
                    <a:srgbClr val="FFFFFF"/>
                  </a:solidFill>
                  <a:latin typeface="+mn-lt"/>
                  <a:ea typeface="+mn-ea"/>
                  <a:cs typeface="+mn-cs"/>
                  <a:sym typeface="Helvetica Neue Medium"/>
                </a:defRPr>
              </a:pPr>
              <a:endParaRPr/>
            </a:p>
          </p:txBody>
        </p:sp>
      </p:grpSp>
      <p:pic>
        <p:nvPicPr>
          <p:cNvPr id="13" name="Graphic 12">
            <a:extLst>
              <a:ext uri="{FF2B5EF4-FFF2-40B4-BE49-F238E27FC236}">
                <a16:creationId xmlns:a16="http://schemas.microsoft.com/office/drawing/2014/main" id="{89A129D7-09CE-9324-A2B5-A77DE9E9752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49610" y="-1755576"/>
            <a:ext cx="7200800" cy="4587767"/>
          </a:xfrm>
          <a:prstGeom prst="rect">
            <a:avLst/>
          </a:prstGeom>
        </p:spPr>
      </p:pic>
    </p:spTree>
    <p:extLst>
      <p:ext uri="{BB962C8B-B14F-4D97-AF65-F5344CB8AC3E}">
        <p14:creationId xmlns:p14="http://schemas.microsoft.com/office/powerpoint/2010/main" val="3037498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700084B-55D4-9931-6557-46D9A342D3D1}"/>
              </a:ext>
            </a:extLst>
          </p:cNvPr>
          <p:cNvSpPr>
            <a:spLocks noGrp="1"/>
          </p:cNvSpPr>
          <p:nvPr>
            <p:ph type="body" sz="quarter" idx="13"/>
          </p:nvPr>
        </p:nvSpPr>
        <p:spPr>
          <a:xfrm>
            <a:off x="4511675" y="223490"/>
            <a:ext cx="7567871" cy="757238"/>
          </a:xfrm>
        </p:spPr>
        <p:txBody>
          <a:bodyPr/>
          <a:lstStyle/>
          <a:p>
            <a:r>
              <a:rPr lang="nl-NL" dirty="0"/>
              <a:t>Economie in vergelijking met andere metropolen in EU</a:t>
            </a:r>
            <a:endParaRPr lang="en-GB" dirty="0"/>
          </a:p>
        </p:txBody>
      </p:sp>
      <p:sp>
        <p:nvSpPr>
          <p:cNvPr id="7" name="Tijdelijke aanduiding voor tekst 3">
            <a:extLst>
              <a:ext uri="{FF2B5EF4-FFF2-40B4-BE49-F238E27FC236}">
                <a16:creationId xmlns:a16="http://schemas.microsoft.com/office/drawing/2014/main" id="{05278269-7548-B48C-202D-0ECBC1CAFDAC}"/>
              </a:ext>
            </a:extLst>
          </p:cNvPr>
          <p:cNvSpPr>
            <a:spLocks noGrp="1"/>
          </p:cNvSpPr>
          <p:nvPr>
            <p:ph type="body" sz="quarter" idx="14"/>
          </p:nvPr>
        </p:nvSpPr>
        <p:spPr>
          <a:xfrm>
            <a:off x="262559" y="1628800"/>
            <a:ext cx="3677364" cy="5003317"/>
          </a:xfrm>
        </p:spPr>
        <p:txBody>
          <a:bodyPr/>
          <a:lstStyle/>
          <a:p>
            <a:r>
              <a:rPr lang="nl-NL" sz="1800" dirty="0"/>
              <a:t>Achtergrond: rapport </a:t>
            </a:r>
            <a:r>
              <a:rPr lang="nl-NL" sz="1800" dirty="0" err="1"/>
              <a:t>Draghi</a:t>
            </a:r>
            <a:endParaRPr lang="nl-NL" sz="1800" dirty="0"/>
          </a:p>
          <a:p>
            <a:endParaRPr lang="nl-NL" sz="1800" dirty="0"/>
          </a:p>
          <a:p>
            <a:r>
              <a:rPr lang="nl-NL" sz="1800" dirty="0"/>
              <a:t>MRA ontwikkelt zich relatief gunstig</a:t>
            </a:r>
          </a:p>
          <a:p>
            <a:pPr lvl="1"/>
            <a:r>
              <a:rPr lang="nl-NL" sz="1500" dirty="0"/>
              <a:t>Groei </a:t>
            </a:r>
            <a:r>
              <a:rPr lang="nl-NL" sz="1500" dirty="0" err="1"/>
              <a:t>brp</a:t>
            </a:r>
            <a:r>
              <a:rPr lang="nl-NL" sz="1500" dirty="0"/>
              <a:t> en werkgelegenheid bovengemiddeld</a:t>
            </a:r>
          </a:p>
          <a:p>
            <a:pPr lvl="1"/>
            <a:r>
              <a:rPr lang="nl-NL" sz="1500" dirty="0"/>
              <a:t>Arbeidsproductiviteit gemiddeld</a:t>
            </a:r>
          </a:p>
          <a:p>
            <a:endParaRPr lang="nl-NL" sz="1800" dirty="0"/>
          </a:p>
          <a:p>
            <a:r>
              <a:rPr lang="nl-NL" sz="1800" dirty="0"/>
              <a:t>Typische diensteneconomie</a:t>
            </a:r>
          </a:p>
          <a:p>
            <a:endParaRPr lang="nl-NL" sz="1800" dirty="0"/>
          </a:p>
          <a:p>
            <a:r>
              <a:rPr lang="nl-NL" sz="1800" dirty="0"/>
              <a:t>Agglomeratiekracht en specialisatie</a:t>
            </a:r>
          </a:p>
          <a:p>
            <a:pPr lvl="1"/>
            <a:r>
              <a:rPr lang="nl-NL" sz="1700" dirty="0"/>
              <a:t>Learning, </a:t>
            </a:r>
            <a:r>
              <a:rPr lang="nl-NL" sz="1700" dirty="0" err="1"/>
              <a:t>sharing</a:t>
            </a:r>
            <a:r>
              <a:rPr lang="nl-NL" sz="1700" dirty="0"/>
              <a:t> en matching</a:t>
            </a:r>
          </a:p>
          <a:p>
            <a:endParaRPr lang="nl-NL" sz="1800" dirty="0"/>
          </a:p>
          <a:p>
            <a:r>
              <a:rPr lang="nl-NL" sz="1800" dirty="0"/>
              <a:t>Maar houdbaarheid van groei staat onder druk</a:t>
            </a:r>
          </a:p>
          <a:p>
            <a:pPr lvl="1"/>
            <a:r>
              <a:rPr lang="nl-NL" sz="1500" dirty="0"/>
              <a:t>Productiviteitsgroei en vergrijzing als grote vraagstukken </a:t>
            </a:r>
          </a:p>
          <a:p>
            <a:pPr lvl="1"/>
            <a:r>
              <a:rPr lang="nl-NL" sz="1500" dirty="0"/>
              <a:t>Geldt voor MRA, NL en EU</a:t>
            </a:r>
            <a:endParaRPr lang="en-GB" sz="1500" dirty="0"/>
          </a:p>
        </p:txBody>
      </p:sp>
      <p:pic>
        <p:nvPicPr>
          <p:cNvPr id="3" name="Picture Placeholder 4">
            <a:extLst>
              <a:ext uri="{FF2B5EF4-FFF2-40B4-BE49-F238E27FC236}">
                <a16:creationId xmlns:a16="http://schemas.microsoft.com/office/drawing/2014/main" id="{921A065E-EDBF-C40B-F270-0DADA1A9EA38}"/>
              </a:ext>
            </a:extLst>
          </p:cNvPr>
          <p:cNvPicPr>
            <a:picLocks noChangeAspect="1"/>
          </p:cNvPicPr>
          <p:nvPr/>
        </p:nvPicPr>
        <p:blipFill>
          <a:blip r:embed="rId3"/>
          <a:srcRect l="341" t="37" r="-341" b="18433"/>
          <a:stretch>
            <a:fillRect/>
          </a:stretch>
        </p:blipFill>
        <p:spPr bwMode="gray">
          <a:xfrm>
            <a:off x="4539713" y="1507150"/>
            <a:ext cx="6907636" cy="5135849"/>
          </a:xfrm>
          <a:prstGeom prst="rect">
            <a:avLst/>
          </a:prstGeom>
        </p:spPr>
      </p:pic>
    </p:spTree>
    <p:extLst>
      <p:ext uri="{BB962C8B-B14F-4D97-AF65-F5344CB8AC3E}">
        <p14:creationId xmlns:p14="http://schemas.microsoft.com/office/powerpoint/2010/main" val="694836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A47634C3-9140-A7C7-A5A4-C98C77A37C87}"/>
              </a:ext>
            </a:extLst>
          </p:cNvPr>
          <p:cNvSpPr>
            <a:spLocks noGrp="1"/>
          </p:cNvSpPr>
          <p:nvPr>
            <p:ph type="body" sz="quarter" idx="14"/>
          </p:nvPr>
        </p:nvSpPr>
        <p:spPr>
          <a:xfrm>
            <a:off x="478582" y="1556792"/>
            <a:ext cx="3163950" cy="4608637"/>
          </a:xfrm>
        </p:spPr>
        <p:txBody>
          <a:bodyPr/>
          <a:lstStyle/>
          <a:p>
            <a:r>
              <a:rPr lang="nl-NL" sz="2000" dirty="0"/>
              <a:t>Zuid-Europese regio’s “lopen voorop”</a:t>
            </a:r>
            <a:endParaRPr lang="en-GB" sz="2000" dirty="0"/>
          </a:p>
          <a:p>
            <a:endParaRPr lang="nl-NL" sz="2000" dirty="0"/>
          </a:p>
          <a:p>
            <a:r>
              <a:rPr lang="nl-NL" sz="2000" dirty="0"/>
              <a:t>Commissie Van Zwol</a:t>
            </a:r>
          </a:p>
          <a:p>
            <a:pPr lvl="1"/>
            <a:r>
              <a:rPr lang="nl-NL" sz="1700" dirty="0"/>
              <a:t>Eerste piek in 2040</a:t>
            </a:r>
          </a:p>
          <a:p>
            <a:pPr lvl="1"/>
            <a:r>
              <a:rPr lang="nl-NL" sz="1700" dirty="0"/>
              <a:t>En daarna rond 2070</a:t>
            </a:r>
          </a:p>
          <a:p>
            <a:endParaRPr lang="nl-NL" sz="2000" dirty="0"/>
          </a:p>
          <a:p>
            <a:r>
              <a:rPr lang="nl-NL" sz="2000" dirty="0"/>
              <a:t>Steeds grotere discrepantie tussen vraag naar arbeid (door hele bevolking)</a:t>
            </a:r>
            <a:br>
              <a:rPr lang="nl-NL" sz="2000" dirty="0"/>
            </a:br>
            <a:r>
              <a:rPr lang="nl-NL" sz="2000" dirty="0"/>
              <a:t>en aanbod van arbeid</a:t>
            </a:r>
            <a:br>
              <a:rPr lang="nl-NL" sz="2000" dirty="0"/>
            </a:br>
            <a:r>
              <a:rPr lang="nl-NL" sz="2000" dirty="0"/>
              <a:t>(door beroepsbevolking)</a:t>
            </a:r>
          </a:p>
        </p:txBody>
      </p:sp>
      <p:sp>
        <p:nvSpPr>
          <p:cNvPr id="4" name="Tijdelijke aanduiding voor tekst 1">
            <a:extLst>
              <a:ext uri="{FF2B5EF4-FFF2-40B4-BE49-F238E27FC236}">
                <a16:creationId xmlns:a16="http://schemas.microsoft.com/office/drawing/2014/main" id="{9E034698-6834-5BFF-0D58-702DF490D97A}"/>
              </a:ext>
            </a:extLst>
          </p:cNvPr>
          <p:cNvSpPr txBox="1">
            <a:spLocks/>
          </p:cNvSpPr>
          <p:nvPr/>
        </p:nvSpPr>
        <p:spPr bwMode="gray">
          <a:xfrm>
            <a:off x="4511031" y="223490"/>
            <a:ext cx="7206308" cy="757238"/>
          </a:xfrm>
          <a:prstGeom prst="rect">
            <a:avLst/>
          </a:prstGeom>
        </p:spPr>
        <p:txBody>
          <a:bodyPr vert="horz" lIns="0" tIns="0" rIns="0" bIns="0" rtlCol="0">
            <a:noAutofit/>
          </a:bodyPr>
          <a:lstStyle>
            <a:lvl1pPr marL="287971" indent="-287971" algn="l" defTabSz="1219078" rtl="0" eaLnBrk="1" latinLnBrk="0" hangingPunct="1">
              <a:spcBef>
                <a:spcPts val="0"/>
              </a:spcBef>
              <a:buClr>
                <a:schemeClr val="accent1"/>
              </a:buClr>
              <a:buSzPct val="125000"/>
              <a:buFont typeface="Systeemlettertype"/>
              <a:buNone/>
              <a:defRPr sz="2600" b="1" i="0" kern="1200" baseline="0">
                <a:solidFill>
                  <a:schemeClr val="tx1"/>
                </a:solidFill>
                <a:latin typeface="Zilla Slab" pitchFamily="2" charset="77"/>
                <a:ea typeface="Zilla Slab" pitchFamily="2" charset="77"/>
                <a:cs typeface="+mn-cs"/>
              </a:defRPr>
            </a:lvl1pPr>
            <a:lvl2pPr marL="575942" indent="-287971" algn="l" defTabSz="1219078" rtl="0" eaLnBrk="1" latinLnBrk="0" hangingPunct="1">
              <a:spcBef>
                <a:spcPts val="0"/>
              </a:spcBef>
              <a:buFont typeface="Corbel" pitchFamily="34" charset="0"/>
              <a:buChar char="–"/>
              <a:defRPr sz="1800" b="0" i="0" kern="1200" baseline="0">
                <a:solidFill>
                  <a:schemeClr val="tx1"/>
                </a:solidFill>
                <a:latin typeface="Avenir" panose="02000503020000020003" pitchFamily="2" charset="0"/>
                <a:ea typeface="+mn-ea"/>
                <a:cs typeface="+mn-cs"/>
              </a:defRPr>
            </a:lvl2pPr>
            <a:lvl3pPr marL="863914" indent="-287971" algn="l" defTabSz="1219078" rtl="0" eaLnBrk="1" latinLnBrk="0" hangingPunct="1">
              <a:spcBef>
                <a:spcPts val="0"/>
              </a:spcBef>
              <a:buClrTx/>
              <a:buSzPct val="100000"/>
              <a:buFont typeface="Corbel" pitchFamily="34" charset="0"/>
              <a:buChar char="-"/>
              <a:defRPr sz="1500" b="0" i="0" kern="1200" baseline="0">
                <a:solidFill>
                  <a:schemeClr val="tx1"/>
                </a:solidFill>
                <a:latin typeface="Avenir" panose="02000503020000020003" pitchFamily="2" charset="0"/>
                <a:ea typeface="+mn-ea"/>
                <a:cs typeface="+mn-cs"/>
              </a:defRPr>
            </a:lvl3pPr>
            <a:lvl4pPr marL="0" indent="0" algn="l" defTabSz="1219078" rtl="0" eaLnBrk="1" latinLnBrk="0" hangingPunct="1">
              <a:spcBef>
                <a:spcPts val="0"/>
              </a:spcBef>
              <a:buFont typeface="Corbel" pitchFamily="34" charset="0"/>
              <a:buNone/>
              <a:defRPr sz="2666" b="0" i="0" kern="1200" baseline="0">
                <a:solidFill>
                  <a:schemeClr val="tx1"/>
                </a:solidFill>
                <a:latin typeface="Avenir" panose="02000503020000020003" pitchFamily="2" charset="0"/>
                <a:ea typeface="+mn-ea"/>
                <a:cs typeface="+mn-cs"/>
              </a:defRPr>
            </a:lvl4pPr>
            <a:lvl5pPr marL="0" indent="0" algn="l" defTabSz="1219078" rtl="0" eaLnBrk="1" latinLnBrk="0" hangingPunct="1">
              <a:spcBef>
                <a:spcPts val="0"/>
              </a:spcBef>
              <a:buFont typeface="Corbel" pitchFamily="34" charset="0"/>
              <a:buNone/>
              <a:defRPr sz="2666" b="0" i="0" kern="1200" baseline="0">
                <a:solidFill>
                  <a:schemeClr val="tx1"/>
                </a:solidFill>
                <a:latin typeface="Avenir" panose="02000503020000020003" pitchFamily="2" charset="0"/>
                <a:ea typeface="+mn-ea"/>
                <a:cs typeface="+mn-cs"/>
              </a:defRPr>
            </a:lvl5pPr>
            <a:lvl6pPr marL="287971" indent="0" algn="l" defTabSz="1219078" rtl="0" eaLnBrk="1" latinLnBrk="0" hangingPunct="1">
              <a:spcBef>
                <a:spcPts val="0"/>
              </a:spcBef>
              <a:buFont typeface="Arial" pitchFamily="34" charset="0"/>
              <a:buNone/>
              <a:defRPr sz="2666" b="0" i="0" kern="1200" baseline="0">
                <a:solidFill>
                  <a:schemeClr val="tx1"/>
                </a:solidFill>
                <a:latin typeface="Avenir" panose="02000503020000020003" pitchFamily="2" charset="0"/>
                <a:ea typeface="+mn-ea"/>
                <a:cs typeface="+mn-cs"/>
              </a:defRPr>
            </a:lvl6pPr>
            <a:lvl7pPr marL="575942" indent="0" algn="l" defTabSz="1219078" rtl="0" eaLnBrk="1" latinLnBrk="0" hangingPunct="1">
              <a:spcBef>
                <a:spcPts val="0"/>
              </a:spcBef>
              <a:buFont typeface="Arial" pitchFamily="34" charset="0"/>
              <a:buNone/>
              <a:defRPr sz="2666" b="0" i="0" kern="1200" baseline="0">
                <a:solidFill>
                  <a:schemeClr val="tx1"/>
                </a:solidFill>
                <a:latin typeface="Avenir" panose="02000503020000020003" pitchFamily="2" charset="0"/>
                <a:ea typeface="+mn-ea"/>
                <a:cs typeface="+mn-cs"/>
              </a:defRPr>
            </a:lvl7pPr>
            <a:lvl8pPr marL="863914" indent="0" algn="l" defTabSz="1219078" rtl="0" eaLnBrk="1" latinLnBrk="0" hangingPunct="1">
              <a:spcBef>
                <a:spcPts val="0"/>
              </a:spcBef>
              <a:buFont typeface="Arial" pitchFamily="34" charset="0"/>
              <a:buNone/>
              <a:defRPr sz="2133" b="0" i="0" kern="1200" baseline="0">
                <a:solidFill>
                  <a:schemeClr val="tx1"/>
                </a:solidFill>
                <a:latin typeface="Avenir" panose="02000503020000020003" pitchFamily="2" charset="0"/>
                <a:ea typeface="+mn-ea"/>
                <a:cs typeface="+mn-cs"/>
              </a:defRPr>
            </a:lvl8pPr>
            <a:lvl9pPr marL="0" indent="0" algn="l" defTabSz="1219078" rtl="0" eaLnBrk="1" latinLnBrk="0" hangingPunct="1">
              <a:spcBef>
                <a:spcPts val="0"/>
              </a:spcBef>
              <a:buFont typeface="Arial" pitchFamily="34" charset="0"/>
              <a:buNone/>
              <a:defRPr sz="1866" b="0" i="0" kern="1200" baseline="0">
                <a:solidFill>
                  <a:schemeClr val="tx1"/>
                </a:solidFill>
                <a:latin typeface="Avenir" panose="02000503020000020003" pitchFamily="2" charset="0"/>
                <a:ea typeface="+mn-ea"/>
                <a:cs typeface="+mn-cs"/>
              </a:defRPr>
            </a:lvl9pPr>
          </a:lstStyle>
          <a:p>
            <a:r>
              <a:rPr lang="nl-NL" dirty="0"/>
              <a:t>Vergrijzing. En ‘We </a:t>
            </a:r>
            <a:r>
              <a:rPr lang="nl-NL" dirty="0" err="1"/>
              <a:t>ain’t</a:t>
            </a:r>
            <a:r>
              <a:rPr lang="nl-NL" dirty="0"/>
              <a:t> </a:t>
            </a:r>
            <a:r>
              <a:rPr lang="nl-NL" dirty="0" err="1"/>
              <a:t>seen</a:t>
            </a:r>
            <a:r>
              <a:rPr lang="nl-NL" dirty="0"/>
              <a:t> </a:t>
            </a:r>
            <a:r>
              <a:rPr lang="nl-NL" dirty="0" err="1"/>
              <a:t>nothing</a:t>
            </a:r>
            <a:r>
              <a:rPr lang="nl-NL" dirty="0"/>
              <a:t> </a:t>
            </a:r>
            <a:r>
              <a:rPr lang="nl-NL" dirty="0" err="1"/>
              <a:t>yet</a:t>
            </a:r>
            <a:r>
              <a:rPr lang="nl-NL" dirty="0"/>
              <a:t>’</a:t>
            </a:r>
            <a:endParaRPr lang="en-GB" dirty="0"/>
          </a:p>
        </p:txBody>
      </p:sp>
      <p:sp>
        <p:nvSpPr>
          <p:cNvPr id="6" name="Tijdelijke aanduiding voor afbeelding 5">
            <a:extLst>
              <a:ext uri="{FF2B5EF4-FFF2-40B4-BE49-F238E27FC236}">
                <a16:creationId xmlns:a16="http://schemas.microsoft.com/office/drawing/2014/main" id="{3B56D5D2-E8BB-BBF8-FA78-77612B94861C}"/>
              </a:ext>
            </a:extLst>
          </p:cNvPr>
          <p:cNvSpPr>
            <a:spLocks noGrp="1"/>
          </p:cNvSpPr>
          <p:nvPr>
            <p:ph type="pic" sz="quarter" idx="15"/>
          </p:nvPr>
        </p:nvSpPr>
        <p:spPr/>
        <p:txBody>
          <a:bodyPr/>
          <a:lstStyle/>
          <a:p>
            <a:endParaRPr lang="en-GB"/>
          </a:p>
        </p:txBody>
      </p:sp>
      <p:pic>
        <p:nvPicPr>
          <p:cNvPr id="7" name="Picture Placeholder 11">
            <a:extLst>
              <a:ext uri="{FF2B5EF4-FFF2-40B4-BE49-F238E27FC236}">
                <a16:creationId xmlns:a16="http://schemas.microsoft.com/office/drawing/2014/main" id="{C6ABEBC4-F2E9-267F-C46D-DBE1F1D2B258}"/>
              </a:ext>
            </a:extLst>
          </p:cNvPr>
          <p:cNvPicPr>
            <a:picLocks noChangeAspect="1"/>
          </p:cNvPicPr>
          <p:nvPr/>
        </p:nvPicPr>
        <p:blipFill>
          <a:blip r:embed="rId3"/>
          <a:srcRect l="9" t="-131" r="-9" b="12069"/>
          <a:stretch>
            <a:fillRect/>
          </a:stretch>
        </p:blipFill>
        <p:spPr bwMode="gray">
          <a:xfrm>
            <a:off x="4511675" y="1405244"/>
            <a:ext cx="7055280" cy="5048092"/>
          </a:xfrm>
          <a:prstGeom prst="rect">
            <a:avLst/>
          </a:prstGeom>
        </p:spPr>
      </p:pic>
    </p:spTree>
    <p:extLst>
      <p:ext uri="{BB962C8B-B14F-4D97-AF65-F5344CB8AC3E}">
        <p14:creationId xmlns:p14="http://schemas.microsoft.com/office/powerpoint/2010/main" val="1935497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FEBEE04-D6CA-D24C-85BB-49DDFFE65F6D}"/>
              </a:ext>
            </a:extLst>
          </p:cNvPr>
          <p:cNvSpPr>
            <a:spLocks noGrp="1"/>
          </p:cNvSpPr>
          <p:nvPr>
            <p:ph type="body" sz="quarter" idx="13"/>
          </p:nvPr>
        </p:nvSpPr>
        <p:spPr/>
        <p:txBody>
          <a:bodyPr/>
          <a:lstStyle/>
          <a:p>
            <a:r>
              <a:rPr lang="nl-NL" dirty="0"/>
              <a:t>Uitdaging I – Krapte arbeidsmarkt</a:t>
            </a:r>
            <a:endParaRPr lang="en-GB" dirty="0"/>
          </a:p>
        </p:txBody>
      </p:sp>
      <p:sp>
        <p:nvSpPr>
          <p:cNvPr id="4" name="Tijdelijke aanduiding voor tekst 3">
            <a:extLst>
              <a:ext uri="{FF2B5EF4-FFF2-40B4-BE49-F238E27FC236}">
                <a16:creationId xmlns:a16="http://schemas.microsoft.com/office/drawing/2014/main" id="{D4BAC9F9-A319-9849-B05B-8EB2ED536828}"/>
              </a:ext>
            </a:extLst>
          </p:cNvPr>
          <p:cNvSpPr>
            <a:spLocks noGrp="1"/>
          </p:cNvSpPr>
          <p:nvPr>
            <p:ph type="body" sz="quarter" idx="14"/>
          </p:nvPr>
        </p:nvSpPr>
        <p:spPr>
          <a:xfrm>
            <a:off x="478582" y="1556792"/>
            <a:ext cx="3672409" cy="4788941"/>
          </a:xfrm>
        </p:spPr>
        <p:txBody>
          <a:bodyPr/>
          <a:lstStyle/>
          <a:p>
            <a:r>
              <a:rPr lang="nl-NL" sz="2000" b="1" i="1" dirty="0"/>
              <a:t>Vacaturegraad historisch uniek</a:t>
            </a:r>
          </a:p>
          <a:p>
            <a:endParaRPr lang="nl-NL" sz="2000" dirty="0"/>
          </a:p>
          <a:p>
            <a:r>
              <a:rPr lang="nl-NL" sz="2000" dirty="0"/>
              <a:t>Met name door vergrijzing en organisatie arbeidsmarkt</a:t>
            </a:r>
            <a:br>
              <a:rPr lang="nl-NL" sz="2000" dirty="0"/>
            </a:br>
            <a:r>
              <a:rPr lang="nl-NL" sz="2000" dirty="0"/>
              <a:t>(arbeid lange tijd ruim aanwezig en relatief goedkoop)</a:t>
            </a:r>
          </a:p>
          <a:p>
            <a:endParaRPr lang="nl-NL" sz="2000" dirty="0"/>
          </a:p>
          <a:p>
            <a:r>
              <a:rPr lang="nl-NL" sz="2000" dirty="0"/>
              <a:t>Oplossingsrichtingen</a:t>
            </a:r>
          </a:p>
          <a:p>
            <a:pPr lvl="1"/>
            <a:r>
              <a:rPr lang="nl-NL" sz="1700" dirty="0"/>
              <a:t>Participatie (?) </a:t>
            </a:r>
          </a:p>
          <a:p>
            <a:pPr lvl="1"/>
            <a:r>
              <a:rPr lang="nl-NL" sz="1700" dirty="0"/>
              <a:t>Werklozen (?)</a:t>
            </a:r>
          </a:p>
          <a:p>
            <a:pPr lvl="1"/>
            <a:r>
              <a:rPr lang="nl-NL" sz="1700" dirty="0"/>
              <a:t>Gewerkte uren (?)</a:t>
            </a:r>
          </a:p>
          <a:p>
            <a:pPr lvl="1"/>
            <a:r>
              <a:rPr lang="nl-NL" sz="1700" dirty="0"/>
              <a:t>Immigratie (?)</a:t>
            </a:r>
          </a:p>
          <a:p>
            <a:pPr lvl="1"/>
            <a:r>
              <a:rPr lang="nl-NL" sz="1700" dirty="0"/>
              <a:t>Matching / LLO (!)</a:t>
            </a:r>
          </a:p>
          <a:p>
            <a:pPr lvl="1"/>
            <a:r>
              <a:rPr lang="nl-NL" sz="1700" dirty="0"/>
              <a:t>Arbeidsproductiviteit (!)</a:t>
            </a:r>
          </a:p>
          <a:p>
            <a:pPr lvl="1"/>
            <a:r>
              <a:rPr lang="nl-NL" sz="1700" dirty="0"/>
              <a:t>Sturen op wat we niet doen (!)</a:t>
            </a:r>
            <a:endParaRPr lang="en-GB" sz="1700" dirty="0"/>
          </a:p>
        </p:txBody>
      </p:sp>
      <p:sp>
        <p:nvSpPr>
          <p:cNvPr id="7" name="Rechthoek">
            <a:extLst>
              <a:ext uri="{FF2B5EF4-FFF2-40B4-BE49-F238E27FC236}">
                <a16:creationId xmlns:a16="http://schemas.microsoft.com/office/drawing/2014/main" id="{5E3E40B9-53DA-B845-B4A9-0384BAD13B43}"/>
              </a:ext>
            </a:extLst>
          </p:cNvPr>
          <p:cNvSpPr/>
          <p:nvPr/>
        </p:nvSpPr>
        <p:spPr>
          <a:xfrm>
            <a:off x="0" y="6597352"/>
            <a:ext cx="3890203" cy="260648"/>
          </a:xfrm>
          <a:prstGeom prst="rect">
            <a:avLst/>
          </a:prstGeom>
          <a:solidFill>
            <a:srgbClr val="E6E6E6"/>
          </a:solidFill>
          <a:ln w="12700">
            <a:miter lim="400000"/>
          </a:ln>
        </p:spPr>
        <p:txBody>
          <a:bodyPr lIns="71437" tIns="71437" rIns="71437" bIns="71437" anchor="ctr"/>
          <a:lstStyle/>
          <a:p>
            <a:pPr>
              <a:defRPr sz="2800" b="0">
                <a:solidFill>
                  <a:srgbClr val="FFFFFF"/>
                </a:solidFill>
                <a:latin typeface="+mn-lt"/>
                <a:ea typeface="+mn-ea"/>
                <a:cs typeface="+mn-cs"/>
                <a:sym typeface="Helvetica Neue Medium"/>
              </a:defRPr>
            </a:pPr>
            <a:endParaRPr>
              <a:solidFill>
                <a:srgbClr val="E11B22"/>
              </a:solidFill>
            </a:endParaRPr>
          </a:p>
        </p:txBody>
      </p:sp>
      <p:sp>
        <p:nvSpPr>
          <p:cNvPr id="5" name="Tijdelijke aanduiding voor afbeelding 4">
            <a:extLst>
              <a:ext uri="{FF2B5EF4-FFF2-40B4-BE49-F238E27FC236}">
                <a16:creationId xmlns:a16="http://schemas.microsoft.com/office/drawing/2014/main" id="{FFFCABDE-76E8-E76F-92FD-ABD7CF5D5776}"/>
              </a:ext>
            </a:extLst>
          </p:cNvPr>
          <p:cNvSpPr>
            <a:spLocks noGrp="1"/>
          </p:cNvSpPr>
          <p:nvPr>
            <p:ph type="pic" sz="quarter" idx="15"/>
          </p:nvPr>
        </p:nvSpPr>
        <p:spPr/>
        <p:txBody>
          <a:bodyPr/>
          <a:lstStyle/>
          <a:p>
            <a:endParaRPr lang="en-GB"/>
          </a:p>
        </p:txBody>
      </p:sp>
      <p:pic>
        <p:nvPicPr>
          <p:cNvPr id="6" name="Picture Placeholder 11">
            <a:extLst>
              <a:ext uri="{FF2B5EF4-FFF2-40B4-BE49-F238E27FC236}">
                <a16:creationId xmlns:a16="http://schemas.microsoft.com/office/drawing/2014/main" id="{55570317-A3DC-75E4-19A3-B33C8390B03A}"/>
              </a:ext>
            </a:extLst>
          </p:cNvPr>
          <p:cNvPicPr>
            <a:picLocks noChangeAspect="1"/>
          </p:cNvPicPr>
          <p:nvPr/>
        </p:nvPicPr>
        <p:blipFill>
          <a:blip r:embed="rId3"/>
          <a:srcRect l="-105" t="-817" r="105" b="18605"/>
          <a:stretch>
            <a:fillRect/>
          </a:stretch>
        </p:blipFill>
        <p:spPr bwMode="gray">
          <a:xfrm>
            <a:off x="4301617" y="1583052"/>
            <a:ext cx="7554229" cy="4604971"/>
          </a:xfrm>
          <a:prstGeom prst="rect">
            <a:avLst/>
          </a:prstGeom>
        </p:spPr>
      </p:pic>
    </p:spTree>
    <p:extLst>
      <p:ext uri="{BB962C8B-B14F-4D97-AF65-F5344CB8AC3E}">
        <p14:creationId xmlns:p14="http://schemas.microsoft.com/office/powerpoint/2010/main" val="2953087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FEBEE04-D6CA-D24C-85BB-49DDFFE65F6D}"/>
              </a:ext>
            </a:extLst>
          </p:cNvPr>
          <p:cNvSpPr>
            <a:spLocks noGrp="1"/>
          </p:cNvSpPr>
          <p:nvPr>
            <p:ph type="body" sz="quarter" idx="13"/>
          </p:nvPr>
        </p:nvSpPr>
        <p:spPr/>
        <p:txBody>
          <a:bodyPr/>
          <a:lstStyle/>
          <a:p>
            <a:r>
              <a:rPr lang="nl-NL" dirty="0"/>
              <a:t>Uitdaging I – Krapte arbeidsmarkt</a:t>
            </a:r>
            <a:endParaRPr lang="en-GB" dirty="0"/>
          </a:p>
        </p:txBody>
      </p:sp>
      <p:sp>
        <p:nvSpPr>
          <p:cNvPr id="4" name="Tijdelijke aanduiding voor tekst 3">
            <a:extLst>
              <a:ext uri="{FF2B5EF4-FFF2-40B4-BE49-F238E27FC236}">
                <a16:creationId xmlns:a16="http://schemas.microsoft.com/office/drawing/2014/main" id="{D4BAC9F9-A319-9849-B05B-8EB2ED536828}"/>
              </a:ext>
            </a:extLst>
          </p:cNvPr>
          <p:cNvSpPr>
            <a:spLocks noGrp="1"/>
          </p:cNvSpPr>
          <p:nvPr>
            <p:ph type="body" sz="quarter" idx="14"/>
          </p:nvPr>
        </p:nvSpPr>
        <p:spPr>
          <a:xfrm>
            <a:off x="478580" y="1556792"/>
            <a:ext cx="3672409" cy="4788941"/>
          </a:xfrm>
        </p:spPr>
        <p:txBody>
          <a:bodyPr/>
          <a:lstStyle/>
          <a:p>
            <a:r>
              <a:rPr lang="nl-NL" sz="2000" dirty="0"/>
              <a:t>Vacaturegraad historisch uniek</a:t>
            </a:r>
          </a:p>
          <a:p>
            <a:endParaRPr lang="nl-NL" sz="2000" dirty="0"/>
          </a:p>
          <a:p>
            <a:r>
              <a:rPr lang="nl-NL" sz="2000" dirty="0"/>
              <a:t>Met name door vergrijzing en organisatie arbeidsmarkt</a:t>
            </a:r>
            <a:br>
              <a:rPr lang="nl-NL" sz="2000" dirty="0"/>
            </a:br>
            <a:r>
              <a:rPr lang="nl-NL" sz="2000" dirty="0"/>
              <a:t>(arbeid lange tijd ruim aanwezig en relatief goedkoop)</a:t>
            </a:r>
          </a:p>
          <a:p>
            <a:endParaRPr lang="nl-NL" sz="2000" dirty="0"/>
          </a:p>
          <a:p>
            <a:r>
              <a:rPr lang="nl-NL" sz="2000" dirty="0"/>
              <a:t>Oplossingsrichtingen</a:t>
            </a:r>
          </a:p>
          <a:p>
            <a:pPr lvl="1"/>
            <a:r>
              <a:rPr lang="nl-NL" sz="1700" b="1" i="1" dirty="0"/>
              <a:t>Participatie</a:t>
            </a:r>
            <a:r>
              <a:rPr lang="nl-NL" sz="1700" i="1" dirty="0"/>
              <a:t> (?) </a:t>
            </a:r>
          </a:p>
          <a:p>
            <a:pPr lvl="1"/>
            <a:r>
              <a:rPr lang="nl-NL" sz="1700" dirty="0"/>
              <a:t>Werklozen (?)</a:t>
            </a:r>
          </a:p>
          <a:p>
            <a:pPr lvl="1"/>
            <a:r>
              <a:rPr lang="nl-NL" sz="1700" dirty="0"/>
              <a:t>Gewerkte uren (?)</a:t>
            </a:r>
          </a:p>
          <a:p>
            <a:pPr lvl="1"/>
            <a:r>
              <a:rPr lang="nl-NL" sz="1700" dirty="0"/>
              <a:t>Immigratie (?)</a:t>
            </a:r>
          </a:p>
          <a:p>
            <a:pPr lvl="1"/>
            <a:r>
              <a:rPr lang="nl-NL" sz="1700" dirty="0"/>
              <a:t>Matching / LLO (!)</a:t>
            </a:r>
          </a:p>
          <a:p>
            <a:pPr lvl="1"/>
            <a:r>
              <a:rPr lang="nl-NL" sz="1700" dirty="0"/>
              <a:t>Arbeidsproductiviteit (!)</a:t>
            </a:r>
          </a:p>
          <a:p>
            <a:pPr lvl="1"/>
            <a:r>
              <a:rPr lang="nl-NL" sz="1700" dirty="0"/>
              <a:t>Sturen op wat we niet doen (!)</a:t>
            </a:r>
            <a:endParaRPr lang="en-GB" sz="1700" dirty="0"/>
          </a:p>
        </p:txBody>
      </p:sp>
      <p:sp>
        <p:nvSpPr>
          <p:cNvPr id="7" name="Rechthoek">
            <a:extLst>
              <a:ext uri="{FF2B5EF4-FFF2-40B4-BE49-F238E27FC236}">
                <a16:creationId xmlns:a16="http://schemas.microsoft.com/office/drawing/2014/main" id="{5E3E40B9-53DA-B845-B4A9-0384BAD13B43}"/>
              </a:ext>
            </a:extLst>
          </p:cNvPr>
          <p:cNvSpPr/>
          <p:nvPr/>
        </p:nvSpPr>
        <p:spPr>
          <a:xfrm>
            <a:off x="0" y="6597352"/>
            <a:ext cx="3890203" cy="260648"/>
          </a:xfrm>
          <a:prstGeom prst="rect">
            <a:avLst/>
          </a:prstGeom>
          <a:solidFill>
            <a:srgbClr val="E6E6E6"/>
          </a:solidFill>
          <a:ln w="12700">
            <a:miter lim="400000"/>
          </a:ln>
        </p:spPr>
        <p:txBody>
          <a:bodyPr lIns="71437" tIns="71437" rIns="71437" bIns="71437" anchor="ctr"/>
          <a:lstStyle/>
          <a:p>
            <a:pPr>
              <a:defRPr sz="2800" b="0">
                <a:solidFill>
                  <a:srgbClr val="FFFFFF"/>
                </a:solidFill>
                <a:latin typeface="+mn-lt"/>
                <a:ea typeface="+mn-ea"/>
                <a:cs typeface="+mn-cs"/>
                <a:sym typeface="Helvetica Neue Medium"/>
              </a:defRPr>
            </a:pPr>
            <a:endParaRPr>
              <a:solidFill>
                <a:srgbClr val="E11B22"/>
              </a:solidFill>
            </a:endParaRPr>
          </a:p>
        </p:txBody>
      </p:sp>
      <p:pic>
        <p:nvPicPr>
          <p:cNvPr id="3" name="Picture Placeholder 11">
            <a:extLst>
              <a:ext uri="{FF2B5EF4-FFF2-40B4-BE49-F238E27FC236}">
                <a16:creationId xmlns:a16="http://schemas.microsoft.com/office/drawing/2014/main" id="{B9CB14AF-FCD7-C152-E4C6-CA174DA35064}"/>
              </a:ext>
            </a:extLst>
          </p:cNvPr>
          <p:cNvPicPr>
            <a:picLocks noChangeAspect="1"/>
          </p:cNvPicPr>
          <p:nvPr/>
        </p:nvPicPr>
        <p:blipFill>
          <a:blip r:embed="rId3"/>
          <a:srcRect t="-193" b="4243"/>
          <a:stretch>
            <a:fillRect/>
          </a:stretch>
        </p:blipFill>
        <p:spPr bwMode="gray">
          <a:xfrm>
            <a:off x="4583038" y="1646552"/>
            <a:ext cx="7294666" cy="4446744"/>
          </a:xfrm>
          <a:prstGeom prst="rect">
            <a:avLst/>
          </a:prstGeom>
        </p:spPr>
      </p:pic>
    </p:spTree>
    <p:extLst>
      <p:ext uri="{BB962C8B-B14F-4D97-AF65-F5344CB8AC3E}">
        <p14:creationId xmlns:p14="http://schemas.microsoft.com/office/powerpoint/2010/main" val="2108533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FEBEE04-D6CA-D24C-85BB-49DDFFE65F6D}"/>
              </a:ext>
            </a:extLst>
          </p:cNvPr>
          <p:cNvSpPr>
            <a:spLocks noGrp="1"/>
          </p:cNvSpPr>
          <p:nvPr>
            <p:ph type="body" sz="quarter" idx="13"/>
          </p:nvPr>
        </p:nvSpPr>
        <p:spPr/>
        <p:txBody>
          <a:bodyPr/>
          <a:lstStyle/>
          <a:p>
            <a:r>
              <a:rPr lang="nl-NL" dirty="0"/>
              <a:t>Uitdaging I – Krapte arbeidsmarkt</a:t>
            </a:r>
            <a:endParaRPr lang="en-GB" dirty="0"/>
          </a:p>
        </p:txBody>
      </p:sp>
      <p:sp>
        <p:nvSpPr>
          <p:cNvPr id="4" name="Tijdelijke aanduiding voor tekst 3">
            <a:extLst>
              <a:ext uri="{FF2B5EF4-FFF2-40B4-BE49-F238E27FC236}">
                <a16:creationId xmlns:a16="http://schemas.microsoft.com/office/drawing/2014/main" id="{D4BAC9F9-A319-9849-B05B-8EB2ED536828}"/>
              </a:ext>
            </a:extLst>
          </p:cNvPr>
          <p:cNvSpPr>
            <a:spLocks noGrp="1"/>
          </p:cNvSpPr>
          <p:nvPr>
            <p:ph type="body" sz="quarter" idx="14"/>
          </p:nvPr>
        </p:nvSpPr>
        <p:spPr>
          <a:xfrm>
            <a:off x="478580" y="1556792"/>
            <a:ext cx="3672409" cy="4788941"/>
          </a:xfrm>
        </p:spPr>
        <p:txBody>
          <a:bodyPr/>
          <a:lstStyle/>
          <a:p>
            <a:r>
              <a:rPr lang="nl-NL" sz="2000" dirty="0"/>
              <a:t>Vacaturegraad historisch uniek</a:t>
            </a:r>
          </a:p>
          <a:p>
            <a:endParaRPr lang="nl-NL" sz="2000" dirty="0"/>
          </a:p>
          <a:p>
            <a:r>
              <a:rPr lang="nl-NL" sz="2000" dirty="0"/>
              <a:t>Met name door vergrijzing en organisatie arbeidsmarkt</a:t>
            </a:r>
            <a:br>
              <a:rPr lang="nl-NL" sz="2000" dirty="0"/>
            </a:br>
            <a:r>
              <a:rPr lang="nl-NL" sz="2000" dirty="0"/>
              <a:t>(arbeid lange tijd ruim aanwezig en relatief goedkoop)</a:t>
            </a:r>
          </a:p>
          <a:p>
            <a:endParaRPr lang="nl-NL" sz="2000" dirty="0"/>
          </a:p>
          <a:p>
            <a:r>
              <a:rPr lang="nl-NL" sz="2000" dirty="0"/>
              <a:t>Oplossingsrichtingen</a:t>
            </a:r>
          </a:p>
          <a:p>
            <a:pPr lvl="1"/>
            <a:r>
              <a:rPr lang="nl-NL" sz="1700" dirty="0"/>
              <a:t>Participatie (?) </a:t>
            </a:r>
          </a:p>
          <a:p>
            <a:pPr lvl="1"/>
            <a:r>
              <a:rPr lang="nl-NL" sz="1700" b="1" i="1" dirty="0"/>
              <a:t>Werklozen</a:t>
            </a:r>
            <a:r>
              <a:rPr lang="nl-NL" sz="1700" i="1" dirty="0"/>
              <a:t> (?)</a:t>
            </a:r>
          </a:p>
          <a:p>
            <a:pPr lvl="1"/>
            <a:r>
              <a:rPr lang="nl-NL" sz="1700" dirty="0"/>
              <a:t>Gewerkte uren (?)</a:t>
            </a:r>
          </a:p>
          <a:p>
            <a:pPr lvl="1"/>
            <a:r>
              <a:rPr lang="nl-NL" sz="1700" dirty="0"/>
              <a:t>Immigratie (?)</a:t>
            </a:r>
          </a:p>
          <a:p>
            <a:pPr lvl="1"/>
            <a:r>
              <a:rPr lang="nl-NL" sz="1700" dirty="0"/>
              <a:t>Matching / LLO (!)</a:t>
            </a:r>
          </a:p>
          <a:p>
            <a:pPr lvl="1"/>
            <a:r>
              <a:rPr lang="nl-NL" sz="1700" dirty="0"/>
              <a:t>Arbeidsproductiviteit (!)</a:t>
            </a:r>
          </a:p>
          <a:p>
            <a:pPr lvl="1"/>
            <a:r>
              <a:rPr lang="nl-NL" sz="1700" dirty="0"/>
              <a:t>Sturen op wat we niet doen (!)</a:t>
            </a:r>
            <a:endParaRPr lang="en-GB" sz="1700" dirty="0"/>
          </a:p>
        </p:txBody>
      </p:sp>
      <p:sp>
        <p:nvSpPr>
          <p:cNvPr id="7" name="Rechthoek">
            <a:extLst>
              <a:ext uri="{FF2B5EF4-FFF2-40B4-BE49-F238E27FC236}">
                <a16:creationId xmlns:a16="http://schemas.microsoft.com/office/drawing/2014/main" id="{5E3E40B9-53DA-B845-B4A9-0384BAD13B43}"/>
              </a:ext>
            </a:extLst>
          </p:cNvPr>
          <p:cNvSpPr/>
          <p:nvPr/>
        </p:nvSpPr>
        <p:spPr>
          <a:xfrm>
            <a:off x="0" y="6597352"/>
            <a:ext cx="3890203" cy="260648"/>
          </a:xfrm>
          <a:prstGeom prst="rect">
            <a:avLst/>
          </a:prstGeom>
          <a:solidFill>
            <a:srgbClr val="E6E6E6"/>
          </a:solidFill>
          <a:ln w="12700">
            <a:miter lim="400000"/>
          </a:ln>
        </p:spPr>
        <p:txBody>
          <a:bodyPr lIns="71437" tIns="71437" rIns="71437" bIns="71437" anchor="ctr"/>
          <a:lstStyle/>
          <a:p>
            <a:pPr>
              <a:defRPr sz="2800" b="0">
                <a:solidFill>
                  <a:srgbClr val="FFFFFF"/>
                </a:solidFill>
                <a:latin typeface="+mn-lt"/>
                <a:ea typeface="+mn-ea"/>
                <a:cs typeface="+mn-cs"/>
                <a:sym typeface="Helvetica Neue Medium"/>
              </a:defRPr>
            </a:pPr>
            <a:endParaRPr>
              <a:solidFill>
                <a:srgbClr val="E11B22"/>
              </a:solidFill>
            </a:endParaRPr>
          </a:p>
        </p:txBody>
      </p:sp>
      <p:pic>
        <p:nvPicPr>
          <p:cNvPr id="3" name="Picture Placeholder 11">
            <a:extLst>
              <a:ext uri="{FF2B5EF4-FFF2-40B4-BE49-F238E27FC236}">
                <a16:creationId xmlns:a16="http://schemas.microsoft.com/office/drawing/2014/main" id="{C3BC528E-F9EE-8CEF-A521-5E6AF3233ACC}"/>
              </a:ext>
            </a:extLst>
          </p:cNvPr>
          <p:cNvPicPr>
            <a:picLocks noChangeAspect="1"/>
          </p:cNvPicPr>
          <p:nvPr/>
        </p:nvPicPr>
        <p:blipFill>
          <a:blip r:embed="rId3"/>
          <a:srcRect t="-690" b="5662"/>
          <a:stretch>
            <a:fillRect/>
          </a:stretch>
        </p:blipFill>
        <p:spPr bwMode="gray">
          <a:xfrm>
            <a:off x="4494208" y="1628800"/>
            <a:ext cx="7514069" cy="4536504"/>
          </a:xfrm>
          <a:prstGeom prst="rect">
            <a:avLst/>
          </a:prstGeom>
        </p:spPr>
      </p:pic>
    </p:spTree>
    <p:extLst>
      <p:ext uri="{BB962C8B-B14F-4D97-AF65-F5344CB8AC3E}">
        <p14:creationId xmlns:p14="http://schemas.microsoft.com/office/powerpoint/2010/main" val="2870481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FEBEE04-D6CA-D24C-85BB-49DDFFE65F6D}"/>
              </a:ext>
            </a:extLst>
          </p:cNvPr>
          <p:cNvSpPr>
            <a:spLocks noGrp="1"/>
          </p:cNvSpPr>
          <p:nvPr>
            <p:ph type="body" sz="quarter" idx="13"/>
          </p:nvPr>
        </p:nvSpPr>
        <p:spPr/>
        <p:txBody>
          <a:bodyPr/>
          <a:lstStyle/>
          <a:p>
            <a:r>
              <a:rPr lang="nl-NL" dirty="0"/>
              <a:t>Uitdaging I – Krapte arbeidsmarkt</a:t>
            </a:r>
            <a:endParaRPr lang="en-GB" dirty="0"/>
          </a:p>
        </p:txBody>
      </p:sp>
      <p:sp>
        <p:nvSpPr>
          <p:cNvPr id="4" name="Tijdelijke aanduiding voor tekst 3">
            <a:extLst>
              <a:ext uri="{FF2B5EF4-FFF2-40B4-BE49-F238E27FC236}">
                <a16:creationId xmlns:a16="http://schemas.microsoft.com/office/drawing/2014/main" id="{D4BAC9F9-A319-9849-B05B-8EB2ED536828}"/>
              </a:ext>
            </a:extLst>
          </p:cNvPr>
          <p:cNvSpPr>
            <a:spLocks noGrp="1"/>
          </p:cNvSpPr>
          <p:nvPr>
            <p:ph type="body" sz="quarter" idx="14"/>
          </p:nvPr>
        </p:nvSpPr>
        <p:spPr>
          <a:xfrm>
            <a:off x="478580" y="1556792"/>
            <a:ext cx="3672409" cy="4788941"/>
          </a:xfrm>
        </p:spPr>
        <p:txBody>
          <a:bodyPr/>
          <a:lstStyle/>
          <a:p>
            <a:r>
              <a:rPr lang="nl-NL" sz="2000" dirty="0"/>
              <a:t>Vacaturegraad historisch uniek</a:t>
            </a:r>
          </a:p>
          <a:p>
            <a:endParaRPr lang="nl-NL" sz="2000" dirty="0"/>
          </a:p>
          <a:p>
            <a:r>
              <a:rPr lang="nl-NL" sz="2000" dirty="0"/>
              <a:t>Met name door vergrijzing en organisatie arbeidsmarkt</a:t>
            </a:r>
            <a:br>
              <a:rPr lang="nl-NL" sz="2000" dirty="0"/>
            </a:br>
            <a:r>
              <a:rPr lang="nl-NL" sz="2000" dirty="0"/>
              <a:t>(arbeid lange tijd ruim aanwezig en relatief goedkoop)</a:t>
            </a:r>
          </a:p>
          <a:p>
            <a:endParaRPr lang="nl-NL" sz="2000" dirty="0"/>
          </a:p>
          <a:p>
            <a:r>
              <a:rPr lang="nl-NL" sz="2000" dirty="0"/>
              <a:t>Oplossingsrichtingen</a:t>
            </a:r>
          </a:p>
          <a:p>
            <a:pPr lvl="1"/>
            <a:r>
              <a:rPr lang="nl-NL" sz="1700" dirty="0"/>
              <a:t>Participatie (?) </a:t>
            </a:r>
          </a:p>
          <a:p>
            <a:pPr lvl="1"/>
            <a:r>
              <a:rPr lang="nl-NL" sz="1700" dirty="0"/>
              <a:t>Werklozen (?)</a:t>
            </a:r>
          </a:p>
          <a:p>
            <a:pPr lvl="1"/>
            <a:r>
              <a:rPr lang="nl-NL" sz="1700" b="1" i="1" dirty="0"/>
              <a:t>Gewerkte uren </a:t>
            </a:r>
            <a:r>
              <a:rPr lang="nl-NL" sz="1700" i="1" dirty="0"/>
              <a:t>(?)</a:t>
            </a:r>
          </a:p>
          <a:p>
            <a:pPr lvl="1"/>
            <a:r>
              <a:rPr lang="nl-NL" sz="1700" dirty="0"/>
              <a:t>Immigratie (?)</a:t>
            </a:r>
          </a:p>
          <a:p>
            <a:pPr lvl="1"/>
            <a:r>
              <a:rPr lang="nl-NL" sz="1700" dirty="0"/>
              <a:t>Matching / LLO (!)</a:t>
            </a:r>
          </a:p>
          <a:p>
            <a:pPr lvl="1"/>
            <a:r>
              <a:rPr lang="nl-NL" sz="1700" dirty="0"/>
              <a:t>Arbeidsproductiviteit (!)</a:t>
            </a:r>
          </a:p>
          <a:p>
            <a:pPr lvl="1"/>
            <a:r>
              <a:rPr lang="nl-NL" sz="1700" dirty="0"/>
              <a:t>Sturen op wat we niet doen (!)</a:t>
            </a:r>
            <a:endParaRPr lang="en-GB" sz="1700" dirty="0"/>
          </a:p>
        </p:txBody>
      </p:sp>
      <p:sp>
        <p:nvSpPr>
          <p:cNvPr id="7" name="Rechthoek">
            <a:extLst>
              <a:ext uri="{FF2B5EF4-FFF2-40B4-BE49-F238E27FC236}">
                <a16:creationId xmlns:a16="http://schemas.microsoft.com/office/drawing/2014/main" id="{5E3E40B9-53DA-B845-B4A9-0384BAD13B43}"/>
              </a:ext>
            </a:extLst>
          </p:cNvPr>
          <p:cNvSpPr/>
          <p:nvPr/>
        </p:nvSpPr>
        <p:spPr>
          <a:xfrm>
            <a:off x="0" y="6597352"/>
            <a:ext cx="3890203" cy="260648"/>
          </a:xfrm>
          <a:prstGeom prst="rect">
            <a:avLst/>
          </a:prstGeom>
          <a:solidFill>
            <a:srgbClr val="E6E6E6"/>
          </a:solidFill>
          <a:ln w="12700">
            <a:miter lim="400000"/>
          </a:ln>
        </p:spPr>
        <p:txBody>
          <a:bodyPr lIns="71437" tIns="71437" rIns="71437" bIns="71437" anchor="ctr"/>
          <a:lstStyle/>
          <a:p>
            <a:pPr>
              <a:defRPr sz="2800" b="0">
                <a:solidFill>
                  <a:srgbClr val="FFFFFF"/>
                </a:solidFill>
                <a:latin typeface="+mn-lt"/>
                <a:ea typeface="+mn-ea"/>
                <a:cs typeface="+mn-cs"/>
                <a:sym typeface="Helvetica Neue Medium"/>
              </a:defRPr>
            </a:pPr>
            <a:endParaRPr>
              <a:solidFill>
                <a:srgbClr val="E11B22"/>
              </a:solidFill>
            </a:endParaRPr>
          </a:p>
        </p:txBody>
      </p:sp>
      <p:pic>
        <p:nvPicPr>
          <p:cNvPr id="3" name="Picture Placeholder 11">
            <a:extLst>
              <a:ext uri="{FF2B5EF4-FFF2-40B4-BE49-F238E27FC236}">
                <a16:creationId xmlns:a16="http://schemas.microsoft.com/office/drawing/2014/main" id="{FFE3E0F1-1DD8-6DE9-8EBA-17FD9890B06B}"/>
              </a:ext>
            </a:extLst>
          </p:cNvPr>
          <p:cNvPicPr>
            <a:picLocks noChangeAspect="1"/>
          </p:cNvPicPr>
          <p:nvPr/>
        </p:nvPicPr>
        <p:blipFill>
          <a:blip r:embed="rId3"/>
          <a:srcRect l="74" t="-648" r="-74" b="12719"/>
          <a:stretch>
            <a:fillRect/>
          </a:stretch>
        </p:blipFill>
        <p:spPr bwMode="gray">
          <a:xfrm>
            <a:off x="4450033" y="1628800"/>
            <a:ext cx="7514071" cy="4536504"/>
          </a:xfrm>
          <a:prstGeom prst="rect">
            <a:avLst/>
          </a:prstGeom>
        </p:spPr>
      </p:pic>
    </p:spTree>
    <p:extLst>
      <p:ext uri="{BB962C8B-B14F-4D97-AF65-F5344CB8AC3E}">
        <p14:creationId xmlns:p14="http://schemas.microsoft.com/office/powerpoint/2010/main" val="2813971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356B1-455E-6E11-43D6-74BC4497DEB7}"/>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91DB2FF-0F09-51C1-F4BE-31C8F5288573}"/>
              </a:ext>
            </a:extLst>
          </p:cNvPr>
          <p:cNvSpPr>
            <a:spLocks noGrp="1"/>
          </p:cNvSpPr>
          <p:nvPr>
            <p:ph type="body" sz="quarter" idx="13"/>
          </p:nvPr>
        </p:nvSpPr>
        <p:spPr/>
        <p:txBody>
          <a:bodyPr/>
          <a:lstStyle/>
          <a:p>
            <a:r>
              <a:rPr lang="en-US" dirty="0" err="1"/>
              <a:t>Uitdaging</a:t>
            </a:r>
            <a:r>
              <a:rPr lang="en-US" dirty="0"/>
              <a:t> II – Slimmer </a:t>
            </a:r>
            <a:r>
              <a:rPr lang="en-US" dirty="0" err="1"/>
              <a:t>produceren</a:t>
            </a:r>
            <a:endParaRPr lang="en-US" dirty="0">
              <a:solidFill>
                <a:srgbClr val="FF0000"/>
              </a:solidFill>
            </a:endParaRPr>
          </a:p>
        </p:txBody>
      </p:sp>
      <p:sp>
        <p:nvSpPr>
          <p:cNvPr id="4" name="Tijdelijke aanduiding voor tekst 3">
            <a:extLst>
              <a:ext uri="{FF2B5EF4-FFF2-40B4-BE49-F238E27FC236}">
                <a16:creationId xmlns:a16="http://schemas.microsoft.com/office/drawing/2014/main" id="{A4B6A471-880B-F8FE-5BDB-B58CB89793B1}"/>
              </a:ext>
            </a:extLst>
          </p:cNvPr>
          <p:cNvSpPr>
            <a:spLocks noGrp="1"/>
          </p:cNvSpPr>
          <p:nvPr>
            <p:ph type="body" sz="quarter" idx="14"/>
          </p:nvPr>
        </p:nvSpPr>
        <p:spPr>
          <a:xfrm>
            <a:off x="478580" y="1556792"/>
            <a:ext cx="3390691" cy="4788941"/>
          </a:xfrm>
        </p:spPr>
        <p:txBody>
          <a:bodyPr/>
          <a:lstStyle/>
          <a:p>
            <a:r>
              <a:rPr lang="en-US" sz="2000" dirty="0" err="1"/>
              <a:t>Europees</a:t>
            </a:r>
            <a:r>
              <a:rPr lang="en-US" sz="2000" dirty="0"/>
              <a:t>, </a:t>
            </a:r>
            <a:r>
              <a:rPr lang="en-US" sz="2000" dirty="0" err="1"/>
              <a:t>Nederlands</a:t>
            </a:r>
            <a:r>
              <a:rPr lang="en-US" sz="2000" dirty="0"/>
              <a:t> </a:t>
            </a:r>
            <a:r>
              <a:rPr lang="en-US" sz="2000" dirty="0" err="1"/>
              <a:t>en</a:t>
            </a:r>
            <a:r>
              <a:rPr lang="en-US" sz="2000" dirty="0"/>
              <a:t> MRA </a:t>
            </a:r>
            <a:r>
              <a:rPr lang="en-US" sz="2000" dirty="0" err="1"/>
              <a:t>vraagstuk</a:t>
            </a:r>
            <a:r>
              <a:rPr lang="en-US" sz="2000" dirty="0"/>
              <a:t> – </a:t>
            </a:r>
            <a:r>
              <a:rPr lang="en-US" sz="2000" dirty="0" err="1"/>
              <a:t>zie</a:t>
            </a:r>
            <a:r>
              <a:rPr lang="en-US" sz="2000" dirty="0"/>
              <a:t> Draghi</a:t>
            </a:r>
          </a:p>
          <a:p>
            <a:endParaRPr lang="en-US" sz="2000" dirty="0"/>
          </a:p>
          <a:p>
            <a:r>
              <a:rPr lang="en-US" sz="2000" dirty="0" err="1"/>
              <a:t>Arbeidsproductiviteitsgroei</a:t>
            </a:r>
            <a:r>
              <a:rPr lang="en-US" sz="2000" dirty="0"/>
              <a:t>  </a:t>
            </a:r>
            <a:r>
              <a:rPr lang="en-US" sz="2000" dirty="0" err="1"/>
              <a:t>daalt</a:t>
            </a:r>
            <a:r>
              <a:rPr lang="en-US" sz="2000" dirty="0"/>
              <a:t> op LT in alle regio’s</a:t>
            </a:r>
          </a:p>
          <a:p>
            <a:endParaRPr lang="en-US" sz="2000" dirty="0"/>
          </a:p>
          <a:p>
            <a:r>
              <a:rPr lang="en-US" sz="2000" dirty="0"/>
              <a:t>In MRA is </a:t>
            </a:r>
            <a:r>
              <a:rPr lang="en-US" sz="2000" dirty="0" err="1"/>
              <a:t>daling</a:t>
            </a:r>
            <a:r>
              <a:rPr lang="en-US" sz="2000" dirty="0"/>
              <a:t> van </a:t>
            </a:r>
            <a:r>
              <a:rPr lang="en-US" sz="2000" dirty="0" err="1"/>
              <a:t>groei</a:t>
            </a:r>
            <a:r>
              <a:rPr lang="en-US" sz="2000" dirty="0"/>
              <a:t> minder </a:t>
            </a:r>
            <a:r>
              <a:rPr lang="en-US" sz="2000" dirty="0" err="1"/>
              <a:t>sterk</a:t>
            </a:r>
            <a:r>
              <a:rPr lang="en-US" sz="2000" dirty="0"/>
              <a:t> dan </a:t>
            </a:r>
            <a:r>
              <a:rPr lang="en-US" sz="2000" dirty="0" err="1"/>
              <a:t>voor</a:t>
            </a:r>
            <a:r>
              <a:rPr lang="en-US" sz="2000" dirty="0"/>
              <a:t> heel Nederland</a:t>
            </a:r>
          </a:p>
          <a:p>
            <a:endParaRPr lang="en-US" sz="2000" dirty="0"/>
          </a:p>
          <a:p>
            <a:r>
              <a:rPr lang="en-US" sz="2000" dirty="0" err="1"/>
              <a:t>Groei</a:t>
            </a:r>
            <a:r>
              <a:rPr lang="en-US" sz="2000" dirty="0"/>
              <a:t> </a:t>
            </a:r>
            <a:r>
              <a:rPr lang="en-US" sz="2000" dirty="0" err="1"/>
              <a:t>arbeidsproductiviteit</a:t>
            </a:r>
            <a:r>
              <a:rPr lang="en-US" sz="2000" dirty="0"/>
              <a:t> </a:t>
            </a:r>
            <a:r>
              <a:rPr lang="en-US" sz="2000" i="1" dirty="0" err="1"/>
              <a:t>marktsector</a:t>
            </a:r>
            <a:r>
              <a:rPr lang="en-US" sz="2000" dirty="0"/>
              <a:t> </a:t>
            </a:r>
            <a:r>
              <a:rPr lang="en-US" sz="2000" dirty="0" err="1"/>
              <a:t>sterk</a:t>
            </a:r>
            <a:r>
              <a:rPr lang="en-US" sz="2000" dirty="0"/>
              <a:t> in </a:t>
            </a:r>
            <a:r>
              <a:rPr lang="en-US" sz="2000" dirty="0" err="1"/>
              <a:t>internationaal</a:t>
            </a:r>
            <a:r>
              <a:rPr lang="en-US" sz="2000" dirty="0"/>
              <a:t> </a:t>
            </a:r>
            <a:r>
              <a:rPr lang="en-US" sz="2000" dirty="0" err="1"/>
              <a:t>perspectief</a:t>
            </a:r>
            <a:br>
              <a:rPr lang="en-US" sz="2000" dirty="0"/>
            </a:br>
            <a:r>
              <a:rPr lang="en-US" sz="2000" dirty="0"/>
              <a:t>(cf. DNB, 2025) </a:t>
            </a:r>
          </a:p>
        </p:txBody>
      </p:sp>
      <p:sp>
        <p:nvSpPr>
          <p:cNvPr id="7" name="Rechthoek">
            <a:extLst>
              <a:ext uri="{FF2B5EF4-FFF2-40B4-BE49-F238E27FC236}">
                <a16:creationId xmlns:a16="http://schemas.microsoft.com/office/drawing/2014/main" id="{94955E07-E7FA-5144-BB4E-14D1B5EE5B69}"/>
              </a:ext>
            </a:extLst>
          </p:cNvPr>
          <p:cNvSpPr/>
          <p:nvPr/>
        </p:nvSpPr>
        <p:spPr>
          <a:xfrm>
            <a:off x="0" y="6597352"/>
            <a:ext cx="3890203" cy="260648"/>
          </a:xfrm>
          <a:prstGeom prst="rect">
            <a:avLst/>
          </a:prstGeom>
          <a:solidFill>
            <a:srgbClr val="E6E6E6"/>
          </a:solidFill>
          <a:ln w="12700">
            <a:miter lim="400000"/>
          </a:ln>
        </p:spPr>
        <p:txBody>
          <a:bodyPr lIns="71437" tIns="71437" rIns="71437" bIns="71437" anchor="ctr"/>
          <a:lstStyle/>
          <a:p>
            <a:pPr>
              <a:defRPr sz="2800" b="0">
                <a:solidFill>
                  <a:srgbClr val="FFFFFF"/>
                </a:solidFill>
                <a:latin typeface="+mn-lt"/>
                <a:ea typeface="+mn-ea"/>
                <a:cs typeface="+mn-cs"/>
                <a:sym typeface="Helvetica Neue Medium"/>
              </a:defRPr>
            </a:pPr>
            <a:endParaRPr>
              <a:solidFill>
                <a:srgbClr val="E11B22"/>
              </a:solidFill>
            </a:endParaRPr>
          </a:p>
        </p:txBody>
      </p:sp>
      <p:sp>
        <p:nvSpPr>
          <p:cNvPr id="5" name="Tijdelijke aanduiding voor afbeelding 4">
            <a:extLst>
              <a:ext uri="{FF2B5EF4-FFF2-40B4-BE49-F238E27FC236}">
                <a16:creationId xmlns:a16="http://schemas.microsoft.com/office/drawing/2014/main" id="{1EE849C3-FDFC-2045-EC7C-24C05684493B}"/>
              </a:ext>
            </a:extLst>
          </p:cNvPr>
          <p:cNvSpPr>
            <a:spLocks noGrp="1"/>
          </p:cNvSpPr>
          <p:nvPr>
            <p:ph type="pic" sz="quarter" idx="15"/>
          </p:nvPr>
        </p:nvSpPr>
        <p:spPr/>
        <p:txBody>
          <a:bodyPr/>
          <a:lstStyle/>
          <a:p>
            <a:endParaRPr lang="en-GB"/>
          </a:p>
        </p:txBody>
      </p:sp>
      <p:pic>
        <p:nvPicPr>
          <p:cNvPr id="8" name="Picture Placeholder 11">
            <a:extLst>
              <a:ext uri="{FF2B5EF4-FFF2-40B4-BE49-F238E27FC236}">
                <a16:creationId xmlns:a16="http://schemas.microsoft.com/office/drawing/2014/main" id="{3FB4BC1A-66AA-8C0A-E6BC-D52739D31AEB}"/>
              </a:ext>
            </a:extLst>
          </p:cNvPr>
          <p:cNvPicPr>
            <a:picLocks noChangeAspect="1"/>
          </p:cNvPicPr>
          <p:nvPr/>
        </p:nvPicPr>
        <p:blipFill>
          <a:blip r:embed="rId3"/>
          <a:srcRect l="-607" t="-1" r="8500" b="3995"/>
          <a:stretch>
            <a:fillRect/>
          </a:stretch>
        </p:blipFill>
        <p:spPr bwMode="gray">
          <a:xfrm>
            <a:off x="4478687" y="1618735"/>
            <a:ext cx="7394800" cy="4464496"/>
          </a:xfrm>
          <a:prstGeom prst="rect">
            <a:avLst/>
          </a:prstGeom>
        </p:spPr>
      </p:pic>
    </p:spTree>
    <p:extLst>
      <p:ext uri="{BB962C8B-B14F-4D97-AF65-F5344CB8AC3E}">
        <p14:creationId xmlns:p14="http://schemas.microsoft.com/office/powerpoint/2010/main" val="2869317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2753F-3AD5-91C2-CDEC-FD4AD9136A77}"/>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BD16FA-C2E0-7365-FF88-3FFFC524AE9E}"/>
              </a:ext>
            </a:extLst>
          </p:cNvPr>
          <p:cNvSpPr>
            <a:spLocks noGrp="1"/>
          </p:cNvSpPr>
          <p:nvPr>
            <p:ph type="body" sz="quarter" idx="13"/>
          </p:nvPr>
        </p:nvSpPr>
        <p:spPr/>
        <p:txBody>
          <a:bodyPr/>
          <a:lstStyle/>
          <a:p>
            <a:r>
              <a:rPr lang="en-US" dirty="0" err="1"/>
              <a:t>Uitdaging</a:t>
            </a:r>
            <a:r>
              <a:rPr lang="en-US" dirty="0"/>
              <a:t> II – Slimmer </a:t>
            </a:r>
            <a:r>
              <a:rPr lang="en-US" dirty="0" err="1"/>
              <a:t>produceren</a:t>
            </a:r>
            <a:endParaRPr lang="en-US" dirty="0">
              <a:solidFill>
                <a:srgbClr val="FF0000"/>
              </a:solidFill>
            </a:endParaRPr>
          </a:p>
        </p:txBody>
      </p:sp>
      <p:sp>
        <p:nvSpPr>
          <p:cNvPr id="4" name="Tijdelijke aanduiding voor tekst 3">
            <a:extLst>
              <a:ext uri="{FF2B5EF4-FFF2-40B4-BE49-F238E27FC236}">
                <a16:creationId xmlns:a16="http://schemas.microsoft.com/office/drawing/2014/main" id="{CC4F9904-B6BD-5192-403E-5210081018C9}"/>
              </a:ext>
            </a:extLst>
          </p:cNvPr>
          <p:cNvSpPr>
            <a:spLocks noGrp="1"/>
          </p:cNvSpPr>
          <p:nvPr>
            <p:ph type="body" sz="quarter" idx="14"/>
          </p:nvPr>
        </p:nvSpPr>
        <p:spPr>
          <a:xfrm>
            <a:off x="478580" y="1556792"/>
            <a:ext cx="3816426" cy="4788941"/>
          </a:xfrm>
        </p:spPr>
        <p:txBody>
          <a:bodyPr/>
          <a:lstStyle/>
          <a:p>
            <a:r>
              <a:rPr lang="en-US" sz="2000" dirty="0" err="1"/>
              <a:t>Kandidaat-oorzaken</a:t>
            </a:r>
            <a:r>
              <a:rPr lang="en-US" sz="2000" dirty="0"/>
              <a:t> </a:t>
            </a:r>
            <a:r>
              <a:rPr lang="en-US" sz="2000" dirty="0" err="1"/>
              <a:t>voor</a:t>
            </a:r>
            <a:r>
              <a:rPr lang="en-US" sz="2000" dirty="0"/>
              <a:t> </a:t>
            </a:r>
            <a:r>
              <a:rPr lang="en-US" sz="2000" dirty="0" err="1"/>
              <a:t>vertraging</a:t>
            </a:r>
            <a:r>
              <a:rPr lang="en-US" sz="2000" dirty="0"/>
              <a:t> </a:t>
            </a:r>
            <a:r>
              <a:rPr lang="en-US" sz="2000" dirty="0" err="1"/>
              <a:t>productiviteitsgroei</a:t>
            </a:r>
            <a:r>
              <a:rPr lang="en-US" sz="2000" dirty="0"/>
              <a:t> </a:t>
            </a:r>
          </a:p>
          <a:p>
            <a:pPr lvl="1"/>
            <a:r>
              <a:rPr lang="en-US" sz="1700" dirty="0" err="1"/>
              <a:t>Kwaliteit</a:t>
            </a:r>
            <a:r>
              <a:rPr lang="en-US" sz="1700" dirty="0"/>
              <a:t> </a:t>
            </a:r>
            <a:r>
              <a:rPr lang="en-US" sz="1700" dirty="0" err="1"/>
              <a:t>scholing</a:t>
            </a:r>
            <a:endParaRPr lang="en-US" sz="1700" dirty="0"/>
          </a:p>
          <a:p>
            <a:pPr lvl="1"/>
            <a:r>
              <a:rPr lang="en-US" sz="1700" dirty="0" err="1"/>
              <a:t>Investeringen</a:t>
            </a:r>
            <a:r>
              <a:rPr lang="en-US" sz="1700" dirty="0"/>
              <a:t> in </a:t>
            </a:r>
            <a:r>
              <a:rPr lang="en-US" sz="1700" dirty="0" err="1"/>
              <a:t>innovatie</a:t>
            </a:r>
            <a:endParaRPr lang="en-US" sz="1700" dirty="0"/>
          </a:p>
          <a:p>
            <a:pPr lvl="1"/>
            <a:r>
              <a:rPr lang="en-US" sz="1700" dirty="0" err="1"/>
              <a:t>Beschikbaarheid</a:t>
            </a:r>
            <a:r>
              <a:rPr lang="en-US" sz="1700" dirty="0"/>
              <a:t> venture capital</a:t>
            </a:r>
          </a:p>
          <a:p>
            <a:pPr lvl="1"/>
            <a:r>
              <a:rPr lang="en-US" sz="1700" dirty="0" err="1"/>
              <a:t>Gebrek</a:t>
            </a:r>
            <a:r>
              <a:rPr lang="en-US" sz="1700" dirty="0"/>
              <a:t> </a:t>
            </a:r>
            <a:r>
              <a:rPr lang="en-US" sz="1700" dirty="0" err="1"/>
              <a:t>aan</a:t>
            </a:r>
            <a:r>
              <a:rPr lang="en-US" sz="1700" dirty="0"/>
              <a:t> </a:t>
            </a:r>
            <a:r>
              <a:rPr lang="en-US" sz="1700" dirty="0" err="1"/>
              <a:t>creatieve</a:t>
            </a:r>
            <a:r>
              <a:rPr lang="en-US" sz="1700" dirty="0"/>
              <a:t> </a:t>
            </a:r>
            <a:r>
              <a:rPr lang="en-US" sz="1700" dirty="0" err="1"/>
              <a:t>destructie</a:t>
            </a:r>
            <a:endParaRPr lang="en-US" sz="1700" dirty="0"/>
          </a:p>
          <a:p>
            <a:pPr lvl="1"/>
            <a:r>
              <a:rPr lang="en-US" sz="1700" dirty="0" err="1"/>
              <a:t>Vergrijzing</a:t>
            </a:r>
            <a:r>
              <a:rPr lang="en-US" sz="1700" dirty="0"/>
              <a:t> en </a:t>
            </a:r>
            <a:r>
              <a:rPr lang="en-US" sz="1700" dirty="0" err="1"/>
              <a:t>participatie</a:t>
            </a:r>
            <a:endParaRPr lang="en-US" sz="1700" dirty="0"/>
          </a:p>
          <a:p>
            <a:pPr lvl="1"/>
            <a:r>
              <a:rPr lang="en-US" sz="1700" dirty="0"/>
              <a:t>Baumol-effect</a:t>
            </a:r>
          </a:p>
          <a:p>
            <a:endParaRPr lang="en-US" sz="2000" dirty="0">
              <a:solidFill>
                <a:srgbClr val="FF0000"/>
              </a:solidFill>
            </a:endParaRPr>
          </a:p>
          <a:p>
            <a:r>
              <a:rPr lang="en-US" sz="2000" dirty="0" err="1"/>
              <a:t>Kandidaat-oplossingen</a:t>
            </a:r>
            <a:r>
              <a:rPr lang="en-US" sz="2000" dirty="0"/>
              <a:t> </a:t>
            </a:r>
            <a:r>
              <a:rPr lang="en-US" sz="2000" dirty="0" err="1"/>
              <a:t>voor</a:t>
            </a:r>
            <a:r>
              <a:rPr lang="en-US" sz="2000" dirty="0"/>
              <a:t> </a:t>
            </a:r>
            <a:r>
              <a:rPr lang="en-US" sz="2000" dirty="0" err="1"/>
              <a:t>grotere</a:t>
            </a:r>
            <a:r>
              <a:rPr lang="en-US" sz="2000" dirty="0"/>
              <a:t> </a:t>
            </a:r>
            <a:r>
              <a:rPr lang="en-US" sz="2000" dirty="0" err="1"/>
              <a:t>productiviteitsgroei</a:t>
            </a:r>
            <a:endParaRPr lang="en-US" sz="2000" dirty="0"/>
          </a:p>
          <a:p>
            <a:pPr lvl="1"/>
            <a:r>
              <a:rPr lang="en-US" sz="1700" dirty="0" err="1"/>
              <a:t>Investeren</a:t>
            </a:r>
            <a:r>
              <a:rPr lang="en-US" sz="1700" dirty="0"/>
              <a:t> in </a:t>
            </a:r>
            <a:r>
              <a:rPr lang="en-US" sz="1700" dirty="0" err="1"/>
              <a:t>scholing</a:t>
            </a:r>
            <a:endParaRPr lang="en-US" sz="1700" dirty="0"/>
          </a:p>
          <a:p>
            <a:pPr lvl="1"/>
            <a:r>
              <a:rPr lang="en-US" sz="1700" dirty="0" err="1"/>
              <a:t>Investeren</a:t>
            </a:r>
            <a:r>
              <a:rPr lang="en-US" sz="1700" dirty="0"/>
              <a:t> in </a:t>
            </a:r>
            <a:r>
              <a:rPr lang="en-US" sz="1700" i="1" dirty="0" err="1"/>
              <a:t>arbeidsbesparende</a:t>
            </a:r>
            <a:r>
              <a:rPr lang="en-US" sz="1700" dirty="0"/>
              <a:t> </a:t>
            </a:r>
            <a:r>
              <a:rPr lang="en-US" sz="1700" dirty="0" err="1"/>
              <a:t>innovaties</a:t>
            </a:r>
            <a:r>
              <a:rPr lang="en-US" sz="1700" dirty="0"/>
              <a:t> (R&amp;D)</a:t>
            </a:r>
          </a:p>
          <a:p>
            <a:pPr lvl="1"/>
            <a:r>
              <a:rPr lang="en-US" sz="1700" dirty="0" err="1"/>
              <a:t>Beprijzen</a:t>
            </a:r>
            <a:r>
              <a:rPr lang="en-US" sz="1700" dirty="0"/>
              <a:t> </a:t>
            </a:r>
            <a:r>
              <a:rPr lang="en-US" sz="1700" dirty="0" err="1"/>
              <a:t>maatschappelijke</a:t>
            </a:r>
            <a:r>
              <a:rPr lang="en-US" sz="1700" dirty="0"/>
              <a:t> </a:t>
            </a:r>
            <a:r>
              <a:rPr lang="en-US" sz="1700" dirty="0" err="1"/>
              <a:t>kosten</a:t>
            </a:r>
            <a:r>
              <a:rPr lang="en-US" sz="1700" dirty="0"/>
              <a:t> (</a:t>
            </a:r>
            <a:r>
              <a:rPr lang="en-US" sz="1700" dirty="0" err="1"/>
              <a:t>stimuleren</a:t>
            </a:r>
            <a:r>
              <a:rPr lang="en-US" sz="1700" dirty="0"/>
              <a:t> </a:t>
            </a:r>
            <a:r>
              <a:rPr lang="en-US" sz="1700" dirty="0" err="1"/>
              <a:t>keuzes</a:t>
            </a:r>
            <a:r>
              <a:rPr lang="en-US" sz="1700" dirty="0"/>
              <a:t>) </a:t>
            </a:r>
          </a:p>
        </p:txBody>
      </p:sp>
      <p:sp>
        <p:nvSpPr>
          <p:cNvPr id="7" name="Rechthoek">
            <a:extLst>
              <a:ext uri="{FF2B5EF4-FFF2-40B4-BE49-F238E27FC236}">
                <a16:creationId xmlns:a16="http://schemas.microsoft.com/office/drawing/2014/main" id="{79522D79-D67B-D3F5-8A5C-27E59FB5B29F}"/>
              </a:ext>
            </a:extLst>
          </p:cNvPr>
          <p:cNvSpPr/>
          <p:nvPr/>
        </p:nvSpPr>
        <p:spPr>
          <a:xfrm>
            <a:off x="0" y="6597352"/>
            <a:ext cx="3890203" cy="260648"/>
          </a:xfrm>
          <a:prstGeom prst="rect">
            <a:avLst/>
          </a:prstGeom>
          <a:solidFill>
            <a:srgbClr val="E6E6E6"/>
          </a:solidFill>
          <a:ln w="12700">
            <a:miter lim="400000"/>
          </a:ln>
        </p:spPr>
        <p:txBody>
          <a:bodyPr lIns="71437" tIns="71437" rIns="71437" bIns="71437" anchor="ctr"/>
          <a:lstStyle/>
          <a:p>
            <a:pPr>
              <a:defRPr sz="2800" b="0">
                <a:solidFill>
                  <a:srgbClr val="FFFFFF"/>
                </a:solidFill>
                <a:latin typeface="+mn-lt"/>
                <a:ea typeface="+mn-ea"/>
                <a:cs typeface="+mn-cs"/>
                <a:sym typeface="Helvetica Neue Medium"/>
              </a:defRPr>
            </a:pPr>
            <a:endParaRPr>
              <a:solidFill>
                <a:srgbClr val="E11B22"/>
              </a:solidFill>
            </a:endParaRPr>
          </a:p>
        </p:txBody>
      </p:sp>
      <p:pic>
        <p:nvPicPr>
          <p:cNvPr id="5" name="Afbeelding 4">
            <a:extLst>
              <a:ext uri="{FF2B5EF4-FFF2-40B4-BE49-F238E27FC236}">
                <a16:creationId xmlns:a16="http://schemas.microsoft.com/office/drawing/2014/main" id="{DA36DB2F-9BC6-F9FD-0702-F1A769F09709}"/>
              </a:ext>
            </a:extLst>
          </p:cNvPr>
          <p:cNvPicPr>
            <a:picLocks noChangeAspect="1"/>
          </p:cNvPicPr>
          <p:nvPr/>
        </p:nvPicPr>
        <p:blipFill>
          <a:blip r:embed="rId3"/>
          <a:stretch>
            <a:fillRect/>
          </a:stretch>
        </p:blipFill>
        <p:spPr>
          <a:xfrm>
            <a:off x="4511675" y="1412776"/>
            <a:ext cx="4838563" cy="5045453"/>
          </a:xfrm>
          <a:prstGeom prst="rect">
            <a:avLst/>
          </a:prstGeom>
        </p:spPr>
      </p:pic>
    </p:spTree>
    <p:extLst>
      <p:ext uri="{BB962C8B-B14F-4D97-AF65-F5344CB8AC3E}">
        <p14:creationId xmlns:p14="http://schemas.microsoft.com/office/powerpoint/2010/main" val="3580114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73A4F-139F-6828-E0E5-0AB2075B5E2A}"/>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37925A3-77EA-13EF-992E-3E2198A26CC8}"/>
              </a:ext>
            </a:extLst>
          </p:cNvPr>
          <p:cNvSpPr>
            <a:spLocks noGrp="1"/>
          </p:cNvSpPr>
          <p:nvPr>
            <p:ph type="body" sz="quarter" idx="13"/>
          </p:nvPr>
        </p:nvSpPr>
        <p:spPr/>
        <p:txBody>
          <a:bodyPr/>
          <a:lstStyle/>
          <a:p>
            <a:r>
              <a:rPr lang="en-US" dirty="0" err="1"/>
              <a:t>Uitdaging</a:t>
            </a:r>
            <a:r>
              <a:rPr lang="en-US" dirty="0"/>
              <a:t> III – Schoner </a:t>
            </a:r>
            <a:r>
              <a:rPr lang="en-US" dirty="0" err="1"/>
              <a:t>produceren</a:t>
            </a:r>
            <a:endParaRPr lang="en-US" dirty="0"/>
          </a:p>
        </p:txBody>
      </p:sp>
      <p:sp>
        <p:nvSpPr>
          <p:cNvPr id="4" name="Tijdelijke aanduiding voor tekst 3">
            <a:extLst>
              <a:ext uri="{FF2B5EF4-FFF2-40B4-BE49-F238E27FC236}">
                <a16:creationId xmlns:a16="http://schemas.microsoft.com/office/drawing/2014/main" id="{AC4BEAFA-9BD8-B5C4-2B43-6452ADD9C2EE}"/>
              </a:ext>
            </a:extLst>
          </p:cNvPr>
          <p:cNvSpPr>
            <a:spLocks noGrp="1"/>
          </p:cNvSpPr>
          <p:nvPr>
            <p:ph type="body" sz="quarter" idx="14"/>
          </p:nvPr>
        </p:nvSpPr>
        <p:spPr>
          <a:xfrm>
            <a:off x="478580" y="1556792"/>
            <a:ext cx="3390691" cy="4788941"/>
          </a:xfrm>
        </p:spPr>
        <p:txBody>
          <a:bodyPr/>
          <a:lstStyle/>
          <a:p>
            <a:r>
              <a:rPr lang="en-US" sz="2000" dirty="0"/>
              <a:t>We </a:t>
            </a:r>
            <a:r>
              <a:rPr lang="en-US" sz="2000" dirty="0" err="1"/>
              <a:t>zijn</a:t>
            </a:r>
            <a:r>
              <a:rPr lang="en-US" sz="2000" dirty="0"/>
              <a:t> op </a:t>
            </a:r>
            <a:r>
              <a:rPr lang="en-US" sz="2000" dirty="0" err="1"/>
              <a:t>weg</a:t>
            </a:r>
            <a:r>
              <a:rPr lang="en-US" sz="2000" dirty="0"/>
              <a:t>: </a:t>
            </a:r>
            <a:r>
              <a:rPr lang="en-US" sz="2000" dirty="0" err="1"/>
              <a:t>Finaal</a:t>
            </a:r>
            <a:r>
              <a:rPr lang="en-US" sz="2000" dirty="0"/>
              <a:t> </a:t>
            </a:r>
            <a:r>
              <a:rPr lang="en-US" sz="2000" dirty="0" err="1"/>
              <a:t>energieverbruik</a:t>
            </a:r>
            <a:r>
              <a:rPr lang="en-US" sz="2000" dirty="0"/>
              <a:t> </a:t>
            </a:r>
            <a:r>
              <a:rPr lang="en-US" sz="2000" dirty="0" err="1"/>
              <a:t>daalt</a:t>
            </a:r>
            <a:r>
              <a:rPr lang="en-US" sz="2000" dirty="0"/>
              <a:t> in </a:t>
            </a:r>
            <a:r>
              <a:rPr lang="en-US" sz="2000" dirty="0" err="1"/>
              <a:t>verschillende</a:t>
            </a:r>
            <a:r>
              <a:rPr lang="en-US" sz="2000" dirty="0"/>
              <a:t> </a:t>
            </a:r>
            <a:r>
              <a:rPr lang="en-US" sz="2000" dirty="0" err="1"/>
              <a:t>sectoren</a:t>
            </a:r>
            <a:br>
              <a:rPr lang="en-US" sz="2000" dirty="0"/>
            </a:br>
            <a:endParaRPr lang="en-US" sz="2000" dirty="0"/>
          </a:p>
          <a:p>
            <a:r>
              <a:rPr lang="en-US" sz="2000" dirty="0" err="1"/>
              <a:t>Overgang</a:t>
            </a:r>
            <a:r>
              <a:rPr lang="en-US" sz="2000" dirty="0"/>
              <a:t> </a:t>
            </a:r>
            <a:r>
              <a:rPr lang="en-US" sz="2000" dirty="0" err="1"/>
              <a:t>naar</a:t>
            </a:r>
            <a:r>
              <a:rPr lang="en-US" sz="2000" dirty="0"/>
              <a:t> </a:t>
            </a:r>
            <a:r>
              <a:rPr lang="en-US" sz="2000" dirty="0" err="1"/>
              <a:t>duurzame</a:t>
            </a:r>
            <a:r>
              <a:rPr lang="en-US" sz="2000" dirty="0"/>
              <a:t> </a:t>
            </a:r>
            <a:r>
              <a:rPr lang="en-US" sz="2000" dirty="0" err="1"/>
              <a:t>energie</a:t>
            </a:r>
            <a:r>
              <a:rPr lang="en-US" sz="2000" dirty="0"/>
              <a:t> op gang</a:t>
            </a:r>
            <a:br>
              <a:rPr lang="en-US" sz="2000" dirty="0"/>
            </a:br>
            <a:endParaRPr lang="en-US" sz="2000" dirty="0"/>
          </a:p>
        </p:txBody>
      </p:sp>
      <p:sp>
        <p:nvSpPr>
          <p:cNvPr id="7" name="Rechthoek">
            <a:extLst>
              <a:ext uri="{FF2B5EF4-FFF2-40B4-BE49-F238E27FC236}">
                <a16:creationId xmlns:a16="http://schemas.microsoft.com/office/drawing/2014/main" id="{AD4DD4BD-448A-AB74-28B1-3FE80A96A339}"/>
              </a:ext>
            </a:extLst>
          </p:cNvPr>
          <p:cNvSpPr/>
          <p:nvPr/>
        </p:nvSpPr>
        <p:spPr>
          <a:xfrm>
            <a:off x="0" y="6597352"/>
            <a:ext cx="3890203" cy="260648"/>
          </a:xfrm>
          <a:prstGeom prst="rect">
            <a:avLst/>
          </a:prstGeom>
          <a:solidFill>
            <a:srgbClr val="E6E6E6"/>
          </a:solidFill>
          <a:ln w="12700">
            <a:miter lim="400000"/>
          </a:ln>
        </p:spPr>
        <p:txBody>
          <a:bodyPr lIns="71437" tIns="71437" rIns="71437" bIns="71437" anchor="ctr"/>
          <a:lstStyle/>
          <a:p>
            <a:pPr>
              <a:defRPr sz="2800" b="0">
                <a:solidFill>
                  <a:srgbClr val="FFFFFF"/>
                </a:solidFill>
                <a:latin typeface="+mn-lt"/>
                <a:ea typeface="+mn-ea"/>
                <a:cs typeface="+mn-cs"/>
                <a:sym typeface="Helvetica Neue Medium"/>
              </a:defRPr>
            </a:pPr>
            <a:endParaRPr>
              <a:solidFill>
                <a:srgbClr val="E11B22"/>
              </a:solidFill>
            </a:endParaRPr>
          </a:p>
        </p:txBody>
      </p:sp>
      <p:pic>
        <p:nvPicPr>
          <p:cNvPr id="3" name="Picture Placeholder 4">
            <a:extLst>
              <a:ext uri="{FF2B5EF4-FFF2-40B4-BE49-F238E27FC236}">
                <a16:creationId xmlns:a16="http://schemas.microsoft.com/office/drawing/2014/main" id="{59C47849-5CDB-A596-9F8E-97CF61D5ACF3}"/>
              </a:ext>
            </a:extLst>
          </p:cNvPr>
          <p:cNvPicPr>
            <a:picLocks noChangeAspect="1"/>
          </p:cNvPicPr>
          <p:nvPr/>
        </p:nvPicPr>
        <p:blipFill>
          <a:blip r:embed="rId3"/>
          <a:srcRect l="-284" t="-27" r="284" b="15332"/>
          <a:stretch>
            <a:fillRect/>
          </a:stretch>
        </p:blipFill>
        <p:spPr bwMode="gray">
          <a:xfrm>
            <a:off x="4511675" y="1329177"/>
            <a:ext cx="7205662" cy="5305333"/>
          </a:xfrm>
          <a:prstGeom prst="rect">
            <a:avLst/>
          </a:prstGeom>
        </p:spPr>
      </p:pic>
    </p:spTree>
    <p:extLst>
      <p:ext uri="{BB962C8B-B14F-4D97-AF65-F5344CB8AC3E}">
        <p14:creationId xmlns:p14="http://schemas.microsoft.com/office/powerpoint/2010/main" val="2623011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73A4F-139F-6828-E0E5-0AB2075B5E2A}"/>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37925A3-77EA-13EF-992E-3E2198A26CC8}"/>
              </a:ext>
            </a:extLst>
          </p:cNvPr>
          <p:cNvSpPr>
            <a:spLocks noGrp="1"/>
          </p:cNvSpPr>
          <p:nvPr>
            <p:ph type="body" sz="quarter" idx="13"/>
          </p:nvPr>
        </p:nvSpPr>
        <p:spPr/>
        <p:txBody>
          <a:bodyPr/>
          <a:lstStyle/>
          <a:p>
            <a:r>
              <a:rPr lang="en-US" dirty="0" err="1"/>
              <a:t>Uitdaging</a:t>
            </a:r>
            <a:r>
              <a:rPr lang="en-US" dirty="0"/>
              <a:t> III – Schoner </a:t>
            </a:r>
            <a:r>
              <a:rPr lang="en-US" dirty="0" err="1"/>
              <a:t>produceren</a:t>
            </a:r>
            <a:endParaRPr lang="en-US" dirty="0"/>
          </a:p>
        </p:txBody>
      </p:sp>
      <p:sp>
        <p:nvSpPr>
          <p:cNvPr id="4" name="Tijdelijke aanduiding voor tekst 3">
            <a:extLst>
              <a:ext uri="{FF2B5EF4-FFF2-40B4-BE49-F238E27FC236}">
                <a16:creationId xmlns:a16="http://schemas.microsoft.com/office/drawing/2014/main" id="{AC4BEAFA-9BD8-B5C4-2B43-6452ADD9C2EE}"/>
              </a:ext>
            </a:extLst>
          </p:cNvPr>
          <p:cNvSpPr>
            <a:spLocks noGrp="1"/>
          </p:cNvSpPr>
          <p:nvPr>
            <p:ph type="body" sz="quarter" idx="14"/>
          </p:nvPr>
        </p:nvSpPr>
        <p:spPr>
          <a:xfrm>
            <a:off x="478580" y="1556792"/>
            <a:ext cx="3390691" cy="4788941"/>
          </a:xfrm>
        </p:spPr>
        <p:txBody>
          <a:bodyPr/>
          <a:lstStyle/>
          <a:p>
            <a:r>
              <a:rPr lang="en-US" sz="2000" dirty="0"/>
              <a:t>We </a:t>
            </a:r>
            <a:r>
              <a:rPr lang="en-US" sz="2000" dirty="0" err="1"/>
              <a:t>zijn</a:t>
            </a:r>
            <a:r>
              <a:rPr lang="en-US" sz="2000" dirty="0"/>
              <a:t> op </a:t>
            </a:r>
            <a:r>
              <a:rPr lang="en-US" sz="2000" dirty="0" err="1"/>
              <a:t>weg</a:t>
            </a:r>
            <a:r>
              <a:rPr lang="en-US" sz="2000" dirty="0"/>
              <a:t>: </a:t>
            </a:r>
            <a:r>
              <a:rPr lang="en-US" sz="2000" dirty="0" err="1"/>
              <a:t>Finaal</a:t>
            </a:r>
            <a:r>
              <a:rPr lang="en-US" sz="2000" dirty="0"/>
              <a:t> </a:t>
            </a:r>
            <a:r>
              <a:rPr lang="en-US" sz="2000" dirty="0" err="1"/>
              <a:t>energieverbruik</a:t>
            </a:r>
            <a:r>
              <a:rPr lang="en-US" sz="2000" dirty="0"/>
              <a:t> </a:t>
            </a:r>
            <a:r>
              <a:rPr lang="en-US" sz="2000" dirty="0" err="1"/>
              <a:t>daalt</a:t>
            </a:r>
            <a:r>
              <a:rPr lang="en-US" sz="2000" dirty="0"/>
              <a:t> in </a:t>
            </a:r>
            <a:r>
              <a:rPr lang="en-US" sz="2000" dirty="0" err="1"/>
              <a:t>verschillende</a:t>
            </a:r>
            <a:r>
              <a:rPr lang="en-US" sz="2000" dirty="0"/>
              <a:t> </a:t>
            </a:r>
            <a:r>
              <a:rPr lang="en-US" sz="2000" dirty="0" err="1"/>
              <a:t>sectoren</a:t>
            </a:r>
            <a:br>
              <a:rPr lang="en-US" sz="2000" dirty="0"/>
            </a:br>
            <a:endParaRPr lang="en-US" sz="2000" dirty="0"/>
          </a:p>
          <a:p>
            <a:r>
              <a:rPr lang="en-US" sz="2000" dirty="0" err="1"/>
              <a:t>Overgang</a:t>
            </a:r>
            <a:r>
              <a:rPr lang="en-US" sz="2000" dirty="0"/>
              <a:t> </a:t>
            </a:r>
            <a:r>
              <a:rPr lang="en-US" sz="2000" dirty="0" err="1"/>
              <a:t>naar</a:t>
            </a:r>
            <a:r>
              <a:rPr lang="en-US" sz="2000" dirty="0"/>
              <a:t> </a:t>
            </a:r>
            <a:r>
              <a:rPr lang="en-US" sz="2000" dirty="0" err="1"/>
              <a:t>duurzame</a:t>
            </a:r>
            <a:r>
              <a:rPr lang="en-US" sz="2000" dirty="0"/>
              <a:t> </a:t>
            </a:r>
            <a:r>
              <a:rPr lang="en-US" sz="2000" dirty="0" err="1"/>
              <a:t>energie</a:t>
            </a:r>
            <a:r>
              <a:rPr lang="en-US" sz="2000" dirty="0"/>
              <a:t> op gang</a:t>
            </a:r>
            <a:br>
              <a:rPr lang="en-US" sz="2000" dirty="0"/>
            </a:br>
            <a:endParaRPr lang="en-US" sz="2000" dirty="0"/>
          </a:p>
          <a:p>
            <a:r>
              <a:rPr lang="en-US" sz="2000" dirty="0"/>
              <a:t>Maar </a:t>
            </a:r>
            <a:r>
              <a:rPr lang="en-US" sz="2000" dirty="0" err="1"/>
              <a:t>electrificatie</a:t>
            </a:r>
            <a:r>
              <a:rPr lang="en-US" sz="2000" dirty="0"/>
              <a:t> </a:t>
            </a:r>
            <a:r>
              <a:rPr lang="en-US" sz="2000" dirty="0" err="1"/>
              <a:t>te</a:t>
            </a:r>
            <a:r>
              <a:rPr lang="en-US" sz="2000" dirty="0"/>
              <a:t> </a:t>
            </a:r>
            <a:r>
              <a:rPr lang="en-US" sz="2000" dirty="0" err="1"/>
              <a:t>traag</a:t>
            </a:r>
            <a:r>
              <a:rPr lang="en-US" sz="2000" dirty="0"/>
              <a:t> </a:t>
            </a:r>
            <a:br>
              <a:rPr lang="en-US" sz="2000" dirty="0"/>
            </a:br>
            <a:endParaRPr lang="en-US" sz="2000" dirty="0"/>
          </a:p>
          <a:p>
            <a:r>
              <a:rPr lang="en-US" sz="2000" dirty="0" err="1"/>
              <a:t>Snelheid</a:t>
            </a:r>
            <a:r>
              <a:rPr lang="en-US" sz="2000" dirty="0"/>
              <a:t> </a:t>
            </a:r>
            <a:r>
              <a:rPr lang="en-US" sz="2000" dirty="0" err="1"/>
              <a:t>onvoldoende</a:t>
            </a:r>
            <a:r>
              <a:rPr lang="en-US" sz="2000" dirty="0"/>
              <a:t> </a:t>
            </a:r>
            <a:r>
              <a:rPr lang="en-US" sz="2000" dirty="0" err="1"/>
              <a:t>voor</a:t>
            </a:r>
            <a:r>
              <a:rPr lang="en-US" sz="2000" dirty="0"/>
              <a:t> </a:t>
            </a:r>
            <a:r>
              <a:rPr lang="en-US" sz="2000" dirty="0" err="1"/>
              <a:t>afspraken</a:t>
            </a:r>
            <a:r>
              <a:rPr lang="en-US" sz="2000" dirty="0"/>
              <a:t> “</a:t>
            </a:r>
            <a:r>
              <a:rPr lang="en-US" sz="2000" dirty="0" err="1"/>
              <a:t>Parijs</a:t>
            </a:r>
            <a:r>
              <a:rPr lang="en-US" sz="2000" dirty="0"/>
              <a:t>”</a:t>
            </a:r>
          </a:p>
          <a:p>
            <a:endParaRPr lang="en-US" sz="2000" dirty="0"/>
          </a:p>
          <a:p>
            <a:r>
              <a:rPr lang="en-US" sz="2000" dirty="0"/>
              <a:t>En water </a:t>
            </a:r>
            <a:r>
              <a:rPr lang="en-US" sz="2000" dirty="0" err="1"/>
              <a:t>en</a:t>
            </a:r>
            <a:r>
              <a:rPr lang="en-US" sz="2000" dirty="0"/>
              <a:t> </a:t>
            </a:r>
            <a:r>
              <a:rPr lang="en-US" sz="2000" dirty="0" err="1"/>
              <a:t>biodiversiteit</a:t>
            </a:r>
            <a:r>
              <a:rPr lang="en-US" sz="2000" dirty="0"/>
              <a:t> </a:t>
            </a:r>
            <a:r>
              <a:rPr lang="en-US" sz="2000" dirty="0" err="1"/>
              <a:t>staan</a:t>
            </a:r>
            <a:r>
              <a:rPr lang="en-US" sz="2000" dirty="0"/>
              <a:t> </a:t>
            </a:r>
            <a:r>
              <a:rPr lang="en-US" sz="2000" dirty="0" err="1"/>
              <a:t>ook</a:t>
            </a:r>
            <a:r>
              <a:rPr lang="en-US" sz="2000" dirty="0"/>
              <a:t> op agenda…</a:t>
            </a:r>
          </a:p>
        </p:txBody>
      </p:sp>
      <p:sp>
        <p:nvSpPr>
          <p:cNvPr id="7" name="Rechthoek">
            <a:extLst>
              <a:ext uri="{FF2B5EF4-FFF2-40B4-BE49-F238E27FC236}">
                <a16:creationId xmlns:a16="http://schemas.microsoft.com/office/drawing/2014/main" id="{AD4DD4BD-448A-AB74-28B1-3FE80A96A339}"/>
              </a:ext>
            </a:extLst>
          </p:cNvPr>
          <p:cNvSpPr/>
          <p:nvPr/>
        </p:nvSpPr>
        <p:spPr>
          <a:xfrm>
            <a:off x="0" y="6597352"/>
            <a:ext cx="3890203" cy="260648"/>
          </a:xfrm>
          <a:prstGeom prst="rect">
            <a:avLst/>
          </a:prstGeom>
          <a:solidFill>
            <a:srgbClr val="E6E6E6"/>
          </a:solidFill>
          <a:ln w="12700">
            <a:miter lim="400000"/>
          </a:ln>
        </p:spPr>
        <p:txBody>
          <a:bodyPr lIns="71437" tIns="71437" rIns="71437" bIns="71437" anchor="ctr"/>
          <a:lstStyle/>
          <a:p>
            <a:pPr>
              <a:defRPr sz="2800" b="0">
                <a:solidFill>
                  <a:srgbClr val="FFFFFF"/>
                </a:solidFill>
                <a:latin typeface="+mn-lt"/>
                <a:ea typeface="+mn-ea"/>
                <a:cs typeface="+mn-cs"/>
                <a:sym typeface="Helvetica Neue Medium"/>
              </a:defRPr>
            </a:pPr>
            <a:endParaRPr>
              <a:solidFill>
                <a:srgbClr val="E11B22"/>
              </a:solidFill>
            </a:endParaRPr>
          </a:p>
        </p:txBody>
      </p:sp>
      <p:pic>
        <p:nvPicPr>
          <p:cNvPr id="3" name="Picture Placeholder 11">
            <a:extLst>
              <a:ext uri="{FF2B5EF4-FFF2-40B4-BE49-F238E27FC236}">
                <a16:creationId xmlns:a16="http://schemas.microsoft.com/office/drawing/2014/main" id="{97E37E5F-E0D6-1C89-4C22-B60CA9C7BC8C}"/>
              </a:ext>
            </a:extLst>
          </p:cNvPr>
          <p:cNvPicPr>
            <a:picLocks noChangeAspect="1"/>
          </p:cNvPicPr>
          <p:nvPr/>
        </p:nvPicPr>
        <p:blipFill>
          <a:blip r:embed="rId3"/>
          <a:srcRect t="-1031" b="6275"/>
          <a:stretch>
            <a:fillRect/>
          </a:stretch>
        </p:blipFill>
        <p:spPr bwMode="gray">
          <a:xfrm>
            <a:off x="4511675" y="1574159"/>
            <a:ext cx="7554218" cy="4560742"/>
          </a:xfrm>
          <a:prstGeom prst="rect">
            <a:avLst/>
          </a:prstGeom>
        </p:spPr>
      </p:pic>
    </p:spTree>
    <p:extLst>
      <p:ext uri="{BB962C8B-B14F-4D97-AF65-F5344CB8AC3E}">
        <p14:creationId xmlns:p14="http://schemas.microsoft.com/office/powerpoint/2010/main" val="3287721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2">
            <a:extLst>
              <a:ext uri="{FF2B5EF4-FFF2-40B4-BE49-F238E27FC236}">
                <a16:creationId xmlns:a16="http://schemas.microsoft.com/office/drawing/2014/main" id="{75915700-07F7-FA1B-41CA-BB20293BE169}"/>
              </a:ext>
            </a:extLst>
          </p:cNvPr>
          <p:cNvSpPr>
            <a:spLocks noGrp="1"/>
          </p:cNvSpPr>
          <p:nvPr>
            <p:ph type="body" sz="quarter" idx="13"/>
          </p:nvPr>
        </p:nvSpPr>
        <p:spPr>
          <a:xfrm>
            <a:off x="3358902" y="223490"/>
            <a:ext cx="8358437" cy="757238"/>
          </a:xfrm>
        </p:spPr>
        <p:txBody>
          <a:bodyPr/>
          <a:lstStyle/>
          <a:p>
            <a:r>
              <a:rPr lang="nl-NL" sz="2600" dirty="0"/>
              <a:t>De EVMRA 2025</a:t>
            </a:r>
          </a:p>
        </p:txBody>
      </p:sp>
      <p:sp>
        <p:nvSpPr>
          <p:cNvPr id="5" name="Tijdelijke aanduiding voor tekst 1">
            <a:extLst>
              <a:ext uri="{FF2B5EF4-FFF2-40B4-BE49-F238E27FC236}">
                <a16:creationId xmlns:a16="http://schemas.microsoft.com/office/drawing/2014/main" id="{F5386E4B-27A2-34CE-F7DE-BF4577DEB177}"/>
              </a:ext>
            </a:extLst>
          </p:cNvPr>
          <p:cNvSpPr>
            <a:spLocks noGrp="1"/>
          </p:cNvSpPr>
          <p:nvPr>
            <p:ph type="body" sz="quarter" idx="14"/>
          </p:nvPr>
        </p:nvSpPr>
        <p:spPr>
          <a:xfrm>
            <a:off x="3358902" y="1340768"/>
            <a:ext cx="8831511" cy="5170310"/>
          </a:xfrm>
        </p:spPr>
        <p:txBody>
          <a:bodyPr/>
          <a:lstStyle/>
          <a:p>
            <a:r>
              <a:rPr lang="en-US" sz="2000" dirty="0" err="1"/>
              <a:t>Economische</a:t>
            </a:r>
            <a:r>
              <a:rPr lang="en-US" sz="2000" dirty="0"/>
              <a:t> </a:t>
            </a:r>
            <a:r>
              <a:rPr lang="en-US" sz="2000" dirty="0" err="1"/>
              <a:t>Verkenningen</a:t>
            </a:r>
            <a:r>
              <a:rPr lang="en-US" sz="2000" dirty="0"/>
              <a:t> ten </a:t>
            </a:r>
            <a:r>
              <a:rPr lang="en-US" sz="2000" dirty="0" err="1"/>
              <a:t>behoeve</a:t>
            </a:r>
            <a:r>
              <a:rPr lang="en-US" sz="2000" dirty="0"/>
              <a:t> van </a:t>
            </a:r>
            <a:r>
              <a:rPr lang="en-US" sz="2000" dirty="0" err="1"/>
              <a:t>zoektocht</a:t>
            </a:r>
            <a:r>
              <a:rPr lang="en-US" sz="2000" dirty="0"/>
              <a:t> </a:t>
            </a:r>
            <a:r>
              <a:rPr lang="en-US" sz="2000" dirty="0" err="1"/>
              <a:t>naar</a:t>
            </a:r>
            <a:r>
              <a:rPr lang="en-US" sz="2000" dirty="0"/>
              <a:t> brede </a:t>
            </a:r>
            <a:r>
              <a:rPr lang="en-US" sz="2000" dirty="0" err="1"/>
              <a:t>welvaart</a:t>
            </a:r>
            <a:endParaRPr lang="en-US" sz="2000" dirty="0"/>
          </a:p>
          <a:p>
            <a:pPr lvl="1"/>
            <a:r>
              <a:rPr lang="nl-NL" sz="1700" dirty="0"/>
              <a:t>Onzekere tijden</a:t>
            </a:r>
          </a:p>
          <a:p>
            <a:pPr lvl="1"/>
            <a:r>
              <a:rPr lang="nl-NL" sz="1700" dirty="0"/>
              <a:t>Grote uitdagingen</a:t>
            </a:r>
          </a:p>
          <a:p>
            <a:pPr lvl="1"/>
            <a:r>
              <a:rPr lang="nl-NL" sz="1700" dirty="0"/>
              <a:t>Brede welvaart als denk- en doekader </a:t>
            </a:r>
          </a:p>
          <a:p>
            <a:endParaRPr lang="nl-NL" sz="2000" dirty="0"/>
          </a:p>
          <a:p>
            <a:r>
              <a:rPr lang="en-US" sz="2000" dirty="0" err="1"/>
              <a:t>Onderzoeksconsortium</a:t>
            </a:r>
            <a:endParaRPr lang="en-US" sz="2000" dirty="0"/>
          </a:p>
          <a:p>
            <a:pPr lvl="1"/>
            <a:r>
              <a:rPr lang="nl-NL" sz="1700" dirty="0"/>
              <a:t>SEO Economisch Onderzoek, TNO, en Vrije Universiteit Amsterdam</a:t>
            </a:r>
          </a:p>
          <a:p>
            <a:pPr lvl="1"/>
            <a:r>
              <a:rPr lang="en-US" sz="1700" dirty="0"/>
              <a:t>In </a:t>
            </a:r>
            <a:r>
              <a:rPr lang="en-US" sz="1700" dirty="0" err="1"/>
              <a:t>opdracht</a:t>
            </a:r>
            <a:r>
              <a:rPr lang="en-US" sz="1700" dirty="0"/>
              <a:t> van Platform </a:t>
            </a:r>
            <a:r>
              <a:rPr lang="en-US" sz="1700" dirty="0" err="1"/>
              <a:t>Economie</a:t>
            </a:r>
            <a:r>
              <a:rPr lang="en-US" sz="1700" dirty="0"/>
              <a:t> van de MRA</a:t>
            </a:r>
          </a:p>
          <a:p>
            <a:pPr marL="287971" lvl="1" indent="0">
              <a:buNone/>
            </a:pPr>
            <a:endParaRPr lang="nl-NL" sz="2000" dirty="0"/>
          </a:p>
          <a:p>
            <a:r>
              <a:rPr lang="nl-NL" sz="2000" dirty="0"/>
              <a:t>In kaart brengen en duiden van</a:t>
            </a:r>
          </a:p>
          <a:p>
            <a:pPr lvl="1"/>
            <a:r>
              <a:rPr lang="nl-NL" sz="1700" dirty="0"/>
              <a:t>Stand van de economie </a:t>
            </a:r>
          </a:p>
          <a:p>
            <a:pPr lvl="1"/>
            <a:r>
              <a:rPr lang="nl-NL" sz="1700" dirty="0"/>
              <a:t>Korte termijn prognoses</a:t>
            </a:r>
          </a:p>
          <a:p>
            <a:pPr lvl="1"/>
            <a:r>
              <a:rPr lang="nl-NL" sz="1700" dirty="0"/>
              <a:t>Lange termijn trends</a:t>
            </a:r>
          </a:p>
          <a:p>
            <a:pPr lvl="1"/>
            <a:r>
              <a:rPr lang="nl-NL" sz="1700" dirty="0"/>
              <a:t>Met dit jaar expliciete vergelijkingen met andere metropolen in Europa</a:t>
            </a:r>
          </a:p>
          <a:p>
            <a:endParaRPr lang="nl-NL" sz="2000" dirty="0"/>
          </a:p>
          <a:p>
            <a:r>
              <a:rPr lang="nl-NL" sz="2000" dirty="0"/>
              <a:t>Basis voor ‘</a:t>
            </a:r>
            <a:r>
              <a:rPr lang="nl-NL" sz="2000" dirty="0" err="1"/>
              <a:t>evidence</a:t>
            </a:r>
            <a:r>
              <a:rPr lang="nl-NL" sz="2000" dirty="0"/>
              <a:t> </a:t>
            </a:r>
            <a:r>
              <a:rPr lang="nl-NL" sz="2000" dirty="0" err="1"/>
              <a:t>based</a:t>
            </a:r>
            <a:r>
              <a:rPr lang="nl-NL" sz="2000" dirty="0"/>
              <a:t>’ beleid</a:t>
            </a:r>
          </a:p>
          <a:p>
            <a:endParaRPr lang="nl-NL" sz="2100" dirty="0"/>
          </a:p>
        </p:txBody>
      </p:sp>
    </p:spTree>
    <p:extLst>
      <p:ext uri="{BB962C8B-B14F-4D97-AF65-F5344CB8AC3E}">
        <p14:creationId xmlns:p14="http://schemas.microsoft.com/office/powerpoint/2010/main" val="2569708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B5690-6BE6-ADC0-8FA5-609DAAC1B5F1}"/>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9D2C70E-342F-8AAA-8694-BA75DF9D451B}"/>
              </a:ext>
            </a:extLst>
          </p:cNvPr>
          <p:cNvSpPr>
            <a:spLocks noGrp="1"/>
          </p:cNvSpPr>
          <p:nvPr>
            <p:ph type="body" sz="quarter" idx="13"/>
          </p:nvPr>
        </p:nvSpPr>
        <p:spPr/>
        <p:txBody>
          <a:bodyPr/>
          <a:lstStyle/>
          <a:p>
            <a:r>
              <a:rPr lang="nl-NL" dirty="0"/>
              <a:t>Uitdaging IV – Krapte woningmarkt</a:t>
            </a:r>
            <a:endParaRPr lang="en-GB" dirty="0"/>
          </a:p>
        </p:txBody>
      </p:sp>
      <p:sp>
        <p:nvSpPr>
          <p:cNvPr id="4" name="Tijdelijke aanduiding voor tekst 3">
            <a:extLst>
              <a:ext uri="{FF2B5EF4-FFF2-40B4-BE49-F238E27FC236}">
                <a16:creationId xmlns:a16="http://schemas.microsoft.com/office/drawing/2014/main" id="{ECE8A437-6187-870F-A3F0-378BB1044264}"/>
              </a:ext>
            </a:extLst>
          </p:cNvPr>
          <p:cNvSpPr>
            <a:spLocks noGrp="1"/>
          </p:cNvSpPr>
          <p:nvPr>
            <p:ph type="body" sz="quarter" idx="14"/>
          </p:nvPr>
        </p:nvSpPr>
        <p:spPr>
          <a:xfrm>
            <a:off x="479366" y="1543328"/>
            <a:ext cx="3390691" cy="4788941"/>
          </a:xfrm>
        </p:spPr>
        <p:txBody>
          <a:bodyPr/>
          <a:lstStyle/>
          <a:p>
            <a:r>
              <a:rPr lang="nl-NL" sz="2000" dirty="0">
                <a:latin typeface="Avenir "/>
              </a:rPr>
              <a:t>Totale bevolking groeit relatief hard t.o.v. Europa</a:t>
            </a:r>
          </a:p>
          <a:p>
            <a:endParaRPr lang="nl-NL" sz="2000" dirty="0">
              <a:latin typeface="Avenir "/>
            </a:endParaRPr>
          </a:p>
          <a:p>
            <a:endParaRPr lang="en-GB" sz="2000" dirty="0">
              <a:latin typeface="Avenir "/>
            </a:endParaRPr>
          </a:p>
          <a:p>
            <a:endParaRPr lang="en-GB" sz="2000" dirty="0">
              <a:latin typeface="Avenir "/>
            </a:endParaRPr>
          </a:p>
        </p:txBody>
      </p:sp>
      <p:sp>
        <p:nvSpPr>
          <p:cNvPr id="7" name="Rechthoek">
            <a:extLst>
              <a:ext uri="{FF2B5EF4-FFF2-40B4-BE49-F238E27FC236}">
                <a16:creationId xmlns:a16="http://schemas.microsoft.com/office/drawing/2014/main" id="{269ECBBD-A31A-832D-130C-CF96363DF6BE}"/>
              </a:ext>
            </a:extLst>
          </p:cNvPr>
          <p:cNvSpPr/>
          <p:nvPr/>
        </p:nvSpPr>
        <p:spPr>
          <a:xfrm>
            <a:off x="0" y="6597352"/>
            <a:ext cx="3890203" cy="260648"/>
          </a:xfrm>
          <a:prstGeom prst="rect">
            <a:avLst/>
          </a:prstGeom>
          <a:solidFill>
            <a:srgbClr val="E6E6E6"/>
          </a:solidFill>
          <a:ln w="12700">
            <a:miter lim="400000"/>
          </a:ln>
        </p:spPr>
        <p:txBody>
          <a:bodyPr lIns="71437" tIns="71437" rIns="71437" bIns="71437" anchor="ctr"/>
          <a:lstStyle/>
          <a:p>
            <a:pPr>
              <a:defRPr sz="2800" b="0">
                <a:solidFill>
                  <a:srgbClr val="FFFFFF"/>
                </a:solidFill>
                <a:latin typeface="+mn-lt"/>
                <a:ea typeface="+mn-ea"/>
                <a:cs typeface="+mn-cs"/>
                <a:sym typeface="Helvetica Neue Medium"/>
              </a:defRPr>
            </a:pPr>
            <a:endParaRPr>
              <a:solidFill>
                <a:srgbClr val="E11B22"/>
              </a:solidFill>
            </a:endParaRPr>
          </a:p>
        </p:txBody>
      </p:sp>
      <p:pic>
        <p:nvPicPr>
          <p:cNvPr id="3" name="Picture Placeholder 11">
            <a:extLst>
              <a:ext uri="{FF2B5EF4-FFF2-40B4-BE49-F238E27FC236}">
                <a16:creationId xmlns:a16="http://schemas.microsoft.com/office/drawing/2014/main" id="{65FCA23C-04E8-36DF-B759-45CB6EACFB7A}"/>
              </a:ext>
            </a:extLst>
          </p:cNvPr>
          <p:cNvPicPr>
            <a:picLocks noChangeAspect="1"/>
          </p:cNvPicPr>
          <p:nvPr/>
        </p:nvPicPr>
        <p:blipFill>
          <a:blip r:embed="rId3"/>
          <a:srcRect l="-126" r="-1217" b="15506"/>
          <a:stretch>
            <a:fillRect/>
          </a:stretch>
        </p:blipFill>
        <p:spPr bwMode="gray">
          <a:xfrm>
            <a:off x="4540648" y="1543328"/>
            <a:ext cx="7298201" cy="4333944"/>
          </a:xfrm>
          <a:prstGeom prst="rect">
            <a:avLst/>
          </a:prstGeom>
        </p:spPr>
      </p:pic>
    </p:spTree>
    <p:extLst>
      <p:ext uri="{BB962C8B-B14F-4D97-AF65-F5344CB8AC3E}">
        <p14:creationId xmlns:p14="http://schemas.microsoft.com/office/powerpoint/2010/main" val="1498118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B5690-6BE6-ADC0-8FA5-609DAAC1B5F1}"/>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9D2C70E-342F-8AAA-8694-BA75DF9D451B}"/>
              </a:ext>
            </a:extLst>
          </p:cNvPr>
          <p:cNvSpPr>
            <a:spLocks noGrp="1"/>
          </p:cNvSpPr>
          <p:nvPr>
            <p:ph type="body" sz="quarter" idx="13"/>
          </p:nvPr>
        </p:nvSpPr>
        <p:spPr/>
        <p:txBody>
          <a:bodyPr/>
          <a:lstStyle/>
          <a:p>
            <a:r>
              <a:rPr lang="nl-NL" dirty="0"/>
              <a:t>Uitdaging IV – Krapte woningmarkt</a:t>
            </a:r>
            <a:endParaRPr lang="en-GB" dirty="0"/>
          </a:p>
        </p:txBody>
      </p:sp>
      <p:sp>
        <p:nvSpPr>
          <p:cNvPr id="4" name="Tijdelijke aanduiding voor tekst 3">
            <a:extLst>
              <a:ext uri="{FF2B5EF4-FFF2-40B4-BE49-F238E27FC236}">
                <a16:creationId xmlns:a16="http://schemas.microsoft.com/office/drawing/2014/main" id="{ECE8A437-6187-870F-A3F0-378BB1044264}"/>
              </a:ext>
            </a:extLst>
          </p:cNvPr>
          <p:cNvSpPr>
            <a:spLocks noGrp="1"/>
          </p:cNvSpPr>
          <p:nvPr>
            <p:ph type="body" sz="quarter" idx="14"/>
          </p:nvPr>
        </p:nvSpPr>
        <p:spPr>
          <a:xfrm>
            <a:off x="478580" y="1556792"/>
            <a:ext cx="3390691" cy="4788941"/>
          </a:xfrm>
        </p:spPr>
        <p:txBody>
          <a:bodyPr/>
          <a:lstStyle/>
          <a:p>
            <a:r>
              <a:rPr lang="nl-NL" sz="2000" dirty="0">
                <a:latin typeface="Avenir "/>
              </a:rPr>
              <a:t>Totale bevolking groeit relatief hard t.o.v. Europa</a:t>
            </a:r>
          </a:p>
          <a:p>
            <a:endParaRPr lang="nl-NL" sz="2000" dirty="0">
              <a:latin typeface="Avenir "/>
            </a:endParaRPr>
          </a:p>
          <a:p>
            <a:r>
              <a:rPr lang="nl-NL" sz="2000" dirty="0">
                <a:latin typeface="Avenir "/>
              </a:rPr>
              <a:t>Buitenlands migratiesaldo stijgend sinds 2012 </a:t>
            </a:r>
          </a:p>
          <a:p>
            <a:endParaRPr lang="nl-NL" sz="2000" dirty="0">
              <a:latin typeface="Avenir "/>
            </a:endParaRPr>
          </a:p>
          <a:p>
            <a:r>
              <a:rPr lang="nl-NL" sz="2000" dirty="0">
                <a:latin typeface="Avenir "/>
              </a:rPr>
              <a:t>Binnenlands migratiesaldo negatief sinds 2017</a:t>
            </a:r>
          </a:p>
          <a:p>
            <a:endParaRPr lang="nl-NL" sz="2000" dirty="0">
              <a:latin typeface="Avenir "/>
            </a:endParaRPr>
          </a:p>
          <a:p>
            <a:r>
              <a:rPr lang="nl-NL" sz="2000" dirty="0">
                <a:latin typeface="Avenir "/>
              </a:rPr>
              <a:t>Natuurlijk verloop toont ook in MRA dalende trend</a:t>
            </a:r>
          </a:p>
          <a:p>
            <a:endParaRPr lang="nl-NL" sz="2000" dirty="0">
              <a:latin typeface="Avenir "/>
            </a:endParaRPr>
          </a:p>
          <a:p>
            <a:endParaRPr lang="en-GB" sz="2000" dirty="0">
              <a:latin typeface="Avenir "/>
            </a:endParaRPr>
          </a:p>
          <a:p>
            <a:endParaRPr lang="en-GB" sz="2000" dirty="0">
              <a:latin typeface="Avenir "/>
            </a:endParaRPr>
          </a:p>
          <a:p>
            <a:endParaRPr lang="en-GB" sz="2000" dirty="0">
              <a:latin typeface="Avenir "/>
            </a:endParaRPr>
          </a:p>
        </p:txBody>
      </p:sp>
      <p:sp>
        <p:nvSpPr>
          <p:cNvPr id="7" name="Rechthoek">
            <a:extLst>
              <a:ext uri="{FF2B5EF4-FFF2-40B4-BE49-F238E27FC236}">
                <a16:creationId xmlns:a16="http://schemas.microsoft.com/office/drawing/2014/main" id="{269ECBBD-A31A-832D-130C-CF96363DF6BE}"/>
              </a:ext>
            </a:extLst>
          </p:cNvPr>
          <p:cNvSpPr/>
          <p:nvPr/>
        </p:nvSpPr>
        <p:spPr>
          <a:xfrm>
            <a:off x="0" y="6597352"/>
            <a:ext cx="3890203" cy="260648"/>
          </a:xfrm>
          <a:prstGeom prst="rect">
            <a:avLst/>
          </a:prstGeom>
          <a:solidFill>
            <a:srgbClr val="E6E6E6"/>
          </a:solidFill>
          <a:ln w="12700">
            <a:miter lim="400000"/>
          </a:ln>
        </p:spPr>
        <p:txBody>
          <a:bodyPr lIns="71437" tIns="71437" rIns="71437" bIns="71437" anchor="ctr"/>
          <a:lstStyle/>
          <a:p>
            <a:pPr>
              <a:defRPr sz="2800" b="0">
                <a:solidFill>
                  <a:srgbClr val="FFFFFF"/>
                </a:solidFill>
                <a:latin typeface="+mn-lt"/>
                <a:ea typeface="+mn-ea"/>
                <a:cs typeface="+mn-cs"/>
                <a:sym typeface="Helvetica Neue Medium"/>
              </a:defRPr>
            </a:pPr>
            <a:endParaRPr>
              <a:solidFill>
                <a:srgbClr val="E11B22"/>
              </a:solidFill>
            </a:endParaRPr>
          </a:p>
        </p:txBody>
      </p:sp>
      <p:sp>
        <p:nvSpPr>
          <p:cNvPr id="6" name="Tijdelijke aanduiding voor afbeelding 5">
            <a:extLst>
              <a:ext uri="{FF2B5EF4-FFF2-40B4-BE49-F238E27FC236}">
                <a16:creationId xmlns:a16="http://schemas.microsoft.com/office/drawing/2014/main" id="{167FC6EB-1B2E-3DAB-28DE-E2D53C1CB38D}"/>
              </a:ext>
            </a:extLst>
          </p:cNvPr>
          <p:cNvSpPr>
            <a:spLocks noGrp="1"/>
          </p:cNvSpPr>
          <p:nvPr>
            <p:ph type="pic" sz="quarter" idx="15"/>
          </p:nvPr>
        </p:nvSpPr>
        <p:spPr/>
        <p:txBody>
          <a:bodyPr/>
          <a:lstStyle/>
          <a:p>
            <a:endParaRPr lang="en-GB"/>
          </a:p>
        </p:txBody>
      </p:sp>
      <p:pic>
        <p:nvPicPr>
          <p:cNvPr id="8" name="Picture Placeholder 11">
            <a:extLst>
              <a:ext uri="{FF2B5EF4-FFF2-40B4-BE49-F238E27FC236}">
                <a16:creationId xmlns:a16="http://schemas.microsoft.com/office/drawing/2014/main" id="{44D43BBB-9B65-751C-CE92-3F7D32CCC8C4}"/>
              </a:ext>
            </a:extLst>
          </p:cNvPr>
          <p:cNvPicPr>
            <a:picLocks noChangeAspect="1"/>
          </p:cNvPicPr>
          <p:nvPr/>
        </p:nvPicPr>
        <p:blipFill>
          <a:blip r:embed="rId3"/>
          <a:srcRect l="-55" t="-566" r="55" b="17074"/>
          <a:stretch>
            <a:fillRect/>
          </a:stretch>
        </p:blipFill>
        <p:spPr bwMode="gray">
          <a:xfrm>
            <a:off x="4405274" y="1563787"/>
            <a:ext cx="7418464" cy="4464496"/>
          </a:xfrm>
          <a:prstGeom prst="rect">
            <a:avLst/>
          </a:prstGeom>
        </p:spPr>
      </p:pic>
    </p:spTree>
    <p:extLst>
      <p:ext uri="{BB962C8B-B14F-4D97-AF65-F5344CB8AC3E}">
        <p14:creationId xmlns:p14="http://schemas.microsoft.com/office/powerpoint/2010/main" val="952871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B5690-6BE6-ADC0-8FA5-609DAAC1B5F1}"/>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9D2C70E-342F-8AAA-8694-BA75DF9D451B}"/>
              </a:ext>
            </a:extLst>
          </p:cNvPr>
          <p:cNvSpPr>
            <a:spLocks noGrp="1"/>
          </p:cNvSpPr>
          <p:nvPr>
            <p:ph type="body" sz="quarter" idx="13"/>
          </p:nvPr>
        </p:nvSpPr>
        <p:spPr/>
        <p:txBody>
          <a:bodyPr/>
          <a:lstStyle/>
          <a:p>
            <a:r>
              <a:rPr lang="nl-NL" dirty="0"/>
              <a:t>Uitdaging IV – Krapte woningmarkt</a:t>
            </a:r>
            <a:endParaRPr lang="en-GB" dirty="0"/>
          </a:p>
        </p:txBody>
      </p:sp>
      <p:sp>
        <p:nvSpPr>
          <p:cNvPr id="4" name="Tijdelijke aanduiding voor tekst 3">
            <a:extLst>
              <a:ext uri="{FF2B5EF4-FFF2-40B4-BE49-F238E27FC236}">
                <a16:creationId xmlns:a16="http://schemas.microsoft.com/office/drawing/2014/main" id="{ECE8A437-6187-870F-A3F0-378BB1044264}"/>
              </a:ext>
            </a:extLst>
          </p:cNvPr>
          <p:cNvSpPr>
            <a:spLocks noGrp="1"/>
          </p:cNvSpPr>
          <p:nvPr>
            <p:ph type="body" sz="quarter" idx="14"/>
          </p:nvPr>
        </p:nvSpPr>
        <p:spPr>
          <a:xfrm>
            <a:off x="478580" y="1556792"/>
            <a:ext cx="3390691" cy="4788941"/>
          </a:xfrm>
        </p:spPr>
        <p:txBody>
          <a:bodyPr/>
          <a:lstStyle/>
          <a:p>
            <a:r>
              <a:rPr lang="nl-NL" sz="2000" dirty="0">
                <a:latin typeface="Avenir "/>
              </a:rPr>
              <a:t>Totale bevolking groeit relatief hard t.o.v. Europa</a:t>
            </a:r>
          </a:p>
          <a:p>
            <a:endParaRPr lang="nl-NL" sz="2000" dirty="0">
              <a:latin typeface="Avenir "/>
            </a:endParaRPr>
          </a:p>
          <a:p>
            <a:r>
              <a:rPr lang="nl-NL" sz="2000" dirty="0">
                <a:latin typeface="Avenir "/>
              </a:rPr>
              <a:t>Buitenlands migratiesaldo stijgend sinds 2012 </a:t>
            </a:r>
          </a:p>
          <a:p>
            <a:endParaRPr lang="nl-NL" sz="2000" dirty="0">
              <a:latin typeface="Avenir "/>
            </a:endParaRPr>
          </a:p>
          <a:p>
            <a:r>
              <a:rPr lang="nl-NL" sz="2000" dirty="0">
                <a:latin typeface="Avenir "/>
              </a:rPr>
              <a:t>Binnenlands migratiesaldo negatief sinds 2017</a:t>
            </a:r>
          </a:p>
          <a:p>
            <a:endParaRPr lang="nl-NL" sz="2000" dirty="0">
              <a:latin typeface="Avenir "/>
            </a:endParaRPr>
          </a:p>
          <a:p>
            <a:r>
              <a:rPr lang="nl-NL" sz="2000" dirty="0">
                <a:latin typeface="Avenir "/>
              </a:rPr>
              <a:t>Natuurlijk verloop toont ook in MRA dalende trend</a:t>
            </a:r>
          </a:p>
          <a:p>
            <a:endParaRPr lang="nl-NL" sz="2000" dirty="0">
              <a:latin typeface="Avenir "/>
            </a:endParaRPr>
          </a:p>
          <a:p>
            <a:r>
              <a:rPr lang="nl-NL" sz="2000" dirty="0">
                <a:latin typeface="Avenir "/>
              </a:rPr>
              <a:t>Met prijsstijgingen als gevolg</a:t>
            </a:r>
          </a:p>
          <a:p>
            <a:endParaRPr lang="en-GB" sz="2000" dirty="0">
              <a:latin typeface="Avenir "/>
            </a:endParaRPr>
          </a:p>
          <a:p>
            <a:endParaRPr lang="en-GB" sz="2000" dirty="0">
              <a:latin typeface="Avenir "/>
            </a:endParaRPr>
          </a:p>
          <a:p>
            <a:endParaRPr lang="en-GB" sz="2000" dirty="0">
              <a:latin typeface="Avenir "/>
            </a:endParaRPr>
          </a:p>
        </p:txBody>
      </p:sp>
      <p:sp>
        <p:nvSpPr>
          <p:cNvPr id="7" name="Rechthoek">
            <a:extLst>
              <a:ext uri="{FF2B5EF4-FFF2-40B4-BE49-F238E27FC236}">
                <a16:creationId xmlns:a16="http://schemas.microsoft.com/office/drawing/2014/main" id="{269ECBBD-A31A-832D-130C-CF96363DF6BE}"/>
              </a:ext>
            </a:extLst>
          </p:cNvPr>
          <p:cNvSpPr/>
          <p:nvPr/>
        </p:nvSpPr>
        <p:spPr>
          <a:xfrm>
            <a:off x="0" y="6597352"/>
            <a:ext cx="3890203" cy="260648"/>
          </a:xfrm>
          <a:prstGeom prst="rect">
            <a:avLst/>
          </a:prstGeom>
          <a:solidFill>
            <a:srgbClr val="E6E6E6"/>
          </a:solidFill>
          <a:ln w="12700">
            <a:miter lim="400000"/>
          </a:ln>
        </p:spPr>
        <p:txBody>
          <a:bodyPr lIns="71437" tIns="71437" rIns="71437" bIns="71437" anchor="ctr"/>
          <a:lstStyle/>
          <a:p>
            <a:pPr>
              <a:defRPr sz="2800" b="0">
                <a:solidFill>
                  <a:srgbClr val="FFFFFF"/>
                </a:solidFill>
                <a:latin typeface="+mn-lt"/>
                <a:ea typeface="+mn-ea"/>
                <a:cs typeface="+mn-cs"/>
                <a:sym typeface="Helvetica Neue Medium"/>
              </a:defRPr>
            </a:pPr>
            <a:endParaRPr>
              <a:solidFill>
                <a:srgbClr val="E11B22"/>
              </a:solidFill>
            </a:endParaRPr>
          </a:p>
        </p:txBody>
      </p:sp>
      <p:pic>
        <p:nvPicPr>
          <p:cNvPr id="3" name="Picture Placeholder 11">
            <a:extLst>
              <a:ext uri="{FF2B5EF4-FFF2-40B4-BE49-F238E27FC236}">
                <a16:creationId xmlns:a16="http://schemas.microsoft.com/office/drawing/2014/main" id="{1E22941A-08A6-3332-8791-D99F64DFC881}"/>
              </a:ext>
            </a:extLst>
          </p:cNvPr>
          <p:cNvPicPr>
            <a:picLocks noChangeAspect="1"/>
          </p:cNvPicPr>
          <p:nvPr/>
        </p:nvPicPr>
        <p:blipFill>
          <a:blip r:embed="rId3"/>
          <a:srcRect b="4702"/>
          <a:stretch>
            <a:fillRect/>
          </a:stretch>
        </p:blipFill>
        <p:spPr bwMode="gray">
          <a:xfrm>
            <a:off x="4418848" y="1582162"/>
            <a:ext cx="7472046" cy="4511133"/>
          </a:xfrm>
          <a:prstGeom prst="rect">
            <a:avLst/>
          </a:prstGeom>
        </p:spPr>
      </p:pic>
    </p:spTree>
    <p:extLst>
      <p:ext uri="{BB962C8B-B14F-4D97-AF65-F5344CB8AC3E}">
        <p14:creationId xmlns:p14="http://schemas.microsoft.com/office/powerpoint/2010/main" val="3779715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1CC8C-19EE-2AC5-365B-FCC22811770B}"/>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56596DB-54CB-A613-D849-0BCA27BB8CDF}"/>
              </a:ext>
            </a:extLst>
          </p:cNvPr>
          <p:cNvSpPr>
            <a:spLocks noGrp="1"/>
          </p:cNvSpPr>
          <p:nvPr>
            <p:ph type="body" sz="quarter" idx="13"/>
          </p:nvPr>
        </p:nvSpPr>
        <p:spPr/>
        <p:txBody>
          <a:bodyPr/>
          <a:lstStyle/>
          <a:p>
            <a:r>
              <a:rPr lang="nl-NL" dirty="0"/>
              <a:t>Uitdaging IV – Krapte woningmarkt</a:t>
            </a:r>
            <a:endParaRPr lang="en-GB" dirty="0"/>
          </a:p>
        </p:txBody>
      </p:sp>
      <p:sp>
        <p:nvSpPr>
          <p:cNvPr id="4" name="Tijdelijke aanduiding voor tekst 3">
            <a:extLst>
              <a:ext uri="{FF2B5EF4-FFF2-40B4-BE49-F238E27FC236}">
                <a16:creationId xmlns:a16="http://schemas.microsoft.com/office/drawing/2014/main" id="{D1DAA224-074A-9566-83FB-FC19E1FF2869}"/>
              </a:ext>
            </a:extLst>
          </p:cNvPr>
          <p:cNvSpPr>
            <a:spLocks noGrp="1"/>
          </p:cNvSpPr>
          <p:nvPr>
            <p:ph type="body" sz="quarter" idx="14"/>
          </p:nvPr>
        </p:nvSpPr>
        <p:spPr>
          <a:xfrm>
            <a:off x="478580" y="1556792"/>
            <a:ext cx="3390691" cy="4788941"/>
          </a:xfrm>
        </p:spPr>
        <p:txBody>
          <a:bodyPr/>
          <a:lstStyle/>
          <a:p>
            <a:r>
              <a:rPr lang="en-US" sz="2000" dirty="0" err="1"/>
              <a:t>Woningvoorraad</a:t>
            </a:r>
            <a:r>
              <a:rPr lang="en-US" sz="2000" dirty="0"/>
              <a:t> per </a:t>
            </a:r>
            <a:r>
              <a:rPr lang="en-US" sz="2000" dirty="0" err="1"/>
              <a:t>inwoner</a:t>
            </a:r>
            <a:r>
              <a:rPr lang="en-US" sz="2000" dirty="0"/>
              <a:t> </a:t>
            </a:r>
            <a:r>
              <a:rPr lang="en-US" sz="2000" dirty="0" err="1"/>
              <a:t>stijgt</a:t>
            </a:r>
            <a:br>
              <a:rPr lang="en-US" sz="2000" dirty="0"/>
            </a:br>
            <a:endParaRPr lang="en-US" sz="2000" dirty="0"/>
          </a:p>
          <a:p>
            <a:r>
              <a:rPr lang="en-US" sz="2000" dirty="0" err="1"/>
              <a:t>Oppervlakte</a:t>
            </a:r>
            <a:r>
              <a:rPr lang="en-US" sz="2000" dirty="0"/>
              <a:t> per </a:t>
            </a:r>
            <a:r>
              <a:rPr lang="en-US" sz="2000" dirty="0" err="1"/>
              <a:t>inwoner</a:t>
            </a:r>
            <a:r>
              <a:rPr lang="en-US" sz="2000" dirty="0"/>
              <a:t> en </a:t>
            </a:r>
            <a:r>
              <a:rPr lang="en-US" sz="2000" dirty="0" err="1"/>
              <a:t>woning</a:t>
            </a:r>
            <a:r>
              <a:rPr lang="en-US" sz="2000" dirty="0"/>
              <a:t> </a:t>
            </a:r>
            <a:r>
              <a:rPr lang="en-US" sz="2000" dirty="0" err="1"/>
              <a:t>daalt</a:t>
            </a:r>
            <a:endParaRPr lang="en-US" sz="2000" dirty="0"/>
          </a:p>
          <a:p>
            <a:endParaRPr lang="en-US" sz="2000" dirty="0"/>
          </a:p>
          <a:p>
            <a:endParaRPr lang="en-US" sz="2000" dirty="0"/>
          </a:p>
        </p:txBody>
      </p:sp>
      <p:sp>
        <p:nvSpPr>
          <p:cNvPr id="7" name="Rechthoek">
            <a:extLst>
              <a:ext uri="{FF2B5EF4-FFF2-40B4-BE49-F238E27FC236}">
                <a16:creationId xmlns:a16="http://schemas.microsoft.com/office/drawing/2014/main" id="{2F3CFD31-09EC-9404-F9A8-DC8BE6BF3CEC}"/>
              </a:ext>
            </a:extLst>
          </p:cNvPr>
          <p:cNvSpPr/>
          <p:nvPr/>
        </p:nvSpPr>
        <p:spPr>
          <a:xfrm>
            <a:off x="0" y="6597352"/>
            <a:ext cx="3890203" cy="260648"/>
          </a:xfrm>
          <a:prstGeom prst="rect">
            <a:avLst/>
          </a:prstGeom>
          <a:solidFill>
            <a:srgbClr val="E6E6E6"/>
          </a:solidFill>
          <a:ln w="12700">
            <a:miter lim="400000"/>
          </a:ln>
        </p:spPr>
        <p:txBody>
          <a:bodyPr lIns="71437" tIns="71437" rIns="71437" bIns="71437" anchor="ctr"/>
          <a:lstStyle/>
          <a:p>
            <a:pPr>
              <a:defRPr sz="2800" b="0">
                <a:solidFill>
                  <a:srgbClr val="FFFFFF"/>
                </a:solidFill>
                <a:latin typeface="+mn-lt"/>
                <a:ea typeface="+mn-ea"/>
                <a:cs typeface="+mn-cs"/>
                <a:sym typeface="Helvetica Neue Medium"/>
              </a:defRPr>
            </a:pPr>
            <a:endParaRPr>
              <a:solidFill>
                <a:srgbClr val="E11B22"/>
              </a:solidFill>
            </a:endParaRPr>
          </a:p>
        </p:txBody>
      </p:sp>
      <p:pic>
        <p:nvPicPr>
          <p:cNvPr id="5" name="Picture Placeholder 11">
            <a:extLst>
              <a:ext uri="{FF2B5EF4-FFF2-40B4-BE49-F238E27FC236}">
                <a16:creationId xmlns:a16="http://schemas.microsoft.com/office/drawing/2014/main" id="{808E4195-86A5-3C14-A6E9-47DAB98AEF65}"/>
              </a:ext>
            </a:extLst>
          </p:cNvPr>
          <p:cNvPicPr>
            <a:picLocks noChangeAspect="1"/>
          </p:cNvPicPr>
          <p:nvPr/>
        </p:nvPicPr>
        <p:blipFill>
          <a:blip r:embed="rId3"/>
          <a:srcRect t="1495" b="4267"/>
          <a:stretch>
            <a:fillRect/>
          </a:stretch>
        </p:blipFill>
        <p:spPr bwMode="gray">
          <a:xfrm>
            <a:off x="4367014" y="1556792"/>
            <a:ext cx="7721724" cy="4788940"/>
          </a:xfrm>
          <a:prstGeom prst="rect">
            <a:avLst/>
          </a:prstGeom>
        </p:spPr>
      </p:pic>
    </p:spTree>
    <p:extLst>
      <p:ext uri="{BB962C8B-B14F-4D97-AF65-F5344CB8AC3E}">
        <p14:creationId xmlns:p14="http://schemas.microsoft.com/office/powerpoint/2010/main" val="2872061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1CC8C-19EE-2AC5-365B-FCC22811770B}"/>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56596DB-54CB-A613-D849-0BCA27BB8CDF}"/>
              </a:ext>
            </a:extLst>
          </p:cNvPr>
          <p:cNvSpPr>
            <a:spLocks noGrp="1"/>
          </p:cNvSpPr>
          <p:nvPr>
            <p:ph type="body" sz="quarter" idx="13"/>
          </p:nvPr>
        </p:nvSpPr>
        <p:spPr/>
        <p:txBody>
          <a:bodyPr/>
          <a:lstStyle/>
          <a:p>
            <a:r>
              <a:rPr lang="nl-NL" dirty="0"/>
              <a:t>Uitdaging IV – Krapte woningmarkt</a:t>
            </a:r>
            <a:endParaRPr lang="en-GB" dirty="0"/>
          </a:p>
        </p:txBody>
      </p:sp>
      <p:sp>
        <p:nvSpPr>
          <p:cNvPr id="4" name="Tijdelijke aanduiding voor tekst 3">
            <a:extLst>
              <a:ext uri="{FF2B5EF4-FFF2-40B4-BE49-F238E27FC236}">
                <a16:creationId xmlns:a16="http://schemas.microsoft.com/office/drawing/2014/main" id="{D1DAA224-074A-9566-83FB-FC19E1FF2869}"/>
              </a:ext>
            </a:extLst>
          </p:cNvPr>
          <p:cNvSpPr>
            <a:spLocks noGrp="1"/>
          </p:cNvSpPr>
          <p:nvPr>
            <p:ph type="body" sz="quarter" idx="14"/>
          </p:nvPr>
        </p:nvSpPr>
        <p:spPr>
          <a:xfrm>
            <a:off x="478580" y="1556792"/>
            <a:ext cx="3390691" cy="4788941"/>
          </a:xfrm>
        </p:spPr>
        <p:txBody>
          <a:bodyPr/>
          <a:lstStyle/>
          <a:p>
            <a:r>
              <a:rPr lang="en-US" sz="2000" dirty="0" err="1"/>
              <a:t>Woningvoorraad</a:t>
            </a:r>
            <a:r>
              <a:rPr lang="en-US" sz="2000" dirty="0"/>
              <a:t> per </a:t>
            </a:r>
            <a:r>
              <a:rPr lang="en-US" sz="2000" dirty="0" err="1"/>
              <a:t>inwoner</a:t>
            </a:r>
            <a:r>
              <a:rPr lang="en-US" sz="2000" dirty="0"/>
              <a:t> </a:t>
            </a:r>
            <a:r>
              <a:rPr lang="en-US" sz="2000" dirty="0" err="1"/>
              <a:t>stijgt</a:t>
            </a:r>
            <a:br>
              <a:rPr lang="en-US" sz="2000" dirty="0"/>
            </a:br>
            <a:endParaRPr lang="en-US" sz="2000" dirty="0"/>
          </a:p>
          <a:p>
            <a:r>
              <a:rPr lang="en-US" sz="2000" dirty="0" err="1"/>
              <a:t>Oppervlakte</a:t>
            </a:r>
            <a:r>
              <a:rPr lang="en-US" sz="2000" dirty="0"/>
              <a:t> per </a:t>
            </a:r>
            <a:r>
              <a:rPr lang="en-US" sz="2000" dirty="0" err="1"/>
              <a:t>inwoner</a:t>
            </a:r>
            <a:r>
              <a:rPr lang="en-US" sz="2000" dirty="0"/>
              <a:t> en </a:t>
            </a:r>
            <a:r>
              <a:rPr lang="en-US" sz="2000" dirty="0" err="1"/>
              <a:t>woning</a:t>
            </a:r>
            <a:r>
              <a:rPr lang="en-US" sz="2000" dirty="0"/>
              <a:t> </a:t>
            </a:r>
            <a:r>
              <a:rPr lang="en-US" sz="2000" dirty="0" err="1"/>
              <a:t>daalt</a:t>
            </a:r>
            <a:endParaRPr lang="en-US" sz="2000" dirty="0"/>
          </a:p>
          <a:p>
            <a:endParaRPr lang="en-US" sz="2000" dirty="0"/>
          </a:p>
          <a:p>
            <a:r>
              <a:rPr lang="en-US" sz="2000" dirty="0"/>
              <a:t>In </a:t>
            </a:r>
            <a:r>
              <a:rPr lang="en-US" sz="2000" dirty="0" err="1"/>
              <a:t>toenemende</a:t>
            </a:r>
            <a:r>
              <a:rPr lang="en-US" sz="2000" dirty="0"/>
              <a:t> mate </a:t>
            </a:r>
            <a:r>
              <a:rPr lang="en-US" sz="2000" dirty="0" err="1"/>
              <a:t>bezet</a:t>
            </a:r>
            <a:r>
              <a:rPr lang="en-US" sz="2000" dirty="0"/>
              <a:t> door </a:t>
            </a:r>
            <a:r>
              <a:rPr lang="en-US" sz="2000" dirty="0" err="1"/>
              <a:t>hoge</a:t>
            </a:r>
            <a:r>
              <a:rPr lang="en-US" sz="2000" dirty="0"/>
              <a:t> </a:t>
            </a:r>
            <a:r>
              <a:rPr lang="en-US" sz="2000" dirty="0" err="1"/>
              <a:t>inkomens</a:t>
            </a:r>
            <a:endParaRPr lang="en-US" sz="2000" dirty="0"/>
          </a:p>
          <a:p>
            <a:endParaRPr lang="en-US" sz="2000" dirty="0"/>
          </a:p>
          <a:p>
            <a:r>
              <a:rPr lang="en-US" sz="2000" dirty="0" err="1"/>
              <a:t>Groei</a:t>
            </a:r>
            <a:r>
              <a:rPr lang="en-US" sz="2000" dirty="0"/>
              <a:t> zit met name in </a:t>
            </a:r>
            <a:r>
              <a:rPr lang="en-US" sz="2000" dirty="0" err="1"/>
              <a:t>overige</a:t>
            </a:r>
            <a:r>
              <a:rPr lang="en-US" sz="2000" dirty="0"/>
              <a:t> </a:t>
            </a:r>
            <a:r>
              <a:rPr lang="en-US" sz="2000" dirty="0" err="1"/>
              <a:t>huur</a:t>
            </a:r>
            <a:endParaRPr lang="en-US" sz="2000" dirty="0"/>
          </a:p>
          <a:p>
            <a:endParaRPr lang="en-US" sz="2000" dirty="0"/>
          </a:p>
          <a:p>
            <a:r>
              <a:rPr lang="en-US" sz="2000" dirty="0"/>
              <a:t>Wat, </a:t>
            </a:r>
            <a:r>
              <a:rPr lang="en-US" sz="2000" dirty="0" err="1"/>
              <a:t>waar</a:t>
            </a:r>
            <a:r>
              <a:rPr lang="en-US" sz="2000" dirty="0"/>
              <a:t>, </a:t>
            </a:r>
            <a:r>
              <a:rPr lang="en-US" sz="2000" dirty="0" err="1"/>
              <a:t>voor</a:t>
            </a:r>
            <a:r>
              <a:rPr lang="en-US" sz="2000" dirty="0"/>
              <a:t> </a:t>
            </a:r>
            <a:r>
              <a:rPr lang="en-US" sz="2000" dirty="0" err="1"/>
              <a:t>wie</a:t>
            </a:r>
            <a:r>
              <a:rPr lang="en-US" sz="2000" dirty="0"/>
              <a:t> </a:t>
            </a:r>
            <a:r>
              <a:rPr lang="en-US" sz="2000" dirty="0" err="1"/>
              <a:t>en</a:t>
            </a:r>
            <a:r>
              <a:rPr lang="en-US" sz="2000" dirty="0"/>
              <a:t> </a:t>
            </a:r>
            <a:r>
              <a:rPr lang="en-US" sz="2000" dirty="0" err="1"/>
              <a:t>wanneer</a:t>
            </a:r>
            <a:r>
              <a:rPr lang="en-US" sz="2000" dirty="0"/>
              <a:t> </a:t>
            </a:r>
          </a:p>
          <a:p>
            <a:pPr lvl="1"/>
            <a:r>
              <a:rPr lang="en-US" sz="1700" dirty="0"/>
              <a:t>Bouwen op dure </a:t>
            </a:r>
            <a:r>
              <a:rPr lang="en-US" sz="1700" dirty="0" err="1"/>
              <a:t>plekken</a:t>
            </a:r>
            <a:endParaRPr lang="en-US" sz="1700" dirty="0"/>
          </a:p>
          <a:p>
            <a:pPr lvl="1"/>
            <a:r>
              <a:rPr lang="en-US" sz="1700" dirty="0"/>
              <a:t>Bouwen </a:t>
            </a:r>
            <a:r>
              <a:rPr lang="en-US" sz="1700" dirty="0" err="1"/>
              <a:t>voor</a:t>
            </a:r>
            <a:r>
              <a:rPr lang="en-US" sz="1700" dirty="0"/>
              <a:t> </a:t>
            </a:r>
            <a:r>
              <a:rPr lang="en-US" sz="1700" dirty="0" err="1"/>
              <a:t>doorstroming</a:t>
            </a:r>
            <a:endParaRPr lang="en-US" sz="1700" dirty="0"/>
          </a:p>
          <a:p>
            <a:endParaRPr lang="en-US" sz="2000" dirty="0"/>
          </a:p>
        </p:txBody>
      </p:sp>
      <p:sp>
        <p:nvSpPr>
          <p:cNvPr id="7" name="Rechthoek">
            <a:extLst>
              <a:ext uri="{FF2B5EF4-FFF2-40B4-BE49-F238E27FC236}">
                <a16:creationId xmlns:a16="http://schemas.microsoft.com/office/drawing/2014/main" id="{2F3CFD31-09EC-9404-F9A8-DC8BE6BF3CEC}"/>
              </a:ext>
            </a:extLst>
          </p:cNvPr>
          <p:cNvSpPr/>
          <p:nvPr/>
        </p:nvSpPr>
        <p:spPr>
          <a:xfrm>
            <a:off x="0" y="6597352"/>
            <a:ext cx="3890203" cy="260648"/>
          </a:xfrm>
          <a:prstGeom prst="rect">
            <a:avLst/>
          </a:prstGeom>
          <a:solidFill>
            <a:srgbClr val="E6E6E6"/>
          </a:solidFill>
          <a:ln w="12700">
            <a:miter lim="400000"/>
          </a:ln>
        </p:spPr>
        <p:txBody>
          <a:bodyPr lIns="71437" tIns="71437" rIns="71437" bIns="71437" anchor="ctr"/>
          <a:lstStyle/>
          <a:p>
            <a:pPr>
              <a:defRPr sz="2800" b="0">
                <a:solidFill>
                  <a:srgbClr val="FFFFFF"/>
                </a:solidFill>
                <a:latin typeface="+mn-lt"/>
                <a:ea typeface="+mn-ea"/>
                <a:cs typeface="+mn-cs"/>
                <a:sym typeface="Helvetica Neue Medium"/>
              </a:defRPr>
            </a:pPr>
            <a:endParaRPr>
              <a:solidFill>
                <a:srgbClr val="E11B22"/>
              </a:solidFill>
            </a:endParaRPr>
          </a:p>
        </p:txBody>
      </p:sp>
      <p:pic>
        <p:nvPicPr>
          <p:cNvPr id="3" name="Picture Placeholder 11">
            <a:extLst>
              <a:ext uri="{FF2B5EF4-FFF2-40B4-BE49-F238E27FC236}">
                <a16:creationId xmlns:a16="http://schemas.microsoft.com/office/drawing/2014/main" id="{E8EF325C-6916-CB86-ED89-320495902FB1}"/>
              </a:ext>
            </a:extLst>
          </p:cNvPr>
          <p:cNvPicPr>
            <a:picLocks noChangeAspect="1"/>
          </p:cNvPicPr>
          <p:nvPr/>
        </p:nvPicPr>
        <p:blipFill>
          <a:blip r:embed="rId3"/>
          <a:srcRect l="568" t="-286" r="33491" b="8315"/>
          <a:stretch>
            <a:fillRect/>
          </a:stretch>
        </p:blipFill>
        <p:spPr bwMode="gray">
          <a:xfrm>
            <a:off x="4511675" y="1395438"/>
            <a:ext cx="6094061" cy="5239072"/>
          </a:xfrm>
          <a:prstGeom prst="rect">
            <a:avLst/>
          </a:prstGeom>
        </p:spPr>
      </p:pic>
    </p:spTree>
    <p:extLst>
      <p:ext uri="{BB962C8B-B14F-4D97-AF65-F5344CB8AC3E}">
        <p14:creationId xmlns:p14="http://schemas.microsoft.com/office/powerpoint/2010/main" val="3759668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F2CD9-4877-AB2B-5D6C-FE8568A1023B}"/>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3796A98-5867-19F2-80C1-82FC80CD7D26}"/>
              </a:ext>
            </a:extLst>
          </p:cNvPr>
          <p:cNvSpPr>
            <a:spLocks noGrp="1"/>
          </p:cNvSpPr>
          <p:nvPr>
            <p:ph type="body" sz="quarter" idx="13"/>
          </p:nvPr>
        </p:nvSpPr>
        <p:spPr>
          <a:xfrm>
            <a:off x="4295006" y="223490"/>
            <a:ext cx="7895407" cy="757238"/>
          </a:xfrm>
        </p:spPr>
        <p:txBody>
          <a:bodyPr/>
          <a:lstStyle/>
          <a:p>
            <a:r>
              <a:rPr lang="en-US" dirty="0" err="1"/>
              <a:t>Uitdaging</a:t>
            </a:r>
            <a:r>
              <a:rPr lang="en-US" dirty="0"/>
              <a:t> V – </a:t>
            </a:r>
            <a:r>
              <a:rPr lang="en-US" dirty="0" err="1"/>
              <a:t>Investeren</a:t>
            </a:r>
            <a:r>
              <a:rPr lang="en-US" dirty="0"/>
              <a:t> in </a:t>
            </a:r>
            <a:r>
              <a:rPr lang="en-US" dirty="0" err="1"/>
              <a:t>samenwerking</a:t>
            </a:r>
            <a:r>
              <a:rPr lang="en-US" dirty="0"/>
              <a:t> </a:t>
            </a:r>
            <a:r>
              <a:rPr lang="en-US" dirty="0" err="1"/>
              <a:t>en</a:t>
            </a:r>
            <a:r>
              <a:rPr lang="en-US" dirty="0"/>
              <a:t> </a:t>
            </a:r>
            <a:r>
              <a:rPr lang="en-US" dirty="0" err="1"/>
              <a:t>vertrouwen</a:t>
            </a:r>
            <a:endParaRPr lang="en-US" dirty="0"/>
          </a:p>
        </p:txBody>
      </p:sp>
      <p:sp>
        <p:nvSpPr>
          <p:cNvPr id="4" name="Tijdelijke aanduiding voor tekst 3">
            <a:extLst>
              <a:ext uri="{FF2B5EF4-FFF2-40B4-BE49-F238E27FC236}">
                <a16:creationId xmlns:a16="http://schemas.microsoft.com/office/drawing/2014/main" id="{4FFB7782-C43F-2234-6CC0-678BA96B83D0}"/>
              </a:ext>
            </a:extLst>
          </p:cNvPr>
          <p:cNvSpPr>
            <a:spLocks noGrp="1"/>
          </p:cNvSpPr>
          <p:nvPr>
            <p:ph type="body" sz="quarter" idx="14"/>
          </p:nvPr>
        </p:nvSpPr>
        <p:spPr>
          <a:xfrm>
            <a:off x="478580" y="1556792"/>
            <a:ext cx="3672409" cy="4788941"/>
          </a:xfrm>
        </p:spPr>
        <p:txBody>
          <a:bodyPr/>
          <a:lstStyle/>
          <a:p>
            <a:r>
              <a:rPr lang="en-US" sz="2000" dirty="0"/>
              <a:t>Op alle </a:t>
            </a:r>
            <a:r>
              <a:rPr lang="en-US" sz="2000" dirty="0" err="1"/>
              <a:t>niveau’s</a:t>
            </a:r>
            <a:r>
              <a:rPr lang="en-US" sz="2000" dirty="0"/>
              <a:t> (EU, NL, MRA, </a:t>
            </a:r>
            <a:r>
              <a:rPr lang="en-US" sz="2000" dirty="0" err="1"/>
              <a:t>buurten</a:t>
            </a:r>
            <a:r>
              <a:rPr lang="en-US" sz="2000" dirty="0"/>
              <a:t>)</a:t>
            </a:r>
          </a:p>
          <a:p>
            <a:endParaRPr lang="en-US" sz="2000" dirty="0"/>
          </a:p>
          <a:p>
            <a:r>
              <a:rPr lang="en-US" sz="2000" dirty="0" err="1"/>
              <a:t>Verbonden</a:t>
            </a:r>
            <a:r>
              <a:rPr lang="en-US" sz="2000" dirty="0"/>
              <a:t> in </a:t>
            </a:r>
            <a:r>
              <a:rPr lang="en-US" sz="2000" dirty="0" err="1"/>
              <a:t>verscheidenheid</a:t>
            </a:r>
            <a:endParaRPr lang="en-US" sz="2000" dirty="0"/>
          </a:p>
          <a:p>
            <a:endParaRPr lang="en-US" sz="2000" dirty="0"/>
          </a:p>
          <a:p>
            <a:r>
              <a:rPr lang="en-US" sz="2000" dirty="0" err="1"/>
              <a:t>Samenwerking</a:t>
            </a:r>
            <a:r>
              <a:rPr lang="en-US" sz="2000" dirty="0"/>
              <a:t> </a:t>
            </a:r>
            <a:r>
              <a:rPr lang="en-US" sz="2000" dirty="0" err="1"/>
              <a:t>cruciaal</a:t>
            </a:r>
            <a:r>
              <a:rPr lang="en-US" sz="2000" dirty="0"/>
              <a:t>, </a:t>
            </a:r>
            <a:r>
              <a:rPr lang="en-US" sz="2000" dirty="0" err="1"/>
              <a:t>ook</a:t>
            </a:r>
            <a:r>
              <a:rPr lang="en-US" sz="2000" dirty="0"/>
              <a:t> in </a:t>
            </a:r>
            <a:r>
              <a:rPr lang="en-US" sz="2000" dirty="0" err="1"/>
              <a:t>licht</a:t>
            </a:r>
            <a:r>
              <a:rPr lang="en-US" sz="2000" dirty="0"/>
              <a:t> van </a:t>
            </a:r>
            <a:r>
              <a:rPr lang="en-US" sz="2000" dirty="0" err="1"/>
              <a:t>grote</a:t>
            </a:r>
            <a:r>
              <a:rPr lang="en-US" sz="2000" dirty="0"/>
              <a:t> </a:t>
            </a:r>
            <a:r>
              <a:rPr lang="en-US" sz="2000" dirty="0" err="1"/>
              <a:t>uitdagingen</a:t>
            </a:r>
            <a:br>
              <a:rPr lang="en-US" sz="2000" dirty="0"/>
            </a:br>
            <a:endParaRPr lang="en-US" sz="2000" dirty="0"/>
          </a:p>
          <a:p>
            <a:r>
              <a:rPr lang="en-US" sz="2000" dirty="0" err="1"/>
              <a:t>Sleutel</a:t>
            </a:r>
            <a:r>
              <a:rPr lang="en-US" sz="2000" dirty="0"/>
              <a:t> </a:t>
            </a:r>
            <a:r>
              <a:rPr lang="en-US" sz="2000" dirty="0" err="1"/>
              <a:t>ligt</a:t>
            </a:r>
            <a:r>
              <a:rPr lang="en-US" sz="2000" dirty="0"/>
              <a:t> in regio’s</a:t>
            </a:r>
          </a:p>
          <a:p>
            <a:endParaRPr lang="en-US" sz="2000" dirty="0"/>
          </a:p>
          <a:p>
            <a:r>
              <a:rPr lang="en-US" sz="2000" dirty="0" err="1"/>
              <a:t>Belangrijk</a:t>
            </a:r>
            <a:r>
              <a:rPr lang="en-US" sz="2000" dirty="0"/>
              <a:t> </a:t>
            </a:r>
            <a:r>
              <a:rPr lang="en-US" sz="2000" dirty="0" err="1"/>
              <a:t>voor</a:t>
            </a:r>
            <a:r>
              <a:rPr lang="en-US" sz="2000" dirty="0"/>
              <a:t> agenda’s </a:t>
            </a:r>
            <a:r>
              <a:rPr lang="en-US" sz="2000" dirty="0" err="1"/>
              <a:t>voor</a:t>
            </a:r>
            <a:r>
              <a:rPr lang="en-US" sz="2000" dirty="0"/>
              <a:t> </a:t>
            </a:r>
            <a:r>
              <a:rPr lang="en-US" sz="2000" dirty="0" err="1"/>
              <a:t>toekomst</a:t>
            </a:r>
            <a:r>
              <a:rPr lang="en-US" sz="2000" dirty="0"/>
              <a:t>, </a:t>
            </a:r>
            <a:r>
              <a:rPr lang="en-US" sz="2000" dirty="0" err="1"/>
              <a:t>ook</a:t>
            </a:r>
            <a:r>
              <a:rPr lang="en-US" sz="2000" dirty="0"/>
              <a:t> met </a:t>
            </a:r>
            <a:r>
              <a:rPr lang="en-US" sz="2000" dirty="0" err="1"/>
              <a:t>oog</a:t>
            </a:r>
            <a:r>
              <a:rPr lang="en-US" sz="2000" dirty="0"/>
              <a:t> op </a:t>
            </a:r>
            <a:r>
              <a:rPr lang="en-US" sz="2000" dirty="0" err="1"/>
              <a:t>gemeenteraadsverkiezingen</a:t>
            </a:r>
            <a:endParaRPr lang="en-US" sz="2000" dirty="0"/>
          </a:p>
        </p:txBody>
      </p:sp>
      <p:sp>
        <p:nvSpPr>
          <p:cNvPr id="7" name="Rechthoek">
            <a:extLst>
              <a:ext uri="{FF2B5EF4-FFF2-40B4-BE49-F238E27FC236}">
                <a16:creationId xmlns:a16="http://schemas.microsoft.com/office/drawing/2014/main" id="{A2C43CB0-E4AA-0857-1866-668E8208D999}"/>
              </a:ext>
            </a:extLst>
          </p:cNvPr>
          <p:cNvSpPr/>
          <p:nvPr/>
        </p:nvSpPr>
        <p:spPr>
          <a:xfrm>
            <a:off x="0" y="6597352"/>
            <a:ext cx="3890203" cy="260648"/>
          </a:xfrm>
          <a:prstGeom prst="rect">
            <a:avLst/>
          </a:prstGeom>
          <a:solidFill>
            <a:srgbClr val="E6E6E6"/>
          </a:solidFill>
          <a:ln w="12700">
            <a:miter lim="400000"/>
          </a:ln>
        </p:spPr>
        <p:txBody>
          <a:bodyPr lIns="71437" tIns="71437" rIns="71437" bIns="71437" anchor="ctr"/>
          <a:lstStyle/>
          <a:p>
            <a:pPr>
              <a:defRPr sz="2800" b="0">
                <a:solidFill>
                  <a:srgbClr val="FFFFFF"/>
                </a:solidFill>
                <a:latin typeface="+mn-lt"/>
                <a:ea typeface="+mn-ea"/>
                <a:cs typeface="+mn-cs"/>
                <a:sym typeface="Helvetica Neue Medium"/>
              </a:defRPr>
            </a:pPr>
            <a:endParaRPr>
              <a:solidFill>
                <a:srgbClr val="E11B22"/>
              </a:solidFill>
            </a:endParaRPr>
          </a:p>
        </p:txBody>
      </p:sp>
      <p:sp>
        <p:nvSpPr>
          <p:cNvPr id="6" name="Tijdelijke aanduiding voor afbeelding 5">
            <a:extLst>
              <a:ext uri="{FF2B5EF4-FFF2-40B4-BE49-F238E27FC236}">
                <a16:creationId xmlns:a16="http://schemas.microsoft.com/office/drawing/2014/main" id="{3D854EF4-CF16-4168-2F09-EA33399841A0}"/>
              </a:ext>
            </a:extLst>
          </p:cNvPr>
          <p:cNvSpPr>
            <a:spLocks noGrp="1"/>
          </p:cNvSpPr>
          <p:nvPr>
            <p:ph type="pic" sz="quarter" idx="15"/>
          </p:nvPr>
        </p:nvSpPr>
        <p:spPr/>
        <p:txBody>
          <a:bodyPr/>
          <a:lstStyle/>
          <a:p>
            <a:endParaRPr lang="en-GB"/>
          </a:p>
        </p:txBody>
      </p:sp>
      <p:pic>
        <p:nvPicPr>
          <p:cNvPr id="8" name="Picture Placeholder 11">
            <a:extLst>
              <a:ext uri="{FF2B5EF4-FFF2-40B4-BE49-F238E27FC236}">
                <a16:creationId xmlns:a16="http://schemas.microsoft.com/office/drawing/2014/main" id="{A7E92C77-96D6-883E-96DD-FD417276892E}"/>
              </a:ext>
            </a:extLst>
          </p:cNvPr>
          <p:cNvPicPr>
            <a:picLocks noChangeAspect="1"/>
          </p:cNvPicPr>
          <p:nvPr/>
        </p:nvPicPr>
        <p:blipFill>
          <a:blip r:embed="rId3"/>
          <a:srcRect l="154" t="1885" r="536" b="5558"/>
          <a:stretch>
            <a:fillRect/>
          </a:stretch>
        </p:blipFill>
        <p:spPr bwMode="gray">
          <a:xfrm>
            <a:off x="4486960" y="1297372"/>
            <a:ext cx="6768412" cy="4939940"/>
          </a:xfrm>
          <a:prstGeom prst="rect">
            <a:avLst/>
          </a:prstGeom>
        </p:spPr>
      </p:pic>
    </p:spTree>
    <p:extLst>
      <p:ext uri="{BB962C8B-B14F-4D97-AF65-F5344CB8AC3E}">
        <p14:creationId xmlns:p14="http://schemas.microsoft.com/office/powerpoint/2010/main" val="3947867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0B0380A-024F-E347-8F9A-749FDF56BAEA}"/>
              </a:ext>
            </a:extLst>
          </p:cNvPr>
          <p:cNvSpPr>
            <a:spLocks noGrp="1"/>
          </p:cNvSpPr>
          <p:nvPr>
            <p:ph type="body" sz="quarter" idx="14"/>
          </p:nvPr>
        </p:nvSpPr>
        <p:spPr>
          <a:xfrm>
            <a:off x="3358902" y="1285026"/>
            <a:ext cx="8928991" cy="5373216"/>
          </a:xfrm>
        </p:spPr>
        <p:txBody>
          <a:bodyPr/>
          <a:lstStyle/>
          <a:p>
            <a:r>
              <a:rPr lang="en-US" sz="2000" dirty="0"/>
              <a:t>Regio </a:t>
            </a:r>
            <a:r>
              <a:rPr lang="en-US" sz="2000" dirty="0" err="1"/>
              <a:t>krachtig</a:t>
            </a:r>
            <a:r>
              <a:rPr lang="en-US" sz="2000" dirty="0"/>
              <a:t> en </a:t>
            </a:r>
            <a:r>
              <a:rPr lang="en-US" sz="2000" dirty="0" err="1"/>
              <a:t>weerbaar</a:t>
            </a:r>
            <a:r>
              <a:rPr lang="en-US" sz="2000" dirty="0"/>
              <a:t>, maar </a:t>
            </a:r>
            <a:r>
              <a:rPr lang="en-US" sz="2000" dirty="0" err="1"/>
              <a:t>grote</a:t>
            </a:r>
            <a:r>
              <a:rPr lang="en-US" sz="2000" dirty="0"/>
              <a:t> </a:t>
            </a:r>
            <a:r>
              <a:rPr lang="en-US" sz="2000" dirty="0" err="1"/>
              <a:t>onzekerheden</a:t>
            </a:r>
            <a:r>
              <a:rPr lang="en-US" sz="2000" dirty="0"/>
              <a:t> </a:t>
            </a:r>
            <a:br>
              <a:rPr lang="en-US" dirty="0"/>
            </a:br>
            <a:endParaRPr lang="en-US" sz="2000" dirty="0"/>
          </a:p>
          <a:p>
            <a:r>
              <a:rPr lang="en-US" sz="2000" dirty="0" err="1"/>
              <a:t>Vertrouwen</a:t>
            </a:r>
            <a:r>
              <a:rPr lang="en-US" sz="2000" dirty="0"/>
              <a:t> en </a:t>
            </a:r>
            <a:r>
              <a:rPr lang="en-US" sz="2000" dirty="0" err="1"/>
              <a:t>krapte</a:t>
            </a:r>
            <a:r>
              <a:rPr lang="en-US" sz="2000" dirty="0"/>
              <a:t> op </a:t>
            </a:r>
            <a:r>
              <a:rPr lang="en-US" sz="2000" dirty="0" err="1"/>
              <a:t>arbeidsmarkt</a:t>
            </a:r>
            <a:r>
              <a:rPr lang="en-US" sz="2000" dirty="0"/>
              <a:t> de </a:t>
            </a:r>
            <a:r>
              <a:rPr lang="en-US" sz="2000" dirty="0" err="1"/>
              <a:t>problemen</a:t>
            </a:r>
            <a:r>
              <a:rPr lang="en-US" sz="2000" dirty="0"/>
              <a:t> van </a:t>
            </a:r>
            <a:r>
              <a:rPr lang="en-US" sz="2000" dirty="0" err="1"/>
              <a:t>dit</a:t>
            </a:r>
            <a:r>
              <a:rPr lang="en-US" sz="2000" dirty="0"/>
              <a:t> moment</a:t>
            </a:r>
          </a:p>
          <a:p>
            <a:endParaRPr lang="en-US" sz="2000" dirty="0"/>
          </a:p>
          <a:p>
            <a:r>
              <a:rPr lang="en-US" sz="2000" dirty="0" err="1"/>
              <a:t>Geopolitiek</a:t>
            </a:r>
            <a:r>
              <a:rPr lang="en-US" sz="2000" dirty="0"/>
              <a:t> en </a:t>
            </a:r>
            <a:r>
              <a:rPr lang="en-US" sz="2000" dirty="0" err="1"/>
              <a:t>Haagse</a:t>
            </a:r>
            <a:r>
              <a:rPr lang="en-US" sz="2000" dirty="0"/>
              <a:t> </a:t>
            </a:r>
            <a:r>
              <a:rPr lang="en-US" sz="2000" dirty="0" err="1"/>
              <a:t>stilstand</a:t>
            </a:r>
            <a:r>
              <a:rPr lang="en-US" sz="2000" dirty="0"/>
              <a:t> </a:t>
            </a:r>
            <a:r>
              <a:rPr lang="en-US" sz="2000" dirty="0" err="1"/>
              <a:t>helpen</a:t>
            </a:r>
            <a:r>
              <a:rPr lang="en-US" sz="2000" dirty="0"/>
              <a:t> </a:t>
            </a:r>
            <a:r>
              <a:rPr lang="en-US" sz="2000" dirty="0" err="1"/>
              <a:t>niet</a:t>
            </a:r>
            <a:r>
              <a:rPr lang="en-US" sz="2000" dirty="0"/>
              <a:t>: If Mayors Ruled the World</a:t>
            </a:r>
          </a:p>
          <a:p>
            <a:endParaRPr lang="en-US" sz="2000" dirty="0"/>
          </a:p>
          <a:p>
            <a:r>
              <a:rPr lang="en-US" sz="2000" dirty="0"/>
              <a:t>Brede </a:t>
            </a:r>
            <a:r>
              <a:rPr lang="en-US" sz="2000" dirty="0" err="1"/>
              <a:t>welvaart</a:t>
            </a:r>
            <a:r>
              <a:rPr lang="en-US" sz="2000" dirty="0"/>
              <a:t> </a:t>
            </a:r>
            <a:r>
              <a:rPr lang="en-US" sz="2000" dirty="0" err="1"/>
              <a:t>vergt</a:t>
            </a:r>
            <a:r>
              <a:rPr lang="en-US" sz="2000" dirty="0"/>
              <a:t> </a:t>
            </a:r>
            <a:r>
              <a:rPr lang="en-US" sz="2000" dirty="0" err="1"/>
              <a:t>fundamentele</a:t>
            </a:r>
            <a:r>
              <a:rPr lang="en-US" sz="2000" dirty="0"/>
              <a:t> </a:t>
            </a:r>
            <a:r>
              <a:rPr lang="en-US" sz="2000" dirty="0" err="1"/>
              <a:t>keuzes</a:t>
            </a:r>
            <a:r>
              <a:rPr lang="en-US" sz="2000" dirty="0"/>
              <a:t>  </a:t>
            </a:r>
          </a:p>
          <a:p>
            <a:pPr lvl="1"/>
            <a:r>
              <a:rPr lang="en-US" dirty="0"/>
              <a:t>De “</a:t>
            </a:r>
            <a:r>
              <a:rPr lang="en-US" dirty="0" err="1"/>
              <a:t>compensatiesamenleving</a:t>
            </a:r>
            <a:r>
              <a:rPr lang="en-US" dirty="0"/>
              <a:t>” </a:t>
            </a:r>
            <a:r>
              <a:rPr lang="en-US" dirty="0" err="1"/>
              <a:t>voorbij</a:t>
            </a:r>
            <a:r>
              <a:rPr lang="en-US" dirty="0"/>
              <a:t> </a:t>
            </a:r>
          </a:p>
          <a:p>
            <a:pPr lvl="1"/>
            <a:r>
              <a:rPr lang="en-US" dirty="0"/>
              <a:t>“</a:t>
            </a:r>
            <a:r>
              <a:rPr lang="en-US" dirty="0" err="1"/>
              <a:t>Groter</a:t>
            </a:r>
            <a:r>
              <a:rPr lang="en-US" dirty="0"/>
              <a:t> </a:t>
            </a:r>
            <a:r>
              <a:rPr lang="en-US" dirty="0" err="1"/>
              <a:t>denken</a:t>
            </a:r>
            <a:r>
              <a:rPr lang="en-US" dirty="0"/>
              <a:t>, </a:t>
            </a:r>
            <a:r>
              <a:rPr lang="en-US" dirty="0" err="1"/>
              <a:t>kleiner</a:t>
            </a:r>
            <a:r>
              <a:rPr lang="en-US" dirty="0"/>
              <a:t> </a:t>
            </a:r>
            <a:r>
              <a:rPr lang="en-US" dirty="0" err="1"/>
              <a:t>doen</a:t>
            </a:r>
            <a:r>
              <a:rPr lang="en-US" dirty="0"/>
              <a:t>” </a:t>
            </a:r>
            <a:r>
              <a:rPr lang="en-US" dirty="0" err="1"/>
              <a:t>als</a:t>
            </a:r>
            <a:r>
              <a:rPr lang="en-US" dirty="0"/>
              <a:t> </a:t>
            </a:r>
            <a:r>
              <a:rPr lang="en-US" dirty="0" err="1"/>
              <a:t>blijvende</a:t>
            </a:r>
            <a:r>
              <a:rPr lang="en-US" dirty="0"/>
              <a:t> </a:t>
            </a:r>
            <a:r>
              <a:rPr lang="en-US" dirty="0" err="1"/>
              <a:t>opdracht</a:t>
            </a:r>
            <a:r>
              <a:rPr lang="en-US" dirty="0"/>
              <a:t>, </a:t>
            </a:r>
            <a:r>
              <a:rPr lang="en-US" dirty="0" err="1"/>
              <a:t>ook</a:t>
            </a:r>
            <a:r>
              <a:rPr lang="en-US" dirty="0"/>
              <a:t> </a:t>
            </a:r>
            <a:r>
              <a:rPr lang="en-US" dirty="0" err="1"/>
              <a:t>voor</a:t>
            </a:r>
            <a:r>
              <a:rPr lang="en-US" dirty="0"/>
              <a:t> MRA</a:t>
            </a:r>
          </a:p>
          <a:p>
            <a:pPr lvl="1"/>
            <a:r>
              <a:rPr lang="en-US" dirty="0"/>
              <a:t>“</a:t>
            </a:r>
            <a:r>
              <a:rPr lang="en-US" dirty="0" err="1"/>
              <a:t>Vertel</a:t>
            </a:r>
            <a:r>
              <a:rPr lang="en-US" dirty="0"/>
              <a:t> het </a:t>
            </a:r>
            <a:r>
              <a:rPr lang="en-US" dirty="0" err="1"/>
              <a:t>eerlijke</a:t>
            </a:r>
            <a:r>
              <a:rPr lang="en-US" dirty="0"/>
              <a:t> </a:t>
            </a:r>
            <a:r>
              <a:rPr lang="en-US" dirty="0" err="1"/>
              <a:t>verhaal</a:t>
            </a:r>
            <a:r>
              <a:rPr lang="en-US" dirty="0"/>
              <a:t>” / </a:t>
            </a:r>
            <a:r>
              <a:rPr lang="en-US" dirty="0" err="1"/>
              <a:t>vermijd</a:t>
            </a:r>
            <a:r>
              <a:rPr lang="en-US" dirty="0"/>
              <a:t> </a:t>
            </a:r>
            <a:r>
              <a:rPr lang="en-US" dirty="0" err="1"/>
              <a:t>dynamiek</a:t>
            </a:r>
            <a:r>
              <a:rPr lang="en-US" dirty="0"/>
              <a:t> van “overpromise and underdeliver”</a:t>
            </a:r>
          </a:p>
          <a:p>
            <a:endParaRPr lang="en-US" sz="2000" dirty="0"/>
          </a:p>
          <a:p>
            <a:r>
              <a:rPr lang="en-US" sz="2000" dirty="0"/>
              <a:t> </a:t>
            </a:r>
            <a:r>
              <a:rPr lang="en-US" sz="2000" dirty="0" err="1"/>
              <a:t>Structurele</a:t>
            </a:r>
            <a:r>
              <a:rPr lang="en-US" sz="2000" dirty="0"/>
              <a:t> </a:t>
            </a:r>
            <a:r>
              <a:rPr lang="en-US" sz="2000" dirty="0" err="1"/>
              <a:t>uitdagingen</a:t>
            </a:r>
            <a:r>
              <a:rPr lang="en-US" sz="2000" dirty="0"/>
              <a:t> </a:t>
            </a:r>
            <a:r>
              <a:rPr lang="en-US" sz="2000" dirty="0" err="1"/>
              <a:t>blijvend</a:t>
            </a:r>
            <a:r>
              <a:rPr lang="en-US" sz="2000" dirty="0"/>
              <a:t> </a:t>
            </a:r>
            <a:r>
              <a:rPr lang="en-US" sz="2000" dirty="0" err="1"/>
              <a:t>groot</a:t>
            </a:r>
            <a:r>
              <a:rPr lang="en-US" sz="2000" dirty="0"/>
              <a:t> </a:t>
            </a:r>
          </a:p>
          <a:p>
            <a:pPr lvl="1"/>
            <a:r>
              <a:rPr lang="en-US" dirty="0" err="1"/>
              <a:t>Arbeidsmarkt</a:t>
            </a:r>
            <a:endParaRPr lang="en-US" dirty="0"/>
          </a:p>
          <a:p>
            <a:pPr lvl="1"/>
            <a:r>
              <a:rPr lang="nl-NL" dirty="0"/>
              <a:t>Productiviteitsgroei</a:t>
            </a:r>
          </a:p>
          <a:p>
            <a:pPr lvl="1"/>
            <a:r>
              <a:rPr lang="nl-NL" dirty="0"/>
              <a:t>Verduurzaming</a:t>
            </a:r>
          </a:p>
          <a:p>
            <a:pPr lvl="1"/>
            <a:r>
              <a:rPr lang="en-US" dirty="0" err="1"/>
              <a:t>Woningmarkt</a:t>
            </a:r>
            <a:endParaRPr lang="en-US" dirty="0"/>
          </a:p>
        </p:txBody>
      </p:sp>
      <p:sp>
        <p:nvSpPr>
          <p:cNvPr id="3" name="Tijdelijke aanduiding voor tekst 2">
            <a:extLst>
              <a:ext uri="{FF2B5EF4-FFF2-40B4-BE49-F238E27FC236}">
                <a16:creationId xmlns:a16="http://schemas.microsoft.com/office/drawing/2014/main" id="{32116C12-4727-FB44-A48E-C6A4A0A3B958}"/>
              </a:ext>
            </a:extLst>
          </p:cNvPr>
          <p:cNvSpPr>
            <a:spLocks noGrp="1"/>
          </p:cNvSpPr>
          <p:nvPr>
            <p:ph type="body" sz="quarter" idx="13"/>
          </p:nvPr>
        </p:nvSpPr>
        <p:spPr>
          <a:xfrm>
            <a:off x="3358902" y="223490"/>
            <a:ext cx="8502453" cy="757238"/>
          </a:xfrm>
        </p:spPr>
        <p:txBody>
          <a:bodyPr/>
          <a:lstStyle/>
          <a:p>
            <a:r>
              <a:rPr lang="nl-NL" sz="2600" dirty="0"/>
              <a:t>Bij wijze van conclusie</a:t>
            </a:r>
          </a:p>
        </p:txBody>
      </p:sp>
      <p:pic>
        <p:nvPicPr>
          <p:cNvPr id="4" name="Picture 3">
            <a:extLst>
              <a:ext uri="{FF2B5EF4-FFF2-40B4-BE49-F238E27FC236}">
                <a16:creationId xmlns:a16="http://schemas.microsoft.com/office/drawing/2014/main" id="{652259C3-2404-2ACC-A435-A6411AAB9513}"/>
              </a:ext>
            </a:extLst>
          </p:cNvPr>
          <p:cNvPicPr>
            <a:picLocks noChangeAspect="1"/>
          </p:cNvPicPr>
          <p:nvPr/>
        </p:nvPicPr>
        <p:blipFill>
          <a:blip r:embed="rId3"/>
          <a:srcRect l="48855" t="36403" r="12525" b="12662"/>
          <a:stretch>
            <a:fillRect/>
          </a:stretch>
        </p:blipFill>
        <p:spPr>
          <a:xfrm>
            <a:off x="-1" y="4293096"/>
            <a:ext cx="2638567" cy="2317327"/>
          </a:xfrm>
          <a:prstGeom prst="rect">
            <a:avLst/>
          </a:prstGeom>
        </p:spPr>
      </p:pic>
      <p:sp>
        <p:nvSpPr>
          <p:cNvPr id="5" name="Rechthoek">
            <a:extLst>
              <a:ext uri="{FF2B5EF4-FFF2-40B4-BE49-F238E27FC236}">
                <a16:creationId xmlns:a16="http://schemas.microsoft.com/office/drawing/2014/main" id="{1E0A0A90-C36A-F555-674F-6CFF13B67F91}"/>
              </a:ext>
            </a:extLst>
          </p:cNvPr>
          <p:cNvSpPr/>
          <p:nvPr/>
        </p:nvSpPr>
        <p:spPr>
          <a:xfrm>
            <a:off x="0" y="4247377"/>
            <a:ext cx="2638566" cy="45719"/>
          </a:xfrm>
          <a:prstGeom prst="rect">
            <a:avLst/>
          </a:prstGeom>
          <a:solidFill>
            <a:srgbClr val="00A03C"/>
          </a:solidFill>
          <a:ln w="12700">
            <a:miter lim="400000"/>
          </a:ln>
        </p:spPr>
        <p:txBody>
          <a:bodyPr lIns="71437" tIns="71437" rIns="71437" bIns="71437" anchor="ctr"/>
          <a:lstStyle/>
          <a:p>
            <a:pPr>
              <a:defRPr sz="2800" b="0">
                <a:solidFill>
                  <a:srgbClr val="FFFFFF"/>
                </a:solidFill>
                <a:latin typeface="+mn-lt"/>
                <a:ea typeface="+mn-ea"/>
                <a:cs typeface="+mn-cs"/>
                <a:sym typeface="Helvetica Neue Medium"/>
              </a:defRPr>
            </a:pPr>
            <a:endParaRPr dirty="0"/>
          </a:p>
        </p:txBody>
      </p:sp>
    </p:spTree>
    <p:extLst>
      <p:ext uri="{BB962C8B-B14F-4D97-AF65-F5344CB8AC3E}">
        <p14:creationId xmlns:p14="http://schemas.microsoft.com/office/powerpoint/2010/main" val="1449589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E414F-E374-604B-4A1B-7C7034BBA34F}"/>
            </a:ext>
          </a:extLst>
        </p:cNvPr>
        <p:cNvGrpSpPr/>
        <p:nvPr/>
      </p:nvGrpSpPr>
      <p:grpSpPr>
        <a:xfrm>
          <a:off x="0" y="0"/>
          <a:ext cx="0" cy="0"/>
          <a:chOff x="0" y="0"/>
          <a:chExt cx="0" cy="0"/>
        </a:xfrm>
      </p:grpSpPr>
      <p:sp>
        <p:nvSpPr>
          <p:cNvPr id="4" name="Tijdelijke aanduiding voor tekst 2">
            <a:extLst>
              <a:ext uri="{FF2B5EF4-FFF2-40B4-BE49-F238E27FC236}">
                <a16:creationId xmlns:a16="http://schemas.microsoft.com/office/drawing/2014/main" id="{7D5047F0-FE79-3B45-9F90-AF8BAA8C1A0B}"/>
              </a:ext>
            </a:extLst>
          </p:cNvPr>
          <p:cNvSpPr>
            <a:spLocks noGrp="1"/>
          </p:cNvSpPr>
          <p:nvPr>
            <p:ph type="body" sz="quarter" idx="13"/>
          </p:nvPr>
        </p:nvSpPr>
        <p:spPr>
          <a:xfrm>
            <a:off x="3358902" y="223490"/>
            <a:ext cx="8358437" cy="757238"/>
          </a:xfrm>
        </p:spPr>
        <p:txBody>
          <a:bodyPr/>
          <a:lstStyle/>
          <a:p>
            <a:r>
              <a:rPr lang="nl-NL" sz="2600" dirty="0"/>
              <a:t>“Het” verhaal van 2025</a:t>
            </a:r>
          </a:p>
        </p:txBody>
      </p:sp>
      <p:sp>
        <p:nvSpPr>
          <p:cNvPr id="5" name="Tijdelijke aanduiding voor tekst 1">
            <a:extLst>
              <a:ext uri="{FF2B5EF4-FFF2-40B4-BE49-F238E27FC236}">
                <a16:creationId xmlns:a16="http://schemas.microsoft.com/office/drawing/2014/main" id="{ABF98F81-E8F7-2161-F814-7647681C9A0E}"/>
              </a:ext>
            </a:extLst>
          </p:cNvPr>
          <p:cNvSpPr>
            <a:spLocks noGrp="1"/>
          </p:cNvSpPr>
          <p:nvPr>
            <p:ph type="body" sz="quarter" idx="14"/>
          </p:nvPr>
        </p:nvSpPr>
        <p:spPr>
          <a:xfrm>
            <a:off x="3358902" y="1700808"/>
            <a:ext cx="8831511" cy="4810270"/>
          </a:xfrm>
        </p:spPr>
        <p:txBody>
          <a:bodyPr/>
          <a:lstStyle/>
          <a:p>
            <a:r>
              <a:rPr lang="nl-NL" sz="2000" dirty="0"/>
              <a:t>Een kabinet dat het eerste jaar niet vol heeft gemaakt</a:t>
            </a:r>
          </a:p>
          <a:p>
            <a:pPr lvl="1"/>
            <a:r>
              <a:rPr lang="nl-NL" sz="1700" dirty="0"/>
              <a:t>“</a:t>
            </a:r>
            <a:r>
              <a:rPr lang="nl-NL" sz="1700" dirty="0" err="1"/>
              <a:t>Overpromise</a:t>
            </a:r>
            <a:r>
              <a:rPr lang="nl-NL" sz="1700" dirty="0"/>
              <a:t>” en “</a:t>
            </a:r>
            <a:r>
              <a:rPr lang="nl-NL" sz="1700" dirty="0" err="1"/>
              <a:t>underdeliver</a:t>
            </a:r>
            <a:r>
              <a:rPr lang="nl-NL" sz="1700" dirty="0"/>
              <a:t>”</a:t>
            </a:r>
          </a:p>
          <a:p>
            <a:pPr lvl="1"/>
            <a:r>
              <a:rPr lang="nl-NL" sz="1700" dirty="0"/>
              <a:t>Handelingsverlegen / terug-onderhandelen als strategie</a:t>
            </a:r>
          </a:p>
          <a:p>
            <a:pPr lvl="1"/>
            <a:r>
              <a:rPr lang="nl-NL" sz="1700" dirty="0"/>
              <a:t>Voeden van polarisatie</a:t>
            </a:r>
          </a:p>
          <a:p>
            <a:endParaRPr lang="nl-NL" sz="2000" dirty="0"/>
          </a:p>
          <a:p>
            <a:r>
              <a:rPr lang="nl-NL" sz="2000" dirty="0"/>
              <a:t>Verkiezingen van Donald </a:t>
            </a:r>
            <a:r>
              <a:rPr lang="nl-NL" sz="2000" dirty="0" err="1"/>
              <a:t>Trump</a:t>
            </a:r>
            <a:endParaRPr lang="nl-NL" sz="2000" dirty="0"/>
          </a:p>
          <a:p>
            <a:pPr marL="287971" lvl="1" indent="0">
              <a:buNone/>
            </a:pPr>
            <a:endParaRPr lang="nl-NL" sz="2000" dirty="0"/>
          </a:p>
          <a:p>
            <a:r>
              <a:rPr lang="nl-NL" sz="2000" dirty="0"/>
              <a:t>Oplopende conflicten in de hele wereld</a:t>
            </a:r>
          </a:p>
          <a:p>
            <a:endParaRPr lang="nl-NL" sz="2000" dirty="0"/>
          </a:p>
          <a:p>
            <a:r>
              <a:rPr lang="nl-NL" sz="2000" dirty="0"/>
              <a:t>Duurzaamheidsvraagstukken die met de dag urgenter worden</a:t>
            </a:r>
          </a:p>
          <a:p>
            <a:endParaRPr lang="nl-NL" sz="2100" dirty="0"/>
          </a:p>
          <a:p>
            <a:r>
              <a:rPr lang="nl-NL" dirty="0"/>
              <a:t>Een economie die tegen grenzen van capaciteit aanzit</a:t>
            </a:r>
          </a:p>
          <a:p>
            <a:endParaRPr lang="nl-NL" sz="2100" dirty="0"/>
          </a:p>
          <a:p>
            <a:r>
              <a:rPr lang="nl-NL" dirty="0"/>
              <a:t>En waar defensie een forse hap uit zal gaan nemen</a:t>
            </a:r>
            <a:endParaRPr lang="en-GB" dirty="0"/>
          </a:p>
          <a:p>
            <a:endParaRPr lang="nl-NL" sz="2100" dirty="0"/>
          </a:p>
        </p:txBody>
      </p:sp>
    </p:spTree>
    <p:extLst>
      <p:ext uri="{BB962C8B-B14F-4D97-AF65-F5344CB8AC3E}">
        <p14:creationId xmlns:p14="http://schemas.microsoft.com/office/powerpoint/2010/main" val="4207481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BB6A2-886F-8994-68A6-7247B23E0BAE}"/>
            </a:ext>
          </a:extLst>
        </p:cNvPr>
        <p:cNvGrpSpPr/>
        <p:nvPr/>
      </p:nvGrpSpPr>
      <p:grpSpPr>
        <a:xfrm>
          <a:off x="0" y="0"/>
          <a:ext cx="0" cy="0"/>
          <a:chOff x="0" y="0"/>
          <a:chExt cx="0" cy="0"/>
        </a:xfrm>
      </p:grpSpPr>
      <p:pic>
        <p:nvPicPr>
          <p:cNvPr id="9" name="Picture Placeholder 11">
            <a:extLst>
              <a:ext uri="{FF2B5EF4-FFF2-40B4-BE49-F238E27FC236}">
                <a16:creationId xmlns:a16="http://schemas.microsoft.com/office/drawing/2014/main" id="{DF87C2AD-0313-4986-8B0E-232BB9DEC90A}"/>
              </a:ext>
            </a:extLst>
          </p:cNvPr>
          <p:cNvPicPr>
            <a:picLocks noChangeAspect="1"/>
          </p:cNvPicPr>
          <p:nvPr/>
        </p:nvPicPr>
        <p:blipFill>
          <a:blip r:embed="rId3"/>
          <a:srcRect l="-212" r="41815" b="4918"/>
          <a:stretch>
            <a:fillRect/>
          </a:stretch>
        </p:blipFill>
        <p:spPr bwMode="gray">
          <a:xfrm>
            <a:off x="4242084" y="1628800"/>
            <a:ext cx="6947614" cy="4176464"/>
          </a:xfrm>
          <a:prstGeom prst="rect">
            <a:avLst/>
          </a:prstGeom>
        </p:spPr>
      </p:pic>
      <p:sp>
        <p:nvSpPr>
          <p:cNvPr id="2" name="Tijdelijke aanduiding voor tekst 1">
            <a:extLst>
              <a:ext uri="{FF2B5EF4-FFF2-40B4-BE49-F238E27FC236}">
                <a16:creationId xmlns:a16="http://schemas.microsoft.com/office/drawing/2014/main" id="{9C149151-5BD7-D085-9B11-9FD2F19A7C71}"/>
              </a:ext>
            </a:extLst>
          </p:cNvPr>
          <p:cNvSpPr>
            <a:spLocks noGrp="1"/>
          </p:cNvSpPr>
          <p:nvPr>
            <p:ph type="body" sz="quarter" idx="13"/>
          </p:nvPr>
        </p:nvSpPr>
        <p:spPr>
          <a:xfrm>
            <a:off x="4511675" y="223490"/>
            <a:ext cx="7678738" cy="757238"/>
          </a:xfrm>
        </p:spPr>
        <p:txBody>
          <a:bodyPr/>
          <a:lstStyle/>
          <a:p>
            <a:r>
              <a:rPr lang="nl-NL" sz="2400" dirty="0"/>
              <a:t>Vertrouwen laag en trend dalend, </a:t>
            </a:r>
            <a:r>
              <a:rPr lang="nl-NL" sz="2400" dirty="0" err="1"/>
              <a:t>m.n</a:t>
            </a:r>
            <a:r>
              <a:rPr lang="nl-NL" sz="2400" dirty="0"/>
              <a:t> onder consumenten</a:t>
            </a:r>
            <a:endParaRPr lang="en-GB" sz="2400" dirty="0"/>
          </a:p>
        </p:txBody>
      </p:sp>
      <p:sp>
        <p:nvSpPr>
          <p:cNvPr id="4" name="Tijdelijke aanduiding voor tekst 3">
            <a:extLst>
              <a:ext uri="{FF2B5EF4-FFF2-40B4-BE49-F238E27FC236}">
                <a16:creationId xmlns:a16="http://schemas.microsoft.com/office/drawing/2014/main" id="{771ABAA6-5BB3-2D4B-1B46-19F259A2DCD5}"/>
              </a:ext>
            </a:extLst>
          </p:cNvPr>
          <p:cNvSpPr>
            <a:spLocks noGrp="1"/>
          </p:cNvSpPr>
          <p:nvPr>
            <p:ph type="body" sz="quarter" idx="14"/>
          </p:nvPr>
        </p:nvSpPr>
        <p:spPr>
          <a:xfrm>
            <a:off x="478582" y="1556792"/>
            <a:ext cx="3411621" cy="5040560"/>
          </a:xfrm>
        </p:spPr>
        <p:txBody>
          <a:bodyPr/>
          <a:lstStyle/>
          <a:p>
            <a:pPr lvl="0"/>
            <a:r>
              <a:rPr lang="nl-NL" sz="2000" dirty="0"/>
              <a:t>Geopolitiek</a:t>
            </a:r>
          </a:p>
          <a:p>
            <a:pPr lvl="0"/>
            <a:endParaRPr lang="nl-NL" sz="2000" dirty="0"/>
          </a:p>
          <a:p>
            <a:pPr lvl="0"/>
            <a:r>
              <a:rPr lang="nl-NL" sz="2000" dirty="0"/>
              <a:t>Politiek (zie ook SCP, 2025) </a:t>
            </a:r>
          </a:p>
          <a:p>
            <a:pPr lvl="0"/>
            <a:endParaRPr lang="nl-NL" sz="2000" dirty="0"/>
          </a:p>
          <a:p>
            <a:r>
              <a:rPr lang="nl-NL" sz="2000" dirty="0" err="1"/>
              <a:t>Glocalisering</a:t>
            </a:r>
            <a:r>
              <a:rPr lang="nl-NL" sz="2000" dirty="0"/>
              <a:t> </a:t>
            </a:r>
          </a:p>
          <a:p>
            <a:pPr lvl="1"/>
            <a:r>
              <a:rPr lang="nl-NL" sz="1700" dirty="0"/>
              <a:t>zie ook Van Iperen</a:t>
            </a:r>
          </a:p>
          <a:p>
            <a:pPr lvl="0"/>
            <a:endParaRPr lang="nl-NL" sz="2000" dirty="0"/>
          </a:p>
          <a:p>
            <a:pPr lvl="0"/>
            <a:r>
              <a:rPr lang="nl-NL" sz="2000" dirty="0"/>
              <a:t>Gevestigde belangen</a:t>
            </a:r>
          </a:p>
          <a:p>
            <a:pPr lvl="0"/>
            <a:endParaRPr lang="nl-NL" sz="2000" dirty="0"/>
          </a:p>
          <a:p>
            <a:pPr lvl="0"/>
            <a:r>
              <a:rPr lang="nl-NL" sz="2000" dirty="0"/>
              <a:t>Transities en crises</a:t>
            </a:r>
          </a:p>
          <a:p>
            <a:pPr lvl="0"/>
            <a:endParaRPr lang="nl-NL" sz="2000" dirty="0"/>
          </a:p>
          <a:p>
            <a:pPr lvl="0"/>
            <a:r>
              <a:rPr lang="nl-NL" sz="2000" dirty="0"/>
              <a:t>Brede welvaart </a:t>
            </a:r>
          </a:p>
          <a:p>
            <a:pPr lvl="1"/>
            <a:r>
              <a:rPr lang="nl-NL" sz="1700" dirty="0"/>
              <a:t>Keuzes</a:t>
            </a:r>
          </a:p>
          <a:p>
            <a:pPr lvl="1"/>
            <a:r>
              <a:rPr lang="nl-NL" sz="1700" dirty="0"/>
              <a:t>Narratief</a:t>
            </a:r>
          </a:p>
          <a:p>
            <a:pPr lvl="1"/>
            <a:r>
              <a:rPr lang="nl-NL" sz="1700" dirty="0"/>
              <a:t>Meenemen burgers</a:t>
            </a:r>
          </a:p>
        </p:txBody>
      </p:sp>
      <p:sp>
        <p:nvSpPr>
          <p:cNvPr id="7" name="Rechthoek">
            <a:extLst>
              <a:ext uri="{FF2B5EF4-FFF2-40B4-BE49-F238E27FC236}">
                <a16:creationId xmlns:a16="http://schemas.microsoft.com/office/drawing/2014/main" id="{A8BF6F29-7857-191F-33BC-D4D0576834E7}"/>
              </a:ext>
            </a:extLst>
          </p:cNvPr>
          <p:cNvSpPr/>
          <p:nvPr/>
        </p:nvSpPr>
        <p:spPr>
          <a:xfrm>
            <a:off x="0" y="6597352"/>
            <a:ext cx="3890203" cy="260648"/>
          </a:xfrm>
          <a:prstGeom prst="rect">
            <a:avLst/>
          </a:prstGeom>
          <a:solidFill>
            <a:srgbClr val="E6E6E6"/>
          </a:solidFill>
          <a:ln w="12700">
            <a:miter lim="400000"/>
          </a:ln>
        </p:spPr>
        <p:txBody>
          <a:bodyPr lIns="71437" tIns="71437" rIns="71437" bIns="71437" anchor="ctr"/>
          <a:lstStyle/>
          <a:p>
            <a:pPr>
              <a:defRPr sz="2800" b="0">
                <a:solidFill>
                  <a:srgbClr val="FFFFFF"/>
                </a:solidFill>
                <a:latin typeface="+mn-lt"/>
                <a:ea typeface="+mn-ea"/>
                <a:cs typeface="+mn-cs"/>
                <a:sym typeface="Helvetica Neue Medium"/>
              </a:defRPr>
            </a:pPr>
            <a:endParaRPr>
              <a:solidFill>
                <a:srgbClr val="E11B22"/>
              </a:solidFill>
            </a:endParaRPr>
          </a:p>
        </p:txBody>
      </p:sp>
      <p:cxnSp>
        <p:nvCxnSpPr>
          <p:cNvPr id="6" name="Rechte verbindingslijn 5">
            <a:extLst>
              <a:ext uri="{FF2B5EF4-FFF2-40B4-BE49-F238E27FC236}">
                <a16:creationId xmlns:a16="http://schemas.microsoft.com/office/drawing/2014/main" id="{44644E59-B75C-D85A-CAE1-0AF866D03686}"/>
              </a:ext>
            </a:extLst>
          </p:cNvPr>
          <p:cNvCxnSpPr>
            <a:cxnSpLocks/>
          </p:cNvCxnSpPr>
          <p:nvPr/>
        </p:nvCxnSpPr>
        <p:spPr>
          <a:xfrm>
            <a:off x="4727054" y="2996952"/>
            <a:ext cx="6192688" cy="93610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782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39333520-7F63-6BB2-6A0F-355B500E47B3}"/>
              </a:ext>
            </a:extLst>
          </p:cNvPr>
          <p:cNvSpPr>
            <a:spLocks noGrp="1"/>
          </p:cNvSpPr>
          <p:nvPr>
            <p:ph type="body" sz="quarter" idx="14"/>
          </p:nvPr>
        </p:nvSpPr>
        <p:spPr>
          <a:xfrm>
            <a:off x="3358902" y="1556792"/>
            <a:ext cx="8358128" cy="4087469"/>
          </a:xfrm>
        </p:spPr>
        <p:txBody>
          <a:bodyPr/>
          <a:lstStyle/>
          <a:p>
            <a:pPr marL="0" indent="0">
              <a:buNone/>
            </a:pPr>
            <a:r>
              <a:rPr lang="nl-NL" dirty="0"/>
              <a:t>“Er is het bestaande systeem op de grond, waar de gemeenschap … lokaal haar dagelijks leven leidt… Een planeet waarop steeds meer onzekerheid heerst, steeds minder mensen concreet aan te spreken zijn op wat er gebeurt, invloed … niet langer langs de lijnen loopt van stemrecht en volksvertegenwoordigers die vanuit een collectieve gedachte de grote thema’s aanpakken en bijsturen, maar eerder via consumentenactivisme. En daarboven hangt een nieuw systeem ‘in de lucht’: een intens verweven gemeenschap van financiële instellingen, multinationals, </a:t>
            </a:r>
            <a:r>
              <a:rPr lang="nl-NL" dirty="0" err="1"/>
              <a:t>techbedrijven</a:t>
            </a:r>
            <a:r>
              <a:rPr lang="nl-NL" dirty="0"/>
              <a:t>, supranationale organisaties, steenrijke ondernemers en politici die grenzeloos over de globe reist, ontworteld van iedere standplaats en slechts gehouden aan een schraal kader van wetgeving dat met voldoende macht en middelen ook nog wel te omzeilen valt. De spanning zit ‘m erin dat er geen gedeelde realiteit meer is tussen deze twee systemen, geen gedeeld begrip van de kernelementen: wie is de gemeenschap en wat is optimaal?” </a:t>
            </a:r>
            <a:endParaRPr lang="en-GB" dirty="0"/>
          </a:p>
        </p:txBody>
      </p:sp>
      <p:sp>
        <p:nvSpPr>
          <p:cNvPr id="2" name="Tijdelijke aanduiding voor tekst 1">
            <a:extLst>
              <a:ext uri="{FF2B5EF4-FFF2-40B4-BE49-F238E27FC236}">
                <a16:creationId xmlns:a16="http://schemas.microsoft.com/office/drawing/2014/main" id="{9D9BFF75-7B63-3917-BFA3-49494E682A21}"/>
              </a:ext>
            </a:extLst>
          </p:cNvPr>
          <p:cNvSpPr>
            <a:spLocks noGrp="1"/>
          </p:cNvSpPr>
          <p:nvPr>
            <p:ph type="body" sz="quarter" idx="13"/>
          </p:nvPr>
        </p:nvSpPr>
        <p:spPr/>
        <p:txBody>
          <a:bodyPr/>
          <a:lstStyle/>
          <a:p>
            <a:r>
              <a:rPr lang="nl-NL" dirty="0"/>
              <a:t>Citaat – Roxanne van Iperen (2025, pp. 85-86)</a:t>
            </a:r>
            <a:endParaRPr lang="en-GB" dirty="0"/>
          </a:p>
        </p:txBody>
      </p:sp>
    </p:spTree>
    <p:extLst>
      <p:ext uri="{BB962C8B-B14F-4D97-AF65-F5344CB8AC3E}">
        <p14:creationId xmlns:p14="http://schemas.microsoft.com/office/powerpoint/2010/main" val="2787188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FEBEE04-D6CA-D24C-85BB-49DDFFE65F6D}"/>
              </a:ext>
            </a:extLst>
          </p:cNvPr>
          <p:cNvSpPr>
            <a:spLocks noGrp="1"/>
          </p:cNvSpPr>
          <p:nvPr>
            <p:ph type="body" sz="quarter" idx="13"/>
          </p:nvPr>
        </p:nvSpPr>
        <p:spPr/>
        <p:txBody>
          <a:bodyPr/>
          <a:lstStyle/>
          <a:p>
            <a:r>
              <a:rPr lang="en-US" dirty="0"/>
              <a:t>Brede </a:t>
            </a:r>
            <a:r>
              <a:rPr lang="en-US" dirty="0" err="1"/>
              <a:t>welvaart</a:t>
            </a:r>
            <a:r>
              <a:rPr lang="en-US" dirty="0"/>
              <a:t> – </a:t>
            </a:r>
            <a:r>
              <a:rPr lang="en-US" dirty="0" err="1"/>
              <a:t>een</a:t>
            </a:r>
            <a:r>
              <a:rPr lang="en-US" dirty="0"/>
              <a:t> doe- </a:t>
            </a:r>
            <a:r>
              <a:rPr lang="en-US" dirty="0" err="1"/>
              <a:t>en</a:t>
            </a:r>
            <a:r>
              <a:rPr lang="en-US" dirty="0"/>
              <a:t> </a:t>
            </a:r>
            <a:r>
              <a:rPr lang="en-US" dirty="0" err="1"/>
              <a:t>denkkader</a:t>
            </a:r>
            <a:endParaRPr lang="en-US" dirty="0"/>
          </a:p>
        </p:txBody>
      </p:sp>
      <p:sp>
        <p:nvSpPr>
          <p:cNvPr id="4" name="Tijdelijke aanduiding voor tekst 3">
            <a:extLst>
              <a:ext uri="{FF2B5EF4-FFF2-40B4-BE49-F238E27FC236}">
                <a16:creationId xmlns:a16="http://schemas.microsoft.com/office/drawing/2014/main" id="{D4BAC9F9-A319-9849-B05B-8EB2ED536828}"/>
              </a:ext>
            </a:extLst>
          </p:cNvPr>
          <p:cNvSpPr>
            <a:spLocks noGrp="1"/>
          </p:cNvSpPr>
          <p:nvPr>
            <p:ph type="body" sz="quarter" idx="14"/>
          </p:nvPr>
        </p:nvSpPr>
        <p:spPr>
          <a:xfrm>
            <a:off x="478582" y="1556792"/>
            <a:ext cx="3528392" cy="5040560"/>
          </a:xfrm>
        </p:spPr>
        <p:txBody>
          <a:bodyPr/>
          <a:lstStyle/>
          <a:p>
            <a:r>
              <a:rPr lang="nl-NL" sz="2000" dirty="0"/>
              <a:t>Rijke traditie – terug naar Jan Tinbergen</a:t>
            </a:r>
          </a:p>
          <a:p>
            <a:endParaRPr lang="nl-NL" sz="2000" dirty="0"/>
          </a:p>
          <a:p>
            <a:r>
              <a:rPr lang="nl-NL" sz="2000" dirty="0"/>
              <a:t>Aansluitend op werk van CBS</a:t>
            </a:r>
          </a:p>
          <a:p>
            <a:endParaRPr lang="nl-NL" sz="2000" dirty="0"/>
          </a:p>
          <a:p>
            <a:r>
              <a:rPr lang="nl-NL" sz="2000" dirty="0"/>
              <a:t>“Met ons gaat het goed, maar ten koste van toekomstige generaties en generaties elders”</a:t>
            </a:r>
          </a:p>
          <a:p>
            <a:endParaRPr lang="nl-NL" sz="2000" dirty="0"/>
          </a:p>
          <a:p>
            <a:r>
              <a:rPr lang="nl-NL" sz="2000" dirty="0"/>
              <a:t>Aansporing tot reflectie op fundamentele keuzes</a:t>
            </a:r>
          </a:p>
          <a:p>
            <a:endParaRPr lang="nl-NL" sz="2000" dirty="0"/>
          </a:p>
          <a:p>
            <a:r>
              <a:rPr lang="nl-NL" sz="2000" dirty="0"/>
              <a:t>Dit jaar: meer indicatoren en dynamiek, ook t.o.v. Europa</a:t>
            </a:r>
          </a:p>
          <a:p>
            <a:endParaRPr lang="nl-NL" sz="2000" dirty="0"/>
          </a:p>
          <a:p>
            <a:endParaRPr lang="en-US" sz="2000" dirty="0"/>
          </a:p>
          <a:p>
            <a:pPr marL="0" indent="0">
              <a:buNone/>
            </a:pPr>
            <a:endParaRPr lang="nl-NL" sz="2000" dirty="0"/>
          </a:p>
        </p:txBody>
      </p:sp>
      <p:sp>
        <p:nvSpPr>
          <p:cNvPr id="7" name="Rechthoek">
            <a:extLst>
              <a:ext uri="{FF2B5EF4-FFF2-40B4-BE49-F238E27FC236}">
                <a16:creationId xmlns:a16="http://schemas.microsoft.com/office/drawing/2014/main" id="{5E3E40B9-53DA-B845-B4A9-0384BAD13B43}"/>
              </a:ext>
            </a:extLst>
          </p:cNvPr>
          <p:cNvSpPr/>
          <p:nvPr/>
        </p:nvSpPr>
        <p:spPr>
          <a:xfrm>
            <a:off x="0" y="6597352"/>
            <a:ext cx="3890203" cy="260648"/>
          </a:xfrm>
          <a:prstGeom prst="rect">
            <a:avLst/>
          </a:prstGeom>
          <a:solidFill>
            <a:srgbClr val="E6E6E6"/>
          </a:solidFill>
          <a:ln w="12700">
            <a:miter lim="400000"/>
          </a:ln>
        </p:spPr>
        <p:txBody>
          <a:bodyPr lIns="71437" tIns="71437" rIns="71437" bIns="71437" anchor="ctr"/>
          <a:lstStyle/>
          <a:p>
            <a:pPr>
              <a:defRPr sz="2800" b="0">
                <a:solidFill>
                  <a:srgbClr val="FFFFFF"/>
                </a:solidFill>
                <a:latin typeface="+mn-lt"/>
                <a:ea typeface="+mn-ea"/>
                <a:cs typeface="+mn-cs"/>
                <a:sym typeface="Helvetica Neue Medium"/>
              </a:defRPr>
            </a:pPr>
            <a:endParaRPr>
              <a:solidFill>
                <a:srgbClr val="E11B22"/>
              </a:solidFill>
            </a:endParaRPr>
          </a:p>
        </p:txBody>
      </p:sp>
      <p:sp>
        <p:nvSpPr>
          <p:cNvPr id="6" name="Tijdelijke aanduiding voor afbeelding 5">
            <a:extLst>
              <a:ext uri="{FF2B5EF4-FFF2-40B4-BE49-F238E27FC236}">
                <a16:creationId xmlns:a16="http://schemas.microsoft.com/office/drawing/2014/main" id="{374CB4CF-C6ED-82F7-336F-2DE335599C2C}"/>
              </a:ext>
            </a:extLst>
          </p:cNvPr>
          <p:cNvSpPr>
            <a:spLocks noGrp="1"/>
          </p:cNvSpPr>
          <p:nvPr>
            <p:ph type="pic" sz="quarter" idx="15"/>
          </p:nvPr>
        </p:nvSpPr>
        <p:spPr/>
        <p:txBody>
          <a:bodyPr/>
          <a:lstStyle/>
          <a:p>
            <a:endParaRPr lang="en-GB"/>
          </a:p>
        </p:txBody>
      </p:sp>
      <p:pic>
        <p:nvPicPr>
          <p:cNvPr id="8" name="Picture Placeholder 5">
            <a:extLst>
              <a:ext uri="{FF2B5EF4-FFF2-40B4-BE49-F238E27FC236}">
                <a16:creationId xmlns:a16="http://schemas.microsoft.com/office/drawing/2014/main" id="{6E8FCEA0-664C-2E47-702C-10B8A9D222C7}"/>
              </a:ext>
            </a:extLst>
          </p:cNvPr>
          <p:cNvPicPr>
            <a:picLocks noChangeAspect="1"/>
          </p:cNvPicPr>
          <p:nvPr/>
        </p:nvPicPr>
        <p:blipFill>
          <a:blip r:embed="rId3"/>
          <a:srcRect l="8" r="1786" b="16667"/>
          <a:stretch>
            <a:fillRect/>
          </a:stretch>
        </p:blipFill>
        <p:spPr bwMode="gray">
          <a:xfrm>
            <a:off x="4276086" y="1628800"/>
            <a:ext cx="7273453" cy="3960440"/>
          </a:xfrm>
          <a:prstGeom prst="rect">
            <a:avLst/>
          </a:prstGeom>
        </p:spPr>
      </p:pic>
    </p:spTree>
    <p:extLst>
      <p:ext uri="{BB962C8B-B14F-4D97-AF65-F5344CB8AC3E}">
        <p14:creationId xmlns:p14="http://schemas.microsoft.com/office/powerpoint/2010/main" val="3383602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FEBEE04-D6CA-D24C-85BB-49DDFFE65F6D}"/>
              </a:ext>
            </a:extLst>
          </p:cNvPr>
          <p:cNvSpPr>
            <a:spLocks noGrp="1"/>
          </p:cNvSpPr>
          <p:nvPr>
            <p:ph type="body" sz="quarter" idx="13"/>
          </p:nvPr>
        </p:nvSpPr>
        <p:spPr/>
        <p:txBody>
          <a:bodyPr/>
          <a:lstStyle/>
          <a:p>
            <a:r>
              <a:rPr lang="nl-NL" dirty="0"/>
              <a:t>Brede welvaart in MRA en Europa</a:t>
            </a:r>
            <a:endParaRPr lang="en-GB" dirty="0"/>
          </a:p>
        </p:txBody>
      </p:sp>
      <p:sp>
        <p:nvSpPr>
          <p:cNvPr id="7" name="Rechthoek">
            <a:extLst>
              <a:ext uri="{FF2B5EF4-FFF2-40B4-BE49-F238E27FC236}">
                <a16:creationId xmlns:a16="http://schemas.microsoft.com/office/drawing/2014/main" id="{5E3E40B9-53DA-B845-B4A9-0384BAD13B43}"/>
              </a:ext>
            </a:extLst>
          </p:cNvPr>
          <p:cNvSpPr/>
          <p:nvPr/>
        </p:nvSpPr>
        <p:spPr>
          <a:xfrm>
            <a:off x="0" y="6597352"/>
            <a:ext cx="3890203" cy="260648"/>
          </a:xfrm>
          <a:prstGeom prst="rect">
            <a:avLst/>
          </a:prstGeom>
          <a:solidFill>
            <a:srgbClr val="E6E6E6"/>
          </a:solidFill>
          <a:ln w="12700">
            <a:miter lim="400000"/>
          </a:ln>
        </p:spPr>
        <p:txBody>
          <a:bodyPr lIns="71437" tIns="71437" rIns="71437" bIns="71437" anchor="ctr"/>
          <a:lstStyle/>
          <a:p>
            <a:pPr>
              <a:defRPr sz="2800" b="0">
                <a:solidFill>
                  <a:srgbClr val="FFFFFF"/>
                </a:solidFill>
                <a:latin typeface="+mn-lt"/>
                <a:ea typeface="+mn-ea"/>
                <a:cs typeface="+mn-cs"/>
                <a:sym typeface="Helvetica Neue Medium"/>
              </a:defRPr>
            </a:pPr>
            <a:endParaRPr>
              <a:solidFill>
                <a:srgbClr val="E11B22"/>
              </a:solidFill>
            </a:endParaRPr>
          </a:p>
        </p:txBody>
      </p:sp>
      <p:sp>
        <p:nvSpPr>
          <p:cNvPr id="10" name="Tijdelijke aanduiding voor tekst 3">
            <a:extLst>
              <a:ext uri="{FF2B5EF4-FFF2-40B4-BE49-F238E27FC236}">
                <a16:creationId xmlns:a16="http://schemas.microsoft.com/office/drawing/2014/main" id="{660ECEBB-7B58-FFE3-79D1-B147F0820CC4}"/>
              </a:ext>
            </a:extLst>
          </p:cNvPr>
          <p:cNvSpPr>
            <a:spLocks noGrp="1"/>
          </p:cNvSpPr>
          <p:nvPr>
            <p:ph type="body" sz="quarter" idx="14"/>
          </p:nvPr>
        </p:nvSpPr>
        <p:spPr>
          <a:xfrm>
            <a:off x="478582" y="1556792"/>
            <a:ext cx="3096344" cy="5040560"/>
          </a:xfrm>
        </p:spPr>
        <p:txBody>
          <a:bodyPr/>
          <a:lstStyle/>
          <a:p>
            <a:r>
              <a:rPr lang="nl-NL" sz="2000" dirty="0" err="1"/>
              <a:t>Sociaal-economisch</a:t>
            </a:r>
            <a:r>
              <a:rPr lang="nl-NL" sz="2000" dirty="0"/>
              <a:t> zeer hoge welvaart</a:t>
            </a:r>
          </a:p>
          <a:p>
            <a:endParaRPr lang="nl-NL" sz="2000" dirty="0"/>
          </a:p>
          <a:p>
            <a:r>
              <a:rPr lang="nl-NL" sz="2000" dirty="0"/>
              <a:t>Vertrouwen in instituties en anderen relatief hoog</a:t>
            </a:r>
          </a:p>
          <a:p>
            <a:endParaRPr lang="nl-NL" sz="2000" dirty="0"/>
          </a:p>
          <a:p>
            <a:r>
              <a:rPr lang="nl-NL" sz="2000" dirty="0"/>
              <a:t>Maar ten koste van duurzaamheid</a:t>
            </a:r>
          </a:p>
          <a:p>
            <a:endParaRPr lang="nl-NL" sz="2000" dirty="0"/>
          </a:p>
          <a:p>
            <a:r>
              <a:rPr lang="nl-NL" sz="2000" dirty="0"/>
              <a:t>En hoge private schuld (m.n. hypotheken)</a:t>
            </a:r>
          </a:p>
          <a:p>
            <a:endParaRPr lang="nl-NL" sz="2000" dirty="0"/>
          </a:p>
          <a:p>
            <a:r>
              <a:rPr lang="nl-NL" sz="2000" dirty="0"/>
              <a:t>Stikstof écht een NL probleem</a:t>
            </a:r>
            <a:endParaRPr lang="en-GB" sz="2000" dirty="0"/>
          </a:p>
        </p:txBody>
      </p:sp>
      <p:sp>
        <p:nvSpPr>
          <p:cNvPr id="4" name="Tijdelijke aanduiding voor afbeelding 3">
            <a:extLst>
              <a:ext uri="{FF2B5EF4-FFF2-40B4-BE49-F238E27FC236}">
                <a16:creationId xmlns:a16="http://schemas.microsoft.com/office/drawing/2014/main" id="{CCB9BC5A-35F2-1734-4952-03911DAC5CCD}"/>
              </a:ext>
            </a:extLst>
          </p:cNvPr>
          <p:cNvSpPr>
            <a:spLocks noGrp="1"/>
          </p:cNvSpPr>
          <p:nvPr>
            <p:ph type="pic" sz="quarter" idx="15"/>
          </p:nvPr>
        </p:nvSpPr>
        <p:spPr/>
        <p:txBody>
          <a:bodyPr/>
          <a:lstStyle/>
          <a:p>
            <a:endParaRPr lang="en-GB"/>
          </a:p>
        </p:txBody>
      </p:sp>
      <p:pic>
        <p:nvPicPr>
          <p:cNvPr id="6" name="Picture Placeholder 13">
            <a:extLst>
              <a:ext uri="{FF2B5EF4-FFF2-40B4-BE49-F238E27FC236}">
                <a16:creationId xmlns:a16="http://schemas.microsoft.com/office/drawing/2014/main" id="{C2C4792D-50FA-2258-79B4-B8F5BD2A5C40}"/>
              </a:ext>
            </a:extLst>
          </p:cNvPr>
          <p:cNvPicPr>
            <a:picLocks noChangeAspect="1"/>
          </p:cNvPicPr>
          <p:nvPr/>
        </p:nvPicPr>
        <p:blipFill>
          <a:blip r:embed="rId3"/>
          <a:srcRect l="2070" t="-577" r="-2070" b="10621"/>
          <a:stretch>
            <a:fillRect/>
          </a:stretch>
        </p:blipFill>
        <p:spPr bwMode="gray">
          <a:xfrm>
            <a:off x="4511675" y="1233910"/>
            <a:ext cx="6380040" cy="5435450"/>
          </a:xfrm>
          <a:prstGeom prst="rect">
            <a:avLst/>
          </a:prstGeom>
        </p:spPr>
      </p:pic>
    </p:spTree>
    <p:extLst>
      <p:ext uri="{BB962C8B-B14F-4D97-AF65-F5344CB8AC3E}">
        <p14:creationId xmlns:p14="http://schemas.microsoft.com/office/powerpoint/2010/main" val="3423182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22CD8-9308-6E7B-99F5-4BCA80D7215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ECB8E51-FFFE-0FD0-6887-8A93BCE8551E}"/>
              </a:ext>
            </a:extLst>
          </p:cNvPr>
          <p:cNvSpPr>
            <a:spLocks noGrp="1"/>
          </p:cNvSpPr>
          <p:nvPr>
            <p:ph type="body" sz="quarter" idx="13"/>
          </p:nvPr>
        </p:nvSpPr>
        <p:spPr/>
        <p:txBody>
          <a:bodyPr/>
          <a:lstStyle/>
          <a:p>
            <a:r>
              <a:rPr lang="en-US" dirty="0"/>
              <a:t>Brede </a:t>
            </a:r>
            <a:r>
              <a:rPr lang="en-US" dirty="0" err="1"/>
              <a:t>welvaart</a:t>
            </a:r>
            <a:r>
              <a:rPr lang="en-US" dirty="0"/>
              <a:t> in de MRA</a:t>
            </a:r>
          </a:p>
        </p:txBody>
      </p:sp>
      <p:sp>
        <p:nvSpPr>
          <p:cNvPr id="7" name="Rechthoek">
            <a:extLst>
              <a:ext uri="{FF2B5EF4-FFF2-40B4-BE49-F238E27FC236}">
                <a16:creationId xmlns:a16="http://schemas.microsoft.com/office/drawing/2014/main" id="{8CB32D33-CA17-55F0-CF9D-32F1707BDF9C}"/>
              </a:ext>
            </a:extLst>
          </p:cNvPr>
          <p:cNvSpPr/>
          <p:nvPr/>
        </p:nvSpPr>
        <p:spPr>
          <a:xfrm>
            <a:off x="0" y="6597352"/>
            <a:ext cx="3890203" cy="260648"/>
          </a:xfrm>
          <a:prstGeom prst="rect">
            <a:avLst/>
          </a:prstGeom>
          <a:solidFill>
            <a:srgbClr val="E6E6E6"/>
          </a:solidFill>
          <a:ln w="12700">
            <a:miter lim="400000"/>
          </a:ln>
        </p:spPr>
        <p:txBody>
          <a:bodyPr lIns="71437" tIns="71437" rIns="71437" bIns="71437" anchor="ctr"/>
          <a:lstStyle/>
          <a:p>
            <a:pPr>
              <a:defRPr sz="2800" b="0">
                <a:solidFill>
                  <a:srgbClr val="FFFFFF"/>
                </a:solidFill>
                <a:latin typeface="+mn-lt"/>
                <a:ea typeface="+mn-ea"/>
                <a:cs typeface="+mn-cs"/>
                <a:sym typeface="Helvetica Neue Medium"/>
              </a:defRPr>
            </a:pPr>
            <a:endParaRPr>
              <a:solidFill>
                <a:srgbClr val="E11B22"/>
              </a:solidFill>
            </a:endParaRPr>
          </a:p>
        </p:txBody>
      </p:sp>
      <p:sp>
        <p:nvSpPr>
          <p:cNvPr id="11" name="Tijdelijke aanduiding voor tekst 3">
            <a:extLst>
              <a:ext uri="{FF2B5EF4-FFF2-40B4-BE49-F238E27FC236}">
                <a16:creationId xmlns:a16="http://schemas.microsoft.com/office/drawing/2014/main" id="{92420ED5-C455-F206-01C6-3BE904E2BB12}"/>
              </a:ext>
            </a:extLst>
          </p:cNvPr>
          <p:cNvSpPr>
            <a:spLocks noGrp="1"/>
          </p:cNvSpPr>
          <p:nvPr>
            <p:ph type="body" sz="quarter" idx="14"/>
          </p:nvPr>
        </p:nvSpPr>
        <p:spPr>
          <a:xfrm>
            <a:off x="478582" y="1594035"/>
            <a:ext cx="3600400" cy="5003317"/>
          </a:xfrm>
        </p:spPr>
        <p:txBody>
          <a:bodyPr/>
          <a:lstStyle/>
          <a:p>
            <a:r>
              <a:rPr lang="nl-NL" sz="2000" dirty="0"/>
              <a:t>Economie florerend, goede bereikbaarheid, maar arbeidsmarktkrapte groot</a:t>
            </a:r>
          </a:p>
          <a:p>
            <a:endParaRPr lang="nl-NL" sz="2000" dirty="0"/>
          </a:p>
          <a:p>
            <a:r>
              <a:rPr lang="nl-NL" sz="2000" dirty="0"/>
              <a:t>Uitdagingen op terrein van duurzame leefomgeving (met name luchtkwaliteit, zwemwater en woning) </a:t>
            </a:r>
          </a:p>
          <a:p>
            <a:endParaRPr lang="nl-NL" sz="2000" dirty="0"/>
          </a:p>
          <a:p>
            <a:r>
              <a:rPr lang="nl-NL" sz="2000" dirty="0"/>
              <a:t>Op sociaal domein grote uitdagingen (m.n. veiligheid), maar ook sterke verbetering in tijd (sociale cohesie; vertrouwen in anderen; armoede) </a:t>
            </a:r>
          </a:p>
          <a:p>
            <a:endParaRPr lang="nl-NL" sz="2000" dirty="0"/>
          </a:p>
          <a:p>
            <a:endParaRPr lang="nl-NL" sz="2000" dirty="0"/>
          </a:p>
          <a:p>
            <a:endParaRPr lang="nl-NL" sz="2000" dirty="0"/>
          </a:p>
          <a:p>
            <a:endParaRPr lang="en-US" sz="2000" dirty="0"/>
          </a:p>
          <a:p>
            <a:pPr marL="0" indent="0">
              <a:buNone/>
            </a:pPr>
            <a:endParaRPr lang="nl-NL" sz="2000" dirty="0"/>
          </a:p>
        </p:txBody>
      </p:sp>
      <p:pic>
        <p:nvPicPr>
          <p:cNvPr id="3" name="Picture Placeholder 13">
            <a:extLst>
              <a:ext uri="{FF2B5EF4-FFF2-40B4-BE49-F238E27FC236}">
                <a16:creationId xmlns:a16="http://schemas.microsoft.com/office/drawing/2014/main" id="{9FDE9461-1352-F4F3-E1ED-6128B61BF60B}"/>
              </a:ext>
            </a:extLst>
          </p:cNvPr>
          <p:cNvPicPr>
            <a:picLocks noChangeAspect="1"/>
          </p:cNvPicPr>
          <p:nvPr/>
        </p:nvPicPr>
        <p:blipFill>
          <a:blip r:embed="rId3"/>
          <a:srcRect l="3343" t="1648" r="-1767" b="16299"/>
          <a:stretch>
            <a:fillRect/>
          </a:stretch>
        </p:blipFill>
        <p:spPr bwMode="gray">
          <a:xfrm>
            <a:off x="4511675" y="1199060"/>
            <a:ext cx="6380040" cy="5435450"/>
          </a:xfrm>
          <a:prstGeom prst="rect">
            <a:avLst/>
          </a:prstGeom>
        </p:spPr>
      </p:pic>
    </p:spTree>
    <p:extLst>
      <p:ext uri="{BB962C8B-B14F-4D97-AF65-F5344CB8AC3E}">
        <p14:creationId xmlns:p14="http://schemas.microsoft.com/office/powerpoint/2010/main" val="2021641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700084B-55D4-9931-6557-46D9A342D3D1}"/>
              </a:ext>
            </a:extLst>
          </p:cNvPr>
          <p:cNvSpPr>
            <a:spLocks noGrp="1"/>
          </p:cNvSpPr>
          <p:nvPr>
            <p:ph type="body" sz="quarter" idx="13"/>
          </p:nvPr>
        </p:nvSpPr>
        <p:spPr>
          <a:xfrm>
            <a:off x="4511675" y="223490"/>
            <a:ext cx="7567871" cy="757238"/>
          </a:xfrm>
        </p:spPr>
        <p:txBody>
          <a:bodyPr/>
          <a:lstStyle/>
          <a:p>
            <a:r>
              <a:rPr lang="nl-NL" dirty="0"/>
              <a:t>Economie in vergelijking met andere metropolen in EU</a:t>
            </a:r>
            <a:endParaRPr lang="en-GB" dirty="0"/>
          </a:p>
        </p:txBody>
      </p:sp>
      <p:sp>
        <p:nvSpPr>
          <p:cNvPr id="7" name="Tijdelijke aanduiding voor tekst 3">
            <a:extLst>
              <a:ext uri="{FF2B5EF4-FFF2-40B4-BE49-F238E27FC236}">
                <a16:creationId xmlns:a16="http://schemas.microsoft.com/office/drawing/2014/main" id="{05278269-7548-B48C-202D-0ECBC1CAFDAC}"/>
              </a:ext>
            </a:extLst>
          </p:cNvPr>
          <p:cNvSpPr>
            <a:spLocks noGrp="1"/>
          </p:cNvSpPr>
          <p:nvPr>
            <p:ph type="body" sz="quarter" idx="14"/>
          </p:nvPr>
        </p:nvSpPr>
        <p:spPr>
          <a:xfrm>
            <a:off x="262558" y="1628800"/>
            <a:ext cx="3744416" cy="5003317"/>
          </a:xfrm>
        </p:spPr>
        <p:txBody>
          <a:bodyPr/>
          <a:lstStyle/>
          <a:p>
            <a:r>
              <a:rPr lang="nl-NL" sz="1800" dirty="0"/>
              <a:t>Achtergrond: rapport </a:t>
            </a:r>
            <a:r>
              <a:rPr lang="nl-NL" sz="1800" dirty="0" err="1"/>
              <a:t>Draghi</a:t>
            </a:r>
            <a:endParaRPr lang="nl-NL" sz="1800" dirty="0"/>
          </a:p>
          <a:p>
            <a:endParaRPr lang="nl-NL" sz="1800" dirty="0"/>
          </a:p>
          <a:p>
            <a:r>
              <a:rPr lang="nl-NL" sz="1800" dirty="0"/>
              <a:t>MRA ontwikkelt zich relatief gunstig</a:t>
            </a:r>
          </a:p>
          <a:p>
            <a:pPr lvl="1"/>
            <a:r>
              <a:rPr lang="nl-NL" sz="1500" dirty="0"/>
              <a:t>Groei </a:t>
            </a:r>
            <a:r>
              <a:rPr lang="nl-NL" sz="1500" dirty="0" err="1"/>
              <a:t>brp</a:t>
            </a:r>
            <a:r>
              <a:rPr lang="nl-NL" sz="1500" dirty="0"/>
              <a:t> en werkgelegenheid bovengemiddeld</a:t>
            </a:r>
          </a:p>
          <a:p>
            <a:pPr lvl="1"/>
            <a:r>
              <a:rPr lang="nl-NL" sz="1500" dirty="0"/>
              <a:t>Arbeidsproductiviteit gemiddeld</a:t>
            </a:r>
          </a:p>
          <a:p>
            <a:endParaRPr lang="nl-NL" sz="1800" dirty="0"/>
          </a:p>
        </p:txBody>
      </p:sp>
      <p:sp>
        <p:nvSpPr>
          <p:cNvPr id="4" name="Tijdelijke aanduiding voor afbeelding 3">
            <a:extLst>
              <a:ext uri="{FF2B5EF4-FFF2-40B4-BE49-F238E27FC236}">
                <a16:creationId xmlns:a16="http://schemas.microsoft.com/office/drawing/2014/main" id="{26CC3401-FA31-633C-28A1-0279FBFE742F}"/>
              </a:ext>
            </a:extLst>
          </p:cNvPr>
          <p:cNvSpPr>
            <a:spLocks noGrp="1"/>
          </p:cNvSpPr>
          <p:nvPr>
            <p:ph type="pic" sz="quarter" idx="15"/>
          </p:nvPr>
        </p:nvSpPr>
        <p:spPr/>
        <p:txBody>
          <a:bodyPr/>
          <a:lstStyle/>
          <a:p>
            <a:endParaRPr lang="en-GB"/>
          </a:p>
        </p:txBody>
      </p:sp>
      <p:pic>
        <p:nvPicPr>
          <p:cNvPr id="5" name="Picture Placeholder 4">
            <a:extLst>
              <a:ext uri="{FF2B5EF4-FFF2-40B4-BE49-F238E27FC236}">
                <a16:creationId xmlns:a16="http://schemas.microsoft.com/office/drawing/2014/main" id="{079F5BD7-E1AD-8229-0C33-F411152CEED4}"/>
              </a:ext>
            </a:extLst>
          </p:cNvPr>
          <p:cNvPicPr>
            <a:picLocks noChangeAspect="1"/>
          </p:cNvPicPr>
          <p:nvPr/>
        </p:nvPicPr>
        <p:blipFill>
          <a:blip r:embed="rId3"/>
          <a:srcRect l="205" t="-1785" r="-205" b="8519"/>
          <a:stretch>
            <a:fillRect/>
          </a:stretch>
        </p:blipFill>
        <p:spPr bwMode="gray">
          <a:xfrm>
            <a:off x="4479185" y="1340768"/>
            <a:ext cx="7088629" cy="5210558"/>
          </a:xfrm>
          <a:prstGeom prst="rect">
            <a:avLst/>
          </a:prstGeom>
        </p:spPr>
      </p:pic>
    </p:spTree>
    <p:extLst>
      <p:ext uri="{BB962C8B-B14F-4D97-AF65-F5344CB8AC3E}">
        <p14:creationId xmlns:p14="http://schemas.microsoft.com/office/powerpoint/2010/main" val="177442402"/>
      </p:ext>
    </p:extLst>
  </p:cSld>
  <p:clrMapOvr>
    <a:masterClrMapping/>
  </p:clrMapOvr>
</p:sld>
</file>

<file path=ppt/theme/theme1.xml><?xml version="1.0" encoding="utf-8"?>
<a:theme xmlns:a="http://schemas.openxmlformats.org/drawingml/2006/main" name="MRA">
  <a:themeElements>
    <a:clrScheme name="Kleuren MRA">
      <a:dk1>
        <a:srgbClr val="000000"/>
      </a:dk1>
      <a:lt1>
        <a:srgbClr val="FFFFFF"/>
      </a:lt1>
      <a:dk2>
        <a:srgbClr val="000000"/>
      </a:dk2>
      <a:lt2>
        <a:srgbClr val="BEBEBE"/>
      </a:lt2>
      <a:accent1>
        <a:srgbClr val="EC0000"/>
      </a:accent1>
      <a:accent2>
        <a:srgbClr val="0065D5"/>
      </a:accent2>
      <a:accent3>
        <a:srgbClr val="FFE600"/>
      </a:accent3>
      <a:accent4>
        <a:srgbClr val="00A4E8"/>
      </a:accent4>
      <a:accent5>
        <a:srgbClr val="009864"/>
      </a:accent5>
      <a:accent6>
        <a:srgbClr val="942190"/>
      </a:accent6>
      <a:hlink>
        <a:srgbClr val="000000"/>
      </a:hlink>
      <a:folHlink>
        <a:srgbClr val="000000"/>
      </a:folHlink>
    </a:clrScheme>
    <a:fontScheme name="Letterype MRA">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extLst>
    <a:ext uri="{05A4C25C-085E-4340-85A3-A5531E510DB2}">
      <thm15:themeFamily xmlns:thm15="http://schemas.microsoft.com/office/thememl/2012/main" name="EVMRA-001" id="{8D595BB4-E453-6547-B683-0E73342B3827}" vid="{4EAB9918-E9A6-CE40-9143-A6433760F555}"/>
    </a:ext>
  </a:extLst>
</a:theme>
</file>

<file path=ppt/theme/theme2.xml><?xml version="1.0" encoding="utf-8"?>
<a:theme xmlns:a="http://schemas.openxmlformats.org/drawingml/2006/main" name="Office-thema">
  <a:themeElements>
    <a:clrScheme name="Kleuren MRA">
      <a:dk1>
        <a:srgbClr val="000000"/>
      </a:dk1>
      <a:lt1>
        <a:srgbClr val="FFFFFF"/>
      </a:lt1>
      <a:dk2>
        <a:srgbClr val="000000"/>
      </a:dk2>
      <a:lt2>
        <a:srgbClr val="BEBEBE"/>
      </a:lt2>
      <a:accent1>
        <a:srgbClr val="EC0000"/>
      </a:accent1>
      <a:accent2>
        <a:srgbClr val="0065D5"/>
      </a:accent2>
      <a:accent3>
        <a:srgbClr val="FFE600"/>
      </a:accent3>
      <a:accent4>
        <a:srgbClr val="00A4E8"/>
      </a:accent4>
      <a:accent5>
        <a:srgbClr val="009864"/>
      </a:accent5>
      <a:accent6>
        <a:srgbClr val="942190"/>
      </a:accent6>
      <a:hlink>
        <a:srgbClr val="000000"/>
      </a:hlink>
      <a:folHlink>
        <a:srgbClr val="000000"/>
      </a:folHlink>
    </a:clrScheme>
    <a:fontScheme name="Letterype MRA">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leuren MRA">
      <a:dk1>
        <a:srgbClr val="000000"/>
      </a:dk1>
      <a:lt1>
        <a:srgbClr val="FFFFFF"/>
      </a:lt1>
      <a:dk2>
        <a:srgbClr val="000000"/>
      </a:dk2>
      <a:lt2>
        <a:srgbClr val="BEBEBE"/>
      </a:lt2>
      <a:accent1>
        <a:srgbClr val="EC0000"/>
      </a:accent1>
      <a:accent2>
        <a:srgbClr val="0065D5"/>
      </a:accent2>
      <a:accent3>
        <a:srgbClr val="FFE600"/>
      </a:accent3>
      <a:accent4>
        <a:srgbClr val="00A4E8"/>
      </a:accent4>
      <a:accent5>
        <a:srgbClr val="009864"/>
      </a:accent5>
      <a:accent6>
        <a:srgbClr val="942190"/>
      </a:accent6>
      <a:hlink>
        <a:srgbClr val="000000"/>
      </a:hlink>
      <a:folHlink>
        <a:srgbClr val="000000"/>
      </a:folHlink>
    </a:clrScheme>
    <a:fontScheme name="Letterype MRA">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c7a0703-e7f1-40fe-b38f-853432327e9e">
      <Terms xmlns="http://schemas.microsoft.com/office/infopath/2007/PartnerControls"/>
    </lcf76f155ced4ddcb4097134ff3c332f>
    <TaxCatchAll xmlns="ff24d320-a181-47d9-8b71-0a7da8a2563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BA5FB0312E5244AD6D03BD93CB3FAC" ma:contentTypeVersion="14" ma:contentTypeDescription="Een nieuw document maken." ma:contentTypeScope="" ma:versionID="56fb4cdbfa0e557de5df8369bcc8f618">
  <xsd:schema xmlns:xsd="http://www.w3.org/2001/XMLSchema" xmlns:xs="http://www.w3.org/2001/XMLSchema" xmlns:p="http://schemas.microsoft.com/office/2006/metadata/properties" xmlns:ns2="ec7a0703-e7f1-40fe-b38f-853432327e9e" xmlns:ns3="ff24d320-a181-47d9-8b71-0a7da8a2563b" targetNamespace="http://schemas.microsoft.com/office/2006/metadata/properties" ma:root="true" ma:fieldsID="94b8ff0b8e893a593005f7807e8e42c2" ns2:_="" ns3:_="">
    <xsd:import namespace="ec7a0703-e7f1-40fe-b38f-853432327e9e"/>
    <xsd:import namespace="ff24d320-a181-47d9-8b71-0a7da8a2563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7a0703-e7f1-40fe-b38f-853432327e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b6376caf-eb23-4d4d-9434-dc3dea19bcb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24d320-a181-47d9-8b71-0a7da8a2563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b3d14f6-0633-409e-9e43-0d183c749170}" ma:internalName="TaxCatchAll" ma:showField="CatchAllData" ma:web="ff24d320-a181-47d9-8b71-0a7da8a2563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71FDBD-0B07-4928-BC11-D8812D51A698}">
  <ds:schemaRefs>
    <ds:schemaRef ds:uri="http://schemas.microsoft.com/sharepoint/v3/contenttype/forms"/>
  </ds:schemaRefs>
</ds:datastoreItem>
</file>

<file path=customXml/itemProps2.xml><?xml version="1.0" encoding="utf-8"?>
<ds:datastoreItem xmlns:ds="http://schemas.openxmlformats.org/officeDocument/2006/customXml" ds:itemID="{E5DBEA81-E079-47F9-BC45-B2923382CC3B}">
  <ds:schemaRefs>
    <ds:schemaRef ds:uri="http://schemas.microsoft.com/office/2006/metadata/properties"/>
    <ds:schemaRef ds:uri="http://schemas.microsoft.com/office/infopath/2007/PartnerControls"/>
    <ds:schemaRef ds:uri="ec7a0703-e7f1-40fe-b38f-853432327e9e"/>
    <ds:schemaRef ds:uri="ff24d320-a181-47d9-8b71-0a7da8a2563b"/>
  </ds:schemaRefs>
</ds:datastoreItem>
</file>

<file path=customXml/itemProps3.xml><?xml version="1.0" encoding="utf-8"?>
<ds:datastoreItem xmlns:ds="http://schemas.openxmlformats.org/officeDocument/2006/customXml" ds:itemID="{EAB9C01C-CD01-4481-817B-1B5DD5A9AA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7a0703-e7f1-40fe-b38f-853432327e9e"/>
    <ds:schemaRef ds:uri="ff24d320-a181-47d9-8b71-0a7da8a256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9534</TotalTime>
  <Words>1365</Words>
  <Application>Microsoft Macintosh PowerPoint</Application>
  <PresentationFormat>Aangepast</PresentationFormat>
  <Paragraphs>306</Paragraphs>
  <Slides>26</Slides>
  <Notes>24</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26</vt:i4>
      </vt:variant>
    </vt:vector>
  </HeadingPairs>
  <TitlesOfParts>
    <vt:vector size="35" baseType="lpstr">
      <vt:lpstr>Avenir </vt:lpstr>
      <vt:lpstr>Systeemlettertype</vt:lpstr>
      <vt:lpstr>Zilla Slab</vt:lpstr>
      <vt:lpstr>Arial</vt:lpstr>
      <vt:lpstr>Avenir</vt:lpstr>
      <vt:lpstr>Avenir Book</vt:lpstr>
      <vt:lpstr>Corbel</vt:lpstr>
      <vt:lpstr>Wingdings</vt:lpstr>
      <vt:lpstr>MRA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Onno Lassooy</dc:creator>
  <cp:keywords/>
  <dc:description>Versie 1.0 - 23 februari 2017_x000d_
Ontwikkeling sjabloon en macro's:_x000d_
www.JoulesUnlimited.nl</dc:description>
  <cp:lastModifiedBy>Linda Koeman</cp:lastModifiedBy>
  <cp:revision>99</cp:revision>
  <cp:lastPrinted>2024-07-01T06:06:04Z</cp:lastPrinted>
  <dcterms:created xsi:type="dcterms:W3CDTF">2020-10-29T09:33:36Z</dcterms:created>
  <dcterms:modified xsi:type="dcterms:W3CDTF">2025-06-24T07:00:23Z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0x010100B6BA5FB0312E5244AD6D03BD93CB3FAC</vt:lpwstr>
  </property>
  <property fmtid="{D5CDD505-2E9C-101B-9397-08002B2CF9AE}" pid="3" name="MediaServiceImageTags">
    <vt:lpwstr/>
  </property>
</Properties>
</file>