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18"/>
  </p:notesMasterIdLst>
  <p:sldIdLst>
    <p:sldId id="256" r:id="rId5"/>
    <p:sldId id="257" r:id="rId6"/>
    <p:sldId id="276" r:id="rId7"/>
    <p:sldId id="279" r:id="rId8"/>
    <p:sldId id="280" r:id="rId9"/>
    <p:sldId id="281" r:id="rId10"/>
    <p:sldId id="289" r:id="rId11"/>
    <p:sldId id="288" r:id="rId12"/>
    <p:sldId id="284" r:id="rId13"/>
    <p:sldId id="285" r:id="rId14"/>
    <p:sldId id="258" r:id="rId15"/>
    <p:sldId id="286" r:id="rId16"/>
    <p:sldId id="287" r:id="rId17"/>
  </p:sldIdLst>
  <p:sldSz cx="24382413" cy="13716000"/>
  <p:notesSz cx="6858000" cy="9144000"/>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6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E11B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320"/>
        <p:guide pos="7679"/>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F28CF-82DA-BF46-808F-32A8D3BAA597}" type="datetimeFigureOut">
              <a:rPr lang="nl-NL" smtClean="0"/>
              <a:t>15-04-2025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BDE8FB-EC16-7549-A0CD-C3D336895654}" type="slidenum">
              <a:rPr lang="nl-NL" smtClean="0"/>
              <a:t>‹nr.›</a:t>
            </a:fld>
            <a:endParaRPr lang="nl-NL"/>
          </a:p>
        </p:txBody>
      </p:sp>
    </p:spTree>
    <p:extLst>
      <p:ext uri="{BB962C8B-B14F-4D97-AF65-F5344CB8AC3E}">
        <p14:creationId xmlns:p14="http://schemas.microsoft.com/office/powerpoint/2010/main" val="281338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7A2DDD6D-0D0D-EC45-8842-120F3EC368B5}"/>
              </a:ext>
            </a:extLst>
          </p:cNvPr>
          <p:cNvSpPr/>
          <p:nvPr userDrawn="1"/>
        </p:nvSpPr>
        <p:spPr>
          <a:xfrm>
            <a:off x="7160926" y="0"/>
            <a:ext cx="17238419" cy="743095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8" name="Rechthoek">
            <a:extLst>
              <a:ext uri="{FF2B5EF4-FFF2-40B4-BE49-F238E27FC236}">
                <a16:creationId xmlns:a16="http://schemas.microsoft.com/office/drawing/2014/main" id="{CAAD592B-E796-1445-A301-A31724FA10F5}"/>
              </a:ext>
            </a:extLst>
          </p:cNvPr>
          <p:cNvSpPr/>
          <p:nvPr userDrawn="1"/>
        </p:nvSpPr>
        <p:spPr>
          <a:xfrm>
            <a:off x="7160926" y="7423434"/>
            <a:ext cx="17238419" cy="6307934"/>
          </a:xfrm>
          <a:prstGeom prst="rect">
            <a:avLst/>
          </a:prstGeom>
          <a:solidFill>
            <a:srgbClr val="E11B22"/>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pic>
        <p:nvPicPr>
          <p:cNvPr id="12" name="Afbeelding" descr="Afbeelding">
            <a:extLst>
              <a:ext uri="{FF2B5EF4-FFF2-40B4-BE49-F238E27FC236}">
                <a16:creationId xmlns:a16="http://schemas.microsoft.com/office/drawing/2014/main" id="{74B3CC16-D25B-F644-AC21-40737C5B7B08}"/>
              </a:ext>
            </a:extLst>
          </p:cNvPr>
          <p:cNvPicPr>
            <a:picLocks noChangeAspect="1"/>
          </p:cNvPicPr>
          <p:nvPr userDrawn="1"/>
        </p:nvPicPr>
        <p:blipFill>
          <a:blip r:embed="rId2"/>
          <a:stretch>
            <a:fillRect/>
          </a:stretch>
        </p:blipFill>
        <p:spPr>
          <a:xfrm>
            <a:off x="1257828" y="1120666"/>
            <a:ext cx="4154546" cy="1080223"/>
          </a:xfrm>
          <a:prstGeom prst="rect">
            <a:avLst/>
          </a:prstGeom>
          <a:ln w="12700">
            <a:miter lim="400000"/>
          </a:ln>
        </p:spPr>
      </p:pic>
      <p:sp>
        <p:nvSpPr>
          <p:cNvPr id="26" name="Tijdelijke aanduiding voor afbeelding 25">
            <a:extLst>
              <a:ext uri="{FF2B5EF4-FFF2-40B4-BE49-F238E27FC236}">
                <a16:creationId xmlns:a16="http://schemas.microsoft.com/office/drawing/2014/main" id="{40F4EA4B-0897-B744-94F3-52E1177CC4F3}"/>
              </a:ext>
            </a:extLst>
          </p:cNvPr>
          <p:cNvSpPr>
            <a:spLocks noGrp="1"/>
          </p:cNvSpPr>
          <p:nvPr>
            <p:ph type="pic" sz="quarter" idx="10"/>
          </p:nvPr>
        </p:nvSpPr>
        <p:spPr>
          <a:xfrm>
            <a:off x="7157712" y="0"/>
            <a:ext cx="17224700" cy="7423434"/>
          </a:xfrm>
          <a:custGeom>
            <a:avLst/>
            <a:gdLst>
              <a:gd name="connsiteX0" fmla="*/ 0 w 17224700"/>
              <a:gd name="connsiteY0" fmla="*/ 0 h 7423434"/>
              <a:gd name="connsiteX1" fmla="*/ 17224700 w 17224700"/>
              <a:gd name="connsiteY1" fmla="*/ 0 h 7423434"/>
              <a:gd name="connsiteX2" fmla="*/ 17224700 w 17224700"/>
              <a:gd name="connsiteY2" fmla="*/ 7423434 h 7423434"/>
              <a:gd name="connsiteX3" fmla="*/ 894599 w 17224700"/>
              <a:gd name="connsiteY3" fmla="*/ 7423434 h 7423434"/>
              <a:gd name="connsiteX4" fmla="*/ 894599 w 17224700"/>
              <a:gd name="connsiteY4" fmla="*/ 7146869 h 7423434"/>
              <a:gd name="connsiteX5" fmla="*/ 0 w 17224700"/>
              <a:gd name="connsiteY5" fmla="*/ 7146869 h 7423434"/>
              <a:gd name="connsiteX6" fmla="*/ 0 w 17224700"/>
              <a:gd name="connsiteY6" fmla="*/ 6252270 h 742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24700" h="7423434">
                <a:moveTo>
                  <a:pt x="0" y="0"/>
                </a:moveTo>
                <a:lnTo>
                  <a:pt x="17224700" y="0"/>
                </a:lnTo>
                <a:lnTo>
                  <a:pt x="17224700" y="7423434"/>
                </a:lnTo>
                <a:lnTo>
                  <a:pt x="894599" y="7423434"/>
                </a:lnTo>
                <a:lnTo>
                  <a:pt x="894599" y="7146869"/>
                </a:lnTo>
                <a:lnTo>
                  <a:pt x="0" y="7146869"/>
                </a:lnTo>
                <a:lnTo>
                  <a:pt x="0" y="6252270"/>
                </a:lnTo>
                <a:close/>
              </a:path>
            </a:pathLst>
          </a:custGeom>
        </p:spPr>
        <p:txBody>
          <a:bodyPr wrap="square">
            <a:noAutofit/>
          </a:bodyPr>
          <a:lstStyle/>
          <a:p>
            <a:r>
              <a:rPr lang="nl-NL"/>
              <a:t>Klik op het pictogram als u een afbeelding wilt toevoegen</a:t>
            </a:r>
          </a:p>
        </p:txBody>
      </p:sp>
      <p:grpSp>
        <p:nvGrpSpPr>
          <p:cNvPr id="27" name="Groepeer">
            <a:extLst>
              <a:ext uri="{FF2B5EF4-FFF2-40B4-BE49-F238E27FC236}">
                <a16:creationId xmlns:a16="http://schemas.microsoft.com/office/drawing/2014/main" id="{922D556D-0E82-2A44-B09F-3FF56675FDD4}"/>
              </a:ext>
            </a:extLst>
          </p:cNvPr>
          <p:cNvGrpSpPr/>
          <p:nvPr userDrawn="1"/>
        </p:nvGrpSpPr>
        <p:grpSpPr>
          <a:xfrm>
            <a:off x="5979034" y="6252271"/>
            <a:ext cx="2073276" cy="2073276"/>
            <a:chOff x="0" y="0"/>
            <a:chExt cx="2073275" cy="2073275"/>
          </a:xfrm>
          <a:solidFill>
            <a:schemeClr val="tx1"/>
          </a:solidFill>
        </p:grpSpPr>
        <p:sp>
          <p:nvSpPr>
            <p:cNvPr id="28" name="Rechthoek">
              <a:extLst>
                <a:ext uri="{FF2B5EF4-FFF2-40B4-BE49-F238E27FC236}">
                  <a16:creationId xmlns:a16="http://schemas.microsoft.com/office/drawing/2014/main" id="{853ECE44-5D15-9748-8825-E3C15DD98D83}"/>
                </a:ext>
              </a:extLst>
            </p:cNvPr>
            <p:cNvSpPr/>
            <p:nvPr/>
          </p:nvSpPr>
          <p:spPr>
            <a:xfrm>
              <a:off x="894597" y="-1"/>
              <a:ext cx="284081" cy="2073276"/>
            </a:xfrm>
            <a:prstGeom prst="rect">
              <a:avLst/>
            </a:prstGeom>
            <a:grpFill/>
            <a:ln w="12700" cap="flat">
              <a:noFill/>
              <a:miter lim="400000"/>
            </a:ln>
            <a:effectLst/>
          </p:spPr>
          <p:txBody>
            <a:bodyPr wrap="square" lIns="71437" tIns="71437" rIns="71437" bIns="71437" numCol="1" anchor="ctr">
              <a:noAutofit/>
            </a:bodyPr>
            <a:lstStyle/>
            <a:p>
              <a:pPr>
                <a:defRPr sz="2800" b="0">
                  <a:solidFill>
                    <a:srgbClr val="FFFFFF"/>
                  </a:solidFill>
                  <a:latin typeface="+mn-lt"/>
                  <a:ea typeface="+mn-ea"/>
                  <a:cs typeface="+mn-cs"/>
                  <a:sym typeface="Helvetica Neue Medium"/>
                </a:defRPr>
              </a:pPr>
              <a:endParaRPr/>
            </a:p>
          </p:txBody>
        </p:sp>
        <p:sp>
          <p:nvSpPr>
            <p:cNvPr id="29" name="Rechthoek">
              <a:extLst>
                <a:ext uri="{FF2B5EF4-FFF2-40B4-BE49-F238E27FC236}">
                  <a16:creationId xmlns:a16="http://schemas.microsoft.com/office/drawing/2014/main" id="{E0D2287C-829A-6C46-AB33-AC6A1687BA56}"/>
                </a:ext>
              </a:extLst>
            </p:cNvPr>
            <p:cNvSpPr/>
            <p:nvPr/>
          </p:nvSpPr>
          <p:spPr>
            <a:xfrm rot="16200000">
              <a:off x="894597" y="0"/>
              <a:ext cx="284081" cy="2073276"/>
            </a:xfrm>
            <a:prstGeom prst="rect">
              <a:avLst/>
            </a:prstGeom>
            <a:grpFill/>
            <a:ln w="12700" cap="flat">
              <a:noFill/>
              <a:miter lim="400000"/>
            </a:ln>
            <a:effectLst/>
          </p:spPr>
          <p:txBody>
            <a:bodyPr wrap="square" lIns="71437" tIns="71437" rIns="71437" bIns="71437" numCol="1" anchor="ctr">
              <a:noAutofit/>
            </a:bodyPr>
            <a:lstStyle/>
            <a:p>
              <a:pPr>
                <a:defRPr sz="2800" b="0">
                  <a:solidFill>
                    <a:srgbClr val="FFFFFF"/>
                  </a:solidFill>
                  <a:latin typeface="+mn-lt"/>
                  <a:ea typeface="+mn-ea"/>
                  <a:cs typeface="+mn-cs"/>
                  <a:sym typeface="Helvetica Neue Medium"/>
                </a:defRPr>
              </a:pPr>
              <a:endParaRPr/>
            </a:p>
          </p:txBody>
        </p:sp>
      </p:grpSp>
      <p:sp>
        <p:nvSpPr>
          <p:cNvPr id="30" name="Tijdelijke aanduiding voor titel 17">
            <a:extLst>
              <a:ext uri="{FF2B5EF4-FFF2-40B4-BE49-F238E27FC236}">
                <a16:creationId xmlns:a16="http://schemas.microsoft.com/office/drawing/2014/main" id="{F7DF13CF-9F1B-3241-8BA5-69CF9C3CBB57}"/>
              </a:ext>
            </a:extLst>
          </p:cNvPr>
          <p:cNvSpPr>
            <a:spLocks noGrp="1"/>
          </p:cNvSpPr>
          <p:nvPr>
            <p:ph type="title" hasCustomPrompt="1"/>
          </p:nvPr>
        </p:nvSpPr>
        <p:spPr>
          <a:xfrm>
            <a:off x="8458491" y="8325547"/>
            <a:ext cx="13472337" cy="3754156"/>
          </a:xfrm>
          <a:prstGeom prst="rect">
            <a:avLst/>
          </a:prstGeom>
        </p:spPr>
        <p:txBody>
          <a:bodyPr vert="horz" lIns="91440" tIns="45720" rIns="91440" bIns="45720" rtlCol="0" anchor="t" anchorCtr="0">
            <a:noAutofit/>
          </a:bodyPr>
          <a:lstStyle>
            <a:lvl1pPr>
              <a:defRPr b="1">
                <a:solidFill>
                  <a:schemeClr val="bg1"/>
                </a:solidFill>
                <a:latin typeface="Zilla Slab" pitchFamily="2" charset="77"/>
                <a:ea typeface="Zilla Slab" pitchFamily="2" charset="77"/>
              </a:defRPr>
            </a:lvl1pPr>
          </a:lstStyle>
          <a:p>
            <a:r>
              <a:rPr lang="nl-NL"/>
              <a:t>Presentatie titel</a:t>
            </a:r>
            <a:br>
              <a:rPr lang="nl-NL"/>
            </a:br>
            <a:r>
              <a:rPr lang="nl-NL"/>
              <a:t>tweede regel</a:t>
            </a:r>
            <a:br>
              <a:rPr lang="nl-NL"/>
            </a:br>
            <a:r>
              <a:rPr lang="nl-NL"/>
              <a:t>derde regel</a:t>
            </a:r>
          </a:p>
        </p:txBody>
      </p:sp>
      <p:sp>
        <p:nvSpPr>
          <p:cNvPr id="31" name="Tijdelijke aanduiding voor tekst 8">
            <a:extLst>
              <a:ext uri="{FF2B5EF4-FFF2-40B4-BE49-F238E27FC236}">
                <a16:creationId xmlns:a16="http://schemas.microsoft.com/office/drawing/2014/main" id="{C3775D11-C08E-F64D-A9A0-6B53D8F349F9}"/>
              </a:ext>
            </a:extLst>
          </p:cNvPr>
          <p:cNvSpPr>
            <a:spLocks noGrp="1"/>
          </p:cNvSpPr>
          <p:nvPr>
            <p:ph type="body" sz="quarter" idx="11" hasCustomPrompt="1"/>
          </p:nvPr>
        </p:nvSpPr>
        <p:spPr>
          <a:xfrm>
            <a:off x="8457715" y="12376708"/>
            <a:ext cx="13473113" cy="513431"/>
          </a:xfrm>
          <a:prstGeom prst="rect">
            <a:avLst/>
          </a:prstGeom>
        </p:spPr>
        <p:txBody>
          <a:bodyPr>
            <a:noAutofit/>
          </a:bodyPr>
          <a:lstStyle>
            <a:lvl1pPr marL="0" indent="0">
              <a:buNone/>
              <a:defRPr sz="3600">
                <a:solidFill>
                  <a:schemeClr val="bg1"/>
                </a:solidFill>
                <a:latin typeface="Avenir Roman" panose="02000503020000020003" pitchFamily="2" charset="0"/>
              </a:defRPr>
            </a:lvl1pPr>
          </a:lstStyle>
          <a:p>
            <a:r>
              <a:rPr lang="nl-NL"/>
              <a:t>Presentatie ondertitel</a:t>
            </a:r>
          </a:p>
        </p:txBody>
      </p:sp>
      <p:sp>
        <p:nvSpPr>
          <p:cNvPr id="33" name="Tijdelijke aanduiding voor tekst 21">
            <a:extLst>
              <a:ext uri="{FF2B5EF4-FFF2-40B4-BE49-F238E27FC236}">
                <a16:creationId xmlns:a16="http://schemas.microsoft.com/office/drawing/2014/main" id="{D21A5EBA-B2A1-9345-83FA-0BFC89D645CB}"/>
              </a:ext>
            </a:extLst>
          </p:cNvPr>
          <p:cNvSpPr>
            <a:spLocks noGrp="1"/>
          </p:cNvSpPr>
          <p:nvPr>
            <p:ph type="body" sz="quarter" idx="13" hasCustomPrompt="1"/>
          </p:nvPr>
        </p:nvSpPr>
        <p:spPr>
          <a:xfrm>
            <a:off x="1235827" y="11198966"/>
            <a:ext cx="4603750" cy="448761"/>
          </a:xfrm>
          <a:prstGeom prst="rect">
            <a:avLst/>
          </a:prstGeom>
        </p:spPr>
        <p:txBody>
          <a:bodyPr/>
          <a:lstStyle>
            <a:lvl1pPr marL="0" indent="0">
              <a:buNone/>
              <a:defRPr sz="2400" b="1">
                <a:latin typeface="Avenir Roman" panose="02000503020000020003" pitchFamily="2" charset="0"/>
              </a:defRPr>
            </a:lvl1pPr>
          </a:lstStyle>
          <a:p>
            <a:r>
              <a:rPr lang="nl-NL"/>
              <a:t>Datum</a:t>
            </a:r>
          </a:p>
        </p:txBody>
      </p:sp>
      <p:sp>
        <p:nvSpPr>
          <p:cNvPr id="35" name="Tijdelijke aanduiding voor tekst 21">
            <a:extLst>
              <a:ext uri="{FF2B5EF4-FFF2-40B4-BE49-F238E27FC236}">
                <a16:creationId xmlns:a16="http://schemas.microsoft.com/office/drawing/2014/main" id="{93FF3B07-0CD1-E444-98E1-FD004B453C89}"/>
              </a:ext>
            </a:extLst>
          </p:cNvPr>
          <p:cNvSpPr>
            <a:spLocks noGrp="1"/>
          </p:cNvSpPr>
          <p:nvPr>
            <p:ph type="body" sz="quarter" idx="15" hasCustomPrompt="1"/>
          </p:nvPr>
        </p:nvSpPr>
        <p:spPr>
          <a:xfrm>
            <a:off x="1220702" y="12441378"/>
            <a:ext cx="4603750" cy="448761"/>
          </a:xfrm>
          <a:prstGeom prst="rect">
            <a:avLst/>
          </a:prstGeom>
        </p:spPr>
        <p:txBody>
          <a:bodyPr anchor="t" anchorCtr="0"/>
          <a:lstStyle>
            <a:lvl1pPr marL="0" indent="0">
              <a:buNone/>
              <a:defRPr sz="2400" b="0">
                <a:latin typeface="Avenir Roman" panose="02000503020000020003" pitchFamily="2" charset="0"/>
              </a:defRPr>
            </a:lvl1pPr>
          </a:lstStyle>
          <a:p>
            <a:r>
              <a:rPr lang="nl-NL"/>
              <a:t>Afdeling / Organisatie</a:t>
            </a:r>
          </a:p>
        </p:txBody>
      </p:sp>
      <p:sp>
        <p:nvSpPr>
          <p:cNvPr id="36" name="Tijdelijke aanduiding voor tekst 21">
            <a:extLst>
              <a:ext uri="{FF2B5EF4-FFF2-40B4-BE49-F238E27FC236}">
                <a16:creationId xmlns:a16="http://schemas.microsoft.com/office/drawing/2014/main" id="{111C0330-46C5-8141-AFB2-43863A3BE8B4}"/>
              </a:ext>
            </a:extLst>
          </p:cNvPr>
          <p:cNvSpPr>
            <a:spLocks noGrp="1"/>
          </p:cNvSpPr>
          <p:nvPr>
            <p:ph type="body" sz="quarter" idx="16" hasCustomPrompt="1"/>
          </p:nvPr>
        </p:nvSpPr>
        <p:spPr>
          <a:xfrm>
            <a:off x="1220702" y="11927947"/>
            <a:ext cx="4603750" cy="448761"/>
          </a:xfrm>
          <a:prstGeom prst="rect">
            <a:avLst/>
          </a:prstGeom>
        </p:spPr>
        <p:txBody>
          <a:bodyPr anchor="t" anchorCtr="0"/>
          <a:lstStyle>
            <a:lvl1pPr marL="0" indent="0">
              <a:buNone/>
              <a:defRPr sz="2400" b="0">
                <a:latin typeface="Avenir Roman" panose="02000503020000020003" pitchFamily="2" charset="0"/>
              </a:defRPr>
            </a:lvl1pPr>
          </a:lstStyle>
          <a:p>
            <a:r>
              <a:rPr lang="nl-NL"/>
              <a:t>Naam Auteur</a:t>
            </a:r>
          </a:p>
        </p:txBody>
      </p:sp>
    </p:spTree>
    <p:extLst>
      <p:ext uri="{BB962C8B-B14F-4D97-AF65-F5344CB8AC3E}">
        <p14:creationId xmlns:p14="http://schemas.microsoft.com/office/powerpoint/2010/main" val="163486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2 beeld, 1/2 tekst">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1" y="3042930"/>
            <a:ext cx="12190412"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12201530" y="-18454"/>
            <a:ext cx="12180883"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 y="-1"/>
            <a:ext cx="12190413"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3418056" y="4141798"/>
            <a:ext cx="9784845"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0" name="Tijdelijke aanduiding voor tekst 21">
            <a:extLst>
              <a:ext uri="{FF2B5EF4-FFF2-40B4-BE49-F238E27FC236}">
                <a16:creationId xmlns:a16="http://schemas.microsoft.com/office/drawing/2014/main" id="{33D4188A-3BA4-3649-A402-678E6CABB95A}"/>
              </a:ext>
            </a:extLst>
          </p:cNvPr>
          <p:cNvSpPr>
            <a:spLocks noGrp="1"/>
          </p:cNvSpPr>
          <p:nvPr>
            <p:ph type="body" sz="quarter" idx="13" hasCustomPrompt="1"/>
          </p:nvPr>
        </p:nvSpPr>
        <p:spPr>
          <a:xfrm>
            <a:off x="1202753" y="767360"/>
            <a:ext cx="9784874"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11" name="Tijdelijke aanduiding voor tekst 21">
            <a:extLst>
              <a:ext uri="{FF2B5EF4-FFF2-40B4-BE49-F238E27FC236}">
                <a16:creationId xmlns:a16="http://schemas.microsoft.com/office/drawing/2014/main" id="{3796026E-3056-9D4C-937B-A25B3D0F1FDE}"/>
              </a:ext>
            </a:extLst>
          </p:cNvPr>
          <p:cNvSpPr>
            <a:spLocks noGrp="1"/>
          </p:cNvSpPr>
          <p:nvPr>
            <p:ph type="body" sz="quarter" idx="14" hasCustomPrompt="1"/>
          </p:nvPr>
        </p:nvSpPr>
        <p:spPr>
          <a:xfrm>
            <a:off x="1202723" y="1523999"/>
            <a:ext cx="9784874"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19" name="Tijdelijke aanduiding voor afbeelding 18">
            <a:extLst>
              <a:ext uri="{FF2B5EF4-FFF2-40B4-BE49-F238E27FC236}">
                <a16:creationId xmlns:a16="http://schemas.microsoft.com/office/drawing/2014/main" id="{63F503D4-F0F7-9546-A70B-C56E2053804C}"/>
              </a:ext>
            </a:extLst>
          </p:cNvPr>
          <p:cNvSpPr>
            <a:spLocks noGrp="1"/>
          </p:cNvSpPr>
          <p:nvPr>
            <p:ph type="pic" sz="quarter" idx="15"/>
          </p:nvPr>
        </p:nvSpPr>
        <p:spPr>
          <a:xfrm>
            <a:off x="0" y="3043238"/>
            <a:ext cx="12190413" cy="10672762"/>
          </a:xfrm>
          <a:custGeom>
            <a:avLst/>
            <a:gdLst>
              <a:gd name="connsiteX0" fmla="*/ 0 w 12190413"/>
              <a:gd name="connsiteY0" fmla="*/ 0 h 10672762"/>
              <a:gd name="connsiteX1" fmla="*/ 11604628 w 12190413"/>
              <a:gd name="connsiteY1" fmla="*/ 0 h 10672762"/>
              <a:gd name="connsiteX2" fmla="*/ 11604628 w 12190413"/>
              <a:gd name="connsiteY2" fmla="*/ 187631 h 10672762"/>
              <a:gd name="connsiteX3" fmla="*/ 12190413 w 12190413"/>
              <a:gd name="connsiteY3" fmla="*/ 187631 h 10672762"/>
              <a:gd name="connsiteX4" fmla="*/ 12190413 w 12190413"/>
              <a:gd name="connsiteY4" fmla="*/ 10672762 h 10672762"/>
              <a:gd name="connsiteX5" fmla="*/ 0 w 12190413"/>
              <a:gd name="connsiteY5" fmla="*/ 10672762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0413" h="10672762">
                <a:moveTo>
                  <a:pt x="0" y="0"/>
                </a:moveTo>
                <a:lnTo>
                  <a:pt x="11604628" y="0"/>
                </a:lnTo>
                <a:lnTo>
                  <a:pt x="11604628" y="187631"/>
                </a:lnTo>
                <a:lnTo>
                  <a:pt x="12190413" y="187631"/>
                </a:lnTo>
                <a:lnTo>
                  <a:pt x="12190413" y="10672762"/>
                </a:lnTo>
                <a:lnTo>
                  <a:pt x="0" y="10672762"/>
                </a:lnTo>
                <a:close/>
              </a:path>
            </a:pathLst>
          </a:custGeom>
        </p:spPr>
        <p:txBody>
          <a:bodyPr wrap="square">
            <a:noAutofit/>
          </a:bodyPr>
          <a:lstStyle/>
          <a:p>
            <a:r>
              <a:rPr lang="nl-NL"/>
              <a:t>Klik op het pictogram als u een afbeelding wilt toevoegen</a:t>
            </a:r>
          </a:p>
        </p:txBody>
      </p:sp>
      <p:sp>
        <p:nvSpPr>
          <p:cNvPr id="20" name="Vrije vorm 19">
            <a:extLst>
              <a:ext uri="{FF2B5EF4-FFF2-40B4-BE49-F238E27FC236}">
                <a16:creationId xmlns:a16="http://schemas.microsoft.com/office/drawing/2014/main" id="{4E4E42E7-6E7D-D747-83DA-2413FA3EB6AA}"/>
              </a:ext>
            </a:extLst>
          </p:cNvPr>
          <p:cNvSpPr/>
          <p:nvPr userDrawn="1"/>
        </p:nvSpPr>
        <p:spPr>
          <a:xfrm>
            <a:off x="1160462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28" name="Afbeelding" descr="Afbeelding">
            <a:extLst>
              <a:ext uri="{FF2B5EF4-FFF2-40B4-BE49-F238E27FC236}">
                <a16:creationId xmlns:a16="http://schemas.microsoft.com/office/drawing/2014/main" id="{C30EA2CD-7BA3-514B-B8F2-D85D90CD4EF8}"/>
              </a:ext>
            </a:extLst>
          </p:cNvPr>
          <p:cNvPicPr>
            <a:picLocks noChangeAspect="1"/>
          </p:cNvPicPr>
          <p:nvPr userDrawn="1"/>
        </p:nvPicPr>
        <p:blipFill>
          <a:blip r:embed="rId2"/>
          <a:stretch>
            <a:fillRect/>
          </a:stretch>
        </p:blipFill>
        <p:spPr>
          <a:xfrm>
            <a:off x="13418027" y="12640681"/>
            <a:ext cx="1864465" cy="484779"/>
          </a:xfrm>
          <a:prstGeom prst="rect">
            <a:avLst/>
          </a:prstGeom>
          <a:ln w="12700">
            <a:miter lim="400000"/>
          </a:ln>
        </p:spPr>
      </p:pic>
      <p:sp>
        <p:nvSpPr>
          <p:cNvPr id="12" name="Tijdelijke aanduiding voor dianummer 1">
            <a:extLst>
              <a:ext uri="{FF2B5EF4-FFF2-40B4-BE49-F238E27FC236}">
                <a16:creationId xmlns:a16="http://schemas.microsoft.com/office/drawing/2014/main" id="{6F8DFC33-A632-014D-A33E-19B0A3F369C6}"/>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513402468"/>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oofdstuk tussenslide">
    <p:spTree>
      <p:nvGrpSpPr>
        <p:cNvPr id="1" name=""/>
        <p:cNvGrpSpPr/>
        <p:nvPr/>
      </p:nvGrpSpPr>
      <p:grpSpPr>
        <a:xfrm>
          <a:off x="0" y="0"/>
          <a:ext cx="0" cy="0"/>
          <a:chOff x="0" y="0"/>
          <a:chExt cx="0" cy="0"/>
        </a:xfrm>
      </p:grpSpPr>
      <p:sp>
        <p:nvSpPr>
          <p:cNvPr id="24" name="Rechthoek">
            <a:extLst>
              <a:ext uri="{FF2B5EF4-FFF2-40B4-BE49-F238E27FC236}">
                <a16:creationId xmlns:a16="http://schemas.microsoft.com/office/drawing/2014/main" id="{9F956AF0-0C53-184F-818A-EE85B75F0E71}"/>
              </a:ext>
            </a:extLst>
          </p:cNvPr>
          <p:cNvSpPr/>
          <p:nvPr userDrawn="1"/>
        </p:nvSpPr>
        <p:spPr>
          <a:xfrm>
            <a:off x="0" y="1261534"/>
            <a:ext cx="24382412" cy="12454466"/>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10" name="Rechthoek">
            <a:extLst>
              <a:ext uri="{FF2B5EF4-FFF2-40B4-BE49-F238E27FC236}">
                <a16:creationId xmlns:a16="http://schemas.microsoft.com/office/drawing/2014/main" id="{5F4287C6-8AF6-4B43-B0D1-E4625E5E15AB}"/>
              </a:ext>
            </a:extLst>
          </p:cNvPr>
          <p:cNvSpPr/>
          <p:nvPr userDrawn="1"/>
        </p:nvSpPr>
        <p:spPr>
          <a:xfrm>
            <a:off x="0" y="-14156"/>
            <a:ext cx="1864668" cy="1261535"/>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12" name="Rechthoek">
            <a:extLst>
              <a:ext uri="{FF2B5EF4-FFF2-40B4-BE49-F238E27FC236}">
                <a16:creationId xmlns:a16="http://schemas.microsoft.com/office/drawing/2014/main" id="{F7358D31-CCD9-0942-8F51-C0BD6CCCD9E9}"/>
              </a:ext>
            </a:extLst>
          </p:cNvPr>
          <p:cNvSpPr/>
          <p:nvPr userDrawn="1"/>
        </p:nvSpPr>
        <p:spPr>
          <a:xfrm>
            <a:off x="1864667" y="-1"/>
            <a:ext cx="22519333" cy="1261535"/>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0" name="Tijdelijke aanduiding voor afbeelding 19">
            <a:extLst>
              <a:ext uri="{FF2B5EF4-FFF2-40B4-BE49-F238E27FC236}">
                <a16:creationId xmlns:a16="http://schemas.microsoft.com/office/drawing/2014/main" id="{2D42A507-6BCD-7E4D-9933-B65FDDFE626C}"/>
              </a:ext>
            </a:extLst>
          </p:cNvPr>
          <p:cNvSpPr>
            <a:spLocks noGrp="1"/>
          </p:cNvSpPr>
          <p:nvPr>
            <p:ph type="pic" sz="quarter" idx="11"/>
          </p:nvPr>
        </p:nvSpPr>
        <p:spPr>
          <a:xfrm>
            <a:off x="0" y="1275689"/>
            <a:ext cx="24382412" cy="12440311"/>
          </a:xfrm>
          <a:custGeom>
            <a:avLst/>
            <a:gdLst>
              <a:gd name="connsiteX0" fmla="*/ 0 w 24382412"/>
              <a:gd name="connsiteY0" fmla="*/ 0 h 12440311"/>
              <a:gd name="connsiteX1" fmla="*/ 1255066 w 24382412"/>
              <a:gd name="connsiteY1" fmla="*/ 0 h 12440311"/>
              <a:gd name="connsiteX2" fmla="*/ 1255066 w 24382412"/>
              <a:gd name="connsiteY2" fmla="*/ 156014 h 12440311"/>
              <a:gd name="connsiteX3" fmla="*/ 1846899 w 24382412"/>
              <a:gd name="connsiteY3" fmla="*/ 156014 h 12440311"/>
              <a:gd name="connsiteX4" fmla="*/ 1846899 w 24382412"/>
              <a:gd name="connsiteY4" fmla="*/ 747845 h 12440311"/>
              <a:gd name="connsiteX5" fmla="*/ 2034836 w 24382412"/>
              <a:gd name="connsiteY5" fmla="*/ 747845 h 12440311"/>
              <a:gd name="connsiteX6" fmla="*/ 2034836 w 24382412"/>
              <a:gd name="connsiteY6" fmla="*/ 156014 h 12440311"/>
              <a:gd name="connsiteX7" fmla="*/ 2626668 w 24382412"/>
              <a:gd name="connsiteY7" fmla="*/ 156014 h 12440311"/>
              <a:gd name="connsiteX8" fmla="*/ 2626668 w 24382412"/>
              <a:gd name="connsiteY8" fmla="*/ 0 h 12440311"/>
              <a:gd name="connsiteX9" fmla="*/ 24382412 w 24382412"/>
              <a:gd name="connsiteY9" fmla="*/ 0 h 12440311"/>
              <a:gd name="connsiteX10" fmla="*/ 24382412 w 24382412"/>
              <a:gd name="connsiteY10" fmla="*/ 12440311 h 12440311"/>
              <a:gd name="connsiteX11" fmla="*/ 0 w 24382412"/>
              <a:gd name="connsiteY11" fmla="*/ 12440311 h 12440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82412" h="12440311">
                <a:moveTo>
                  <a:pt x="0" y="0"/>
                </a:moveTo>
                <a:lnTo>
                  <a:pt x="1255066" y="0"/>
                </a:lnTo>
                <a:lnTo>
                  <a:pt x="1255066" y="156014"/>
                </a:lnTo>
                <a:lnTo>
                  <a:pt x="1846899" y="156014"/>
                </a:lnTo>
                <a:lnTo>
                  <a:pt x="1846899" y="747845"/>
                </a:lnTo>
                <a:lnTo>
                  <a:pt x="2034836" y="747845"/>
                </a:lnTo>
                <a:lnTo>
                  <a:pt x="2034836" y="156014"/>
                </a:lnTo>
                <a:lnTo>
                  <a:pt x="2626668" y="156014"/>
                </a:lnTo>
                <a:lnTo>
                  <a:pt x="2626668" y="0"/>
                </a:lnTo>
                <a:lnTo>
                  <a:pt x="24382412" y="0"/>
                </a:lnTo>
                <a:lnTo>
                  <a:pt x="24382412" y="12440311"/>
                </a:lnTo>
                <a:lnTo>
                  <a:pt x="0" y="12440311"/>
                </a:lnTo>
                <a:close/>
              </a:path>
            </a:pathLst>
          </a:custGeom>
        </p:spPr>
        <p:txBody>
          <a:bodyPr wrap="square">
            <a:noAutofit/>
          </a:bodyPr>
          <a:lstStyle/>
          <a:p>
            <a:r>
              <a:rPr lang="nl-NL"/>
              <a:t>Klik op het pictogram als u een afbeelding wilt toevoegen</a:t>
            </a:r>
          </a:p>
        </p:txBody>
      </p:sp>
      <p:sp>
        <p:nvSpPr>
          <p:cNvPr id="21" name="Vrije vorm 20">
            <a:extLst>
              <a:ext uri="{FF2B5EF4-FFF2-40B4-BE49-F238E27FC236}">
                <a16:creationId xmlns:a16="http://schemas.microsoft.com/office/drawing/2014/main" id="{BDD81772-DA9F-BD43-AFCF-83D52F7B9946}"/>
              </a:ext>
            </a:extLst>
          </p:cNvPr>
          <p:cNvSpPr/>
          <p:nvPr userDrawn="1"/>
        </p:nvSpPr>
        <p:spPr>
          <a:xfrm>
            <a:off x="1255066" y="651932"/>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1588" y="3705726"/>
            <a:ext cx="24384000" cy="7571874"/>
          </a:xfrm>
          <a:prstGeom prst="rect">
            <a:avLst/>
          </a:prstGeom>
        </p:spPr>
        <p:txBody>
          <a:bodyPr anchor="ctr" anchorCtr="0">
            <a:noAutofit/>
          </a:bodyPr>
          <a:lstStyle>
            <a:lvl1pPr marL="0" indent="0" algn="ctr">
              <a:buNone/>
              <a:defRPr sz="8800" b="1">
                <a:solidFill>
                  <a:schemeClr val="bg1"/>
                </a:solidFill>
                <a:latin typeface="Zilla Slab" pitchFamily="2" charset="77"/>
                <a:ea typeface="Zilla Slab" pitchFamily="2" charset="77"/>
              </a:defRPr>
            </a:lvl1pPr>
          </a:lstStyle>
          <a:p>
            <a:r>
              <a:rPr lang="nl-NL"/>
              <a:t>Titel</a:t>
            </a:r>
          </a:p>
        </p:txBody>
      </p:sp>
      <p:sp>
        <p:nvSpPr>
          <p:cNvPr id="8" name="Tijdelijke aanduiding voor dianummer 1">
            <a:extLst>
              <a:ext uri="{FF2B5EF4-FFF2-40B4-BE49-F238E27FC236}">
                <a16:creationId xmlns:a16="http://schemas.microsoft.com/office/drawing/2014/main" id="{0C6E2E1A-F633-684B-BDDF-4E863A6AA114}"/>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3056679962"/>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indslide">
    <p:spTree>
      <p:nvGrpSpPr>
        <p:cNvPr id="1" name=""/>
        <p:cNvGrpSpPr/>
        <p:nvPr/>
      </p:nvGrpSpPr>
      <p:grpSpPr>
        <a:xfrm>
          <a:off x="0" y="0"/>
          <a:ext cx="0" cy="0"/>
          <a:chOff x="0" y="0"/>
          <a:chExt cx="0" cy="0"/>
        </a:xfrm>
      </p:grpSpPr>
      <p:sp>
        <p:nvSpPr>
          <p:cNvPr id="9" name="Rechthoek">
            <a:extLst>
              <a:ext uri="{FF2B5EF4-FFF2-40B4-BE49-F238E27FC236}">
                <a16:creationId xmlns:a16="http://schemas.microsoft.com/office/drawing/2014/main" id="{C097D9F7-B924-B748-94F7-28E562F9A636}"/>
              </a:ext>
            </a:extLst>
          </p:cNvPr>
          <p:cNvSpPr/>
          <p:nvPr userDrawn="1"/>
        </p:nvSpPr>
        <p:spPr>
          <a:xfrm>
            <a:off x="5061031" y="0"/>
            <a:ext cx="19321381" cy="11560746"/>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4" name="Rechthoek">
            <a:extLst>
              <a:ext uri="{FF2B5EF4-FFF2-40B4-BE49-F238E27FC236}">
                <a16:creationId xmlns:a16="http://schemas.microsoft.com/office/drawing/2014/main" id="{32E1343D-94E5-C246-900B-305ECD182336}"/>
              </a:ext>
            </a:extLst>
          </p:cNvPr>
          <p:cNvSpPr/>
          <p:nvPr userDrawn="1"/>
        </p:nvSpPr>
        <p:spPr>
          <a:xfrm>
            <a:off x="5061032" y="11564470"/>
            <a:ext cx="19318735" cy="2151529"/>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5" name="Rechthoek">
            <a:extLst>
              <a:ext uri="{FF2B5EF4-FFF2-40B4-BE49-F238E27FC236}">
                <a16:creationId xmlns:a16="http://schemas.microsoft.com/office/drawing/2014/main" id="{98E24191-3DA1-624D-8927-ABF1ECE577DE}"/>
              </a:ext>
            </a:extLst>
          </p:cNvPr>
          <p:cNvSpPr/>
          <p:nvPr userDrawn="1"/>
        </p:nvSpPr>
        <p:spPr>
          <a:xfrm>
            <a:off x="-61119" y="11561760"/>
            <a:ext cx="5115603" cy="2151528"/>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14" name="Tijdelijke aanduiding voor afbeelding 13">
            <a:extLst>
              <a:ext uri="{FF2B5EF4-FFF2-40B4-BE49-F238E27FC236}">
                <a16:creationId xmlns:a16="http://schemas.microsoft.com/office/drawing/2014/main" id="{58F6FA84-9647-E245-9940-331D85164E96}"/>
              </a:ext>
            </a:extLst>
          </p:cNvPr>
          <p:cNvSpPr>
            <a:spLocks noGrp="1"/>
          </p:cNvSpPr>
          <p:nvPr userDrawn="1">
            <p:ph type="pic" sz="quarter" idx="10"/>
          </p:nvPr>
        </p:nvSpPr>
        <p:spPr>
          <a:xfrm>
            <a:off x="5061031" y="0"/>
            <a:ext cx="19327811" cy="11563350"/>
          </a:xfrm>
          <a:custGeom>
            <a:avLst/>
            <a:gdLst>
              <a:gd name="connsiteX0" fmla="*/ 0 w 19327811"/>
              <a:gd name="connsiteY0" fmla="*/ 0 h 11563350"/>
              <a:gd name="connsiteX1" fmla="*/ 19327811 w 19327811"/>
              <a:gd name="connsiteY1" fmla="*/ 0 h 11563350"/>
              <a:gd name="connsiteX2" fmla="*/ 19327811 w 19327811"/>
              <a:gd name="connsiteY2" fmla="*/ 11563350 h 11563350"/>
              <a:gd name="connsiteX3" fmla="*/ 1277724 w 19327811"/>
              <a:gd name="connsiteY3" fmla="*/ 11563350 h 11563350"/>
              <a:gd name="connsiteX4" fmla="*/ 1277724 w 19327811"/>
              <a:gd name="connsiteY4" fmla="*/ 11259719 h 11563350"/>
              <a:gd name="connsiteX5" fmla="*/ 311230 w 19327811"/>
              <a:gd name="connsiteY5" fmla="*/ 11259719 h 11563350"/>
              <a:gd name="connsiteX6" fmla="*/ 311230 w 19327811"/>
              <a:gd name="connsiteY6" fmla="*/ 10293225 h 11563350"/>
              <a:gd name="connsiteX7" fmla="*/ 4318 w 19327811"/>
              <a:gd name="connsiteY7" fmla="*/ 10293225 h 11563350"/>
              <a:gd name="connsiteX8" fmla="*/ 4318 w 19327811"/>
              <a:gd name="connsiteY8" fmla="*/ 11259719 h 11563350"/>
              <a:gd name="connsiteX9" fmla="*/ 0 w 19327811"/>
              <a:gd name="connsiteY9" fmla="*/ 11259719 h 1156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27811" h="11563350">
                <a:moveTo>
                  <a:pt x="0" y="0"/>
                </a:moveTo>
                <a:lnTo>
                  <a:pt x="19327811" y="0"/>
                </a:lnTo>
                <a:lnTo>
                  <a:pt x="19327811" y="11563350"/>
                </a:lnTo>
                <a:lnTo>
                  <a:pt x="1277724" y="11563350"/>
                </a:lnTo>
                <a:lnTo>
                  <a:pt x="1277724" y="11259719"/>
                </a:lnTo>
                <a:lnTo>
                  <a:pt x="311230" y="11259719"/>
                </a:lnTo>
                <a:lnTo>
                  <a:pt x="311230" y="10293225"/>
                </a:lnTo>
                <a:lnTo>
                  <a:pt x="4318" y="10293225"/>
                </a:lnTo>
                <a:lnTo>
                  <a:pt x="4318" y="11259719"/>
                </a:lnTo>
                <a:lnTo>
                  <a:pt x="0" y="11259719"/>
                </a:lnTo>
                <a:close/>
              </a:path>
            </a:pathLst>
          </a:custGeom>
        </p:spPr>
        <p:txBody>
          <a:bodyPr wrap="square">
            <a:noAutofit/>
          </a:bodyPr>
          <a:lstStyle/>
          <a:p>
            <a:r>
              <a:rPr lang="nl-NL"/>
              <a:t>Klik op het pictogram als u een afbeelding wilt toevoegen</a:t>
            </a:r>
          </a:p>
        </p:txBody>
      </p:sp>
      <p:sp>
        <p:nvSpPr>
          <p:cNvPr id="15" name="Vrije vorm 14">
            <a:extLst>
              <a:ext uri="{FF2B5EF4-FFF2-40B4-BE49-F238E27FC236}">
                <a16:creationId xmlns:a16="http://schemas.microsoft.com/office/drawing/2014/main" id="{2DAA4D2E-844D-F049-B439-4EDF9225091C}"/>
              </a:ext>
            </a:extLst>
          </p:cNvPr>
          <p:cNvSpPr/>
          <p:nvPr userDrawn="1"/>
        </p:nvSpPr>
        <p:spPr>
          <a:xfrm>
            <a:off x="4092424" y="10290050"/>
            <a:ext cx="2239900" cy="2239899"/>
          </a:xfrm>
          <a:custGeom>
            <a:avLst/>
            <a:gdLst>
              <a:gd name="connsiteX0" fmla="*/ 966494 w 2239900"/>
              <a:gd name="connsiteY0" fmla="*/ 0 h 2239899"/>
              <a:gd name="connsiteX1" fmla="*/ 1273406 w 2239900"/>
              <a:gd name="connsiteY1" fmla="*/ 0 h 2239899"/>
              <a:gd name="connsiteX2" fmla="*/ 1273406 w 2239900"/>
              <a:gd name="connsiteY2" fmla="*/ 966494 h 2239899"/>
              <a:gd name="connsiteX3" fmla="*/ 2239900 w 2239900"/>
              <a:gd name="connsiteY3" fmla="*/ 966494 h 2239899"/>
              <a:gd name="connsiteX4" fmla="*/ 2239900 w 2239900"/>
              <a:gd name="connsiteY4" fmla="*/ 1273406 h 2239899"/>
              <a:gd name="connsiteX5" fmla="*/ 1273406 w 2239900"/>
              <a:gd name="connsiteY5" fmla="*/ 1273406 h 2239899"/>
              <a:gd name="connsiteX6" fmla="*/ 1273406 w 2239900"/>
              <a:gd name="connsiteY6" fmla="*/ 2239899 h 2239899"/>
              <a:gd name="connsiteX7" fmla="*/ 966494 w 2239900"/>
              <a:gd name="connsiteY7" fmla="*/ 2239899 h 2239899"/>
              <a:gd name="connsiteX8" fmla="*/ 966494 w 2239900"/>
              <a:gd name="connsiteY8" fmla="*/ 1273406 h 2239899"/>
              <a:gd name="connsiteX9" fmla="*/ 0 w 2239900"/>
              <a:gd name="connsiteY9" fmla="*/ 1273406 h 2239899"/>
              <a:gd name="connsiteX10" fmla="*/ 0 w 2239900"/>
              <a:gd name="connsiteY10" fmla="*/ 966494 h 2239899"/>
              <a:gd name="connsiteX11" fmla="*/ 966494 w 2239900"/>
              <a:gd name="connsiteY11" fmla="*/ 966494 h 2239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9900" h="2239899">
                <a:moveTo>
                  <a:pt x="966494" y="0"/>
                </a:moveTo>
                <a:lnTo>
                  <a:pt x="1273406" y="0"/>
                </a:lnTo>
                <a:lnTo>
                  <a:pt x="1273406" y="966494"/>
                </a:lnTo>
                <a:lnTo>
                  <a:pt x="2239900" y="966494"/>
                </a:lnTo>
                <a:lnTo>
                  <a:pt x="2239900" y="1273406"/>
                </a:lnTo>
                <a:lnTo>
                  <a:pt x="1273406" y="1273406"/>
                </a:lnTo>
                <a:lnTo>
                  <a:pt x="1273406" y="2239899"/>
                </a:lnTo>
                <a:lnTo>
                  <a:pt x="966494" y="2239899"/>
                </a:lnTo>
                <a:lnTo>
                  <a:pt x="966494" y="1273406"/>
                </a:lnTo>
                <a:lnTo>
                  <a:pt x="0" y="1273406"/>
                </a:lnTo>
                <a:lnTo>
                  <a:pt x="0" y="966494"/>
                </a:lnTo>
                <a:lnTo>
                  <a:pt x="966494" y="966494"/>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3" name="Afbeelding" descr="Afbeelding">
            <a:extLst>
              <a:ext uri="{FF2B5EF4-FFF2-40B4-BE49-F238E27FC236}">
                <a16:creationId xmlns:a16="http://schemas.microsoft.com/office/drawing/2014/main" id="{2A20811B-2C20-5842-8C62-4353EBFDAE69}"/>
              </a:ext>
            </a:extLst>
          </p:cNvPr>
          <p:cNvPicPr>
            <a:picLocks noChangeAspect="1"/>
          </p:cNvPicPr>
          <p:nvPr userDrawn="1"/>
        </p:nvPicPr>
        <p:blipFill>
          <a:blip r:embed="rId2"/>
          <a:stretch>
            <a:fillRect/>
          </a:stretch>
        </p:blipFill>
        <p:spPr>
          <a:xfrm>
            <a:off x="957447" y="7569118"/>
            <a:ext cx="2852855" cy="741770"/>
          </a:xfrm>
          <a:prstGeom prst="rect">
            <a:avLst/>
          </a:prstGeom>
          <a:ln w="12700">
            <a:miter lim="400000"/>
          </a:ln>
        </p:spPr>
      </p:pic>
      <p:sp>
        <p:nvSpPr>
          <p:cNvPr id="16" name="Rechthoek 15">
            <a:extLst>
              <a:ext uri="{FF2B5EF4-FFF2-40B4-BE49-F238E27FC236}">
                <a16:creationId xmlns:a16="http://schemas.microsoft.com/office/drawing/2014/main" id="{DD888114-6E42-0849-B8C7-E367D061219F}"/>
              </a:ext>
            </a:extLst>
          </p:cNvPr>
          <p:cNvSpPr/>
          <p:nvPr userDrawn="1"/>
        </p:nvSpPr>
        <p:spPr>
          <a:xfrm>
            <a:off x="833461" y="8637425"/>
            <a:ext cx="3326441" cy="1169551"/>
          </a:xfrm>
          <a:prstGeom prst="rect">
            <a:avLst/>
          </a:prstGeom>
        </p:spPr>
        <p:txBody>
          <a:bodyPr wrap="square">
            <a:spAutoFit/>
          </a:bodyPr>
          <a:lstStyle/>
          <a:p>
            <a:r>
              <a:rPr lang="nl-NL" sz="1400" err="1">
                <a:effectLst/>
                <a:latin typeface="Avenir Roman" panose="02000503020000020003" pitchFamily="2" charset="0"/>
              </a:rPr>
              <a:t>Strawinskylaan</a:t>
            </a:r>
            <a:r>
              <a:rPr lang="nl-NL" sz="1400">
                <a:effectLst/>
                <a:latin typeface="Avenir Roman" panose="02000503020000020003" pitchFamily="2" charset="0"/>
              </a:rPr>
              <a:t> 1779 (WTC, I-toren)  </a:t>
            </a:r>
          </a:p>
          <a:p>
            <a:r>
              <a:rPr lang="nl-NL" sz="1400">
                <a:effectLst/>
                <a:latin typeface="Avenir Roman" panose="02000503020000020003" pitchFamily="2" charset="0"/>
              </a:rPr>
              <a:t>1077 XX Amsterdam</a:t>
            </a:r>
          </a:p>
          <a:p>
            <a:endParaRPr lang="nl-NL" sz="1400">
              <a:effectLst/>
              <a:latin typeface="Avenir Roman" panose="02000503020000020003" pitchFamily="2" charset="0"/>
            </a:endParaRPr>
          </a:p>
          <a:p>
            <a:r>
              <a:rPr lang="nl-NL" sz="1400" err="1">
                <a:effectLst/>
                <a:latin typeface="Avenir Roman" panose="02000503020000020003" pitchFamily="2" charset="0"/>
              </a:rPr>
              <a:t>info@metropoolregioamsterdam.nl</a:t>
            </a:r>
            <a:endParaRPr lang="nl-NL" sz="1400">
              <a:effectLst/>
              <a:latin typeface="Avenir Roman" panose="02000503020000020003" pitchFamily="2" charset="0"/>
            </a:endParaRPr>
          </a:p>
          <a:p>
            <a:r>
              <a:rPr lang="nl-NL" sz="1400" err="1">
                <a:effectLst/>
                <a:latin typeface="Avenir Roman" panose="02000503020000020003" pitchFamily="2" charset="0"/>
              </a:rPr>
              <a:t>www.metropoolregioamsterdam.nl</a:t>
            </a:r>
            <a:endParaRPr lang="nl-NL" sz="1400">
              <a:effectLst/>
              <a:latin typeface="Avenir Roman" panose="02000503020000020003" pitchFamily="2" charset="0"/>
            </a:endParaRPr>
          </a:p>
        </p:txBody>
      </p:sp>
    </p:spTree>
    <p:extLst>
      <p:ext uri="{BB962C8B-B14F-4D97-AF65-F5344CB8AC3E}">
        <p14:creationId xmlns:p14="http://schemas.microsoft.com/office/powerpoint/2010/main" val="219274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inhoud">
    <p:spTree>
      <p:nvGrpSpPr>
        <p:cNvPr id="1" name=""/>
        <p:cNvGrpSpPr/>
        <p:nvPr/>
      </p:nvGrpSpPr>
      <p:grpSpPr>
        <a:xfrm>
          <a:off x="0" y="0"/>
          <a:ext cx="0" cy="0"/>
          <a:chOff x="0" y="0"/>
          <a:chExt cx="0" cy="0"/>
        </a:xfrm>
      </p:grpSpPr>
      <p:sp>
        <p:nvSpPr>
          <p:cNvPr id="7" name="Rechthoek">
            <a:extLst>
              <a:ext uri="{FF2B5EF4-FFF2-40B4-BE49-F238E27FC236}">
                <a16:creationId xmlns:a16="http://schemas.microsoft.com/office/drawing/2014/main" id="{7A2DDD6D-0D0D-EC45-8842-120F3EC368B5}"/>
              </a:ext>
            </a:extLst>
          </p:cNvPr>
          <p:cNvSpPr/>
          <p:nvPr userDrawn="1"/>
        </p:nvSpPr>
        <p:spPr>
          <a:xfrm>
            <a:off x="7157711" y="14288"/>
            <a:ext cx="17238419" cy="2200889"/>
          </a:xfrm>
          <a:prstGeom prst="rect">
            <a:avLst/>
          </a:prstGeom>
          <a:solidFill>
            <a:srgbClr val="ECECEC"/>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17" name="Rechthoek">
            <a:extLst>
              <a:ext uri="{FF2B5EF4-FFF2-40B4-BE49-F238E27FC236}">
                <a16:creationId xmlns:a16="http://schemas.microsoft.com/office/drawing/2014/main" id="{E21D7D3E-ECA9-124E-9F13-4A69EE65D372}"/>
              </a:ext>
            </a:extLst>
          </p:cNvPr>
          <p:cNvSpPr/>
          <p:nvPr userDrawn="1"/>
        </p:nvSpPr>
        <p:spPr>
          <a:xfrm>
            <a:off x="0" y="0"/>
            <a:ext cx="7157712" cy="2200889"/>
          </a:xfrm>
          <a:prstGeom prst="rect">
            <a:avLst/>
          </a:prstGeom>
          <a:solidFill>
            <a:srgbClr val="E11B22"/>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solidFill>
                <a:srgbClr val="E11B22"/>
              </a:solidFill>
            </a:endParaRPr>
          </a:p>
        </p:txBody>
      </p:sp>
      <p:sp>
        <p:nvSpPr>
          <p:cNvPr id="19" name="Rechthoek">
            <a:extLst>
              <a:ext uri="{FF2B5EF4-FFF2-40B4-BE49-F238E27FC236}">
                <a16:creationId xmlns:a16="http://schemas.microsoft.com/office/drawing/2014/main" id="{E907F402-9147-7744-B1DF-521B70F38669}"/>
              </a:ext>
            </a:extLst>
          </p:cNvPr>
          <p:cNvSpPr/>
          <p:nvPr userDrawn="1"/>
        </p:nvSpPr>
        <p:spPr>
          <a:xfrm>
            <a:off x="0" y="2193394"/>
            <a:ext cx="7157711" cy="11522605"/>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20" name="Tijdelijke aanduiding voor tekst 21">
            <a:extLst>
              <a:ext uri="{FF2B5EF4-FFF2-40B4-BE49-F238E27FC236}">
                <a16:creationId xmlns:a16="http://schemas.microsoft.com/office/drawing/2014/main" id="{C021A3A0-785E-F44D-93B7-4F08E36BFA8A}"/>
              </a:ext>
            </a:extLst>
          </p:cNvPr>
          <p:cNvSpPr>
            <a:spLocks noGrp="1"/>
          </p:cNvSpPr>
          <p:nvPr userDrawn="1">
            <p:ph type="body" sz="quarter" idx="10" hasCustomPrompt="1"/>
          </p:nvPr>
        </p:nvSpPr>
        <p:spPr>
          <a:xfrm>
            <a:off x="8815388" y="423532"/>
            <a:ext cx="13381872" cy="1182365"/>
          </a:xfrm>
          <a:prstGeom prst="rect">
            <a:avLst/>
          </a:prstGeom>
        </p:spPr>
        <p:txBody>
          <a:bodyPr>
            <a:noAutofit/>
          </a:bodyPr>
          <a:lstStyle>
            <a:lvl1pPr marL="0" indent="0">
              <a:buNone/>
              <a:defRPr sz="8000" b="1">
                <a:latin typeface="Zilla Slab" pitchFamily="2" charset="77"/>
                <a:ea typeface="Zilla Slab" pitchFamily="2" charset="77"/>
              </a:defRPr>
            </a:lvl1pPr>
          </a:lstStyle>
          <a:p>
            <a:r>
              <a:rPr lang="nl-NL"/>
              <a:t>Agenda / inhoud</a:t>
            </a:r>
          </a:p>
        </p:txBody>
      </p:sp>
      <p:sp>
        <p:nvSpPr>
          <p:cNvPr id="22" name="Tijdelijke aanduiding voor tekst 25">
            <a:extLst>
              <a:ext uri="{FF2B5EF4-FFF2-40B4-BE49-F238E27FC236}">
                <a16:creationId xmlns:a16="http://schemas.microsoft.com/office/drawing/2014/main" id="{3551F9B7-37DA-4346-96FE-A610341D1DA3}"/>
              </a:ext>
            </a:extLst>
          </p:cNvPr>
          <p:cNvSpPr>
            <a:spLocks noGrp="1"/>
          </p:cNvSpPr>
          <p:nvPr userDrawn="1">
            <p:ph type="body" sz="quarter" idx="12"/>
          </p:nvPr>
        </p:nvSpPr>
        <p:spPr>
          <a:xfrm>
            <a:off x="8815387" y="3471863"/>
            <a:ext cx="13381873" cy="9653597"/>
          </a:xfrm>
          <a:prstGeom prst="rect">
            <a:avLst/>
          </a:prstGeom>
        </p:spPr>
        <p:txBody>
          <a:bodyPr lIns="0">
            <a:noAutofit/>
          </a:bodyPr>
          <a:lstStyle>
            <a:lvl1pPr marL="1255713" indent="-1255713">
              <a:buClr>
                <a:srgbClr val="E11B22"/>
              </a:buClr>
              <a:buSzPct val="125000"/>
              <a:buFont typeface="Systeemlettertype regulier"/>
              <a:buChar char="+"/>
              <a:tabLst/>
              <a:defRPr sz="6000">
                <a:latin typeface="Avenir Roman" panose="02000503020000020003" pitchFamily="2" charset="0"/>
              </a:defRPr>
            </a:lvl1pPr>
          </a:lstStyle>
          <a:p>
            <a:pPr lvl="0"/>
            <a:r>
              <a:rPr lang="nl-NL"/>
              <a:t>Klikken om de tekststijl van het model te bewerken</a:t>
            </a:r>
          </a:p>
        </p:txBody>
      </p:sp>
      <p:sp>
        <p:nvSpPr>
          <p:cNvPr id="32" name="Tijdelijke aanduiding voor afbeelding 31">
            <a:extLst>
              <a:ext uri="{FF2B5EF4-FFF2-40B4-BE49-F238E27FC236}">
                <a16:creationId xmlns:a16="http://schemas.microsoft.com/office/drawing/2014/main" id="{CD1E54A7-E7F4-EB4D-BF72-D43785DFCA8F}"/>
              </a:ext>
            </a:extLst>
          </p:cNvPr>
          <p:cNvSpPr>
            <a:spLocks noGrp="1"/>
          </p:cNvSpPr>
          <p:nvPr userDrawn="1">
            <p:ph type="pic" sz="quarter" idx="13"/>
          </p:nvPr>
        </p:nvSpPr>
        <p:spPr>
          <a:xfrm>
            <a:off x="0" y="2200275"/>
            <a:ext cx="7158038" cy="11515725"/>
          </a:xfrm>
          <a:custGeom>
            <a:avLst/>
            <a:gdLst>
              <a:gd name="connsiteX0" fmla="*/ 0 w 7158038"/>
              <a:gd name="connsiteY0" fmla="*/ 0 h 11515725"/>
              <a:gd name="connsiteX1" fmla="*/ 7158038 w 7158038"/>
              <a:gd name="connsiteY1" fmla="*/ 0 h 11515725"/>
              <a:gd name="connsiteX2" fmla="*/ 7158038 w 7158038"/>
              <a:gd name="connsiteY2" fmla="*/ 11515725 h 11515725"/>
              <a:gd name="connsiteX3" fmla="*/ 0 w 7158038"/>
              <a:gd name="connsiteY3" fmla="*/ 11515725 h 11515725"/>
            </a:gdLst>
            <a:ahLst/>
            <a:cxnLst>
              <a:cxn ang="0">
                <a:pos x="connsiteX0" y="connsiteY0"/>
              </a:cxn>
              <a:cxn ang="0">
                <a:pos x="connsiteX1" y="connsiteY1"/>
              </a:cxn>
              <a:cxn ang="0">
                <a:pos x="connsiteX2" y="connsiteY2"/>
              </a:cxn>
              <a:cxn ang="0">
                <a:pos x="connsiteX3" y="connsiteY3"/>
              </a:cxn>
            </a:cxnLst>
            <a:rect l="l" t="t" r="r" b="b"/>
            <a:pathLst>
              <a:path w="7158038" h="11515725">
                <a:moveTo>
                  <a:pt x="0" y="0"/>
                </a:moveTo>
                <a:lnTo>
                  <a:pt x="7158038" y="0"/>
                </a:lnTo>
                <a:lnTo>
                  <a:pt x="7158038" y="11515725"/>
                </a:lnTo>
                <a:lnTo>
                  <a:pt x="0" y="11515725"/>
                </a:lnTo>
                <a:close/>
              </a:path>
            </a:pathLst>
          </a:custGeom>
        </p:spPr>
        <p:txBody>
          <a:bodyPr wrap="square">
            <a:noAutofit/>
          </a:bodyPr>
          <a:lstStyle/>
          <a:p>
            <a:r>
              <a:rPr lang="nl-NL"/>
              <a:t>Klik op het pictogram als u een afbeelding wilt toevoegen</a:t>
            </a:r>
          </a:p>
        </p:txBody>
      </p:sp>
      <p:sp>
        <p:nvSpPr>
          <p:cNvPr id="34" name="Vrije vorm 33">
            <a:extLst>
              <a:ext uri="{FF2B5EF4-FFF2-40B4-BE49-F238E27FC236}">
                <a16:creationId xmlns:a16="http://schemas.microsoft.com/office/drawing/2014/main" id="{E62AC288-9CF4-8446-BB48-1C72716B553A}"/>
              </a:ext>
            </a:extLst>
          </p:cNvPr>
          <p:cNvSpPr/>
          <p:nvPr userDrawn="1"/>
        </p:nvSpPr>
        <p:spPr>
          <a:xfrm>
            <a:off x="6265229" y="1014715"/>
            <a:ext cx="2073277" cy="2073277"/>
          </a:xfrm>
          <a:custGeom>
            <a:avLst/>
            <a:gdLst>
              <a:gd name="connsiteX0" fmla="*/ 894598 w 2073277"/>
              <a:gd name="connsiteY0" fmla="*/ 0 h 2073277"/>
              <a:gd name="connsiteX1" fmla="*/ 1178679 w 2073277"/>
              <a:gd name="connsiteY1" fmla="*/ 0 h 2073277"/>
              <a:gd name="connsiteX2" fmla="*/ 1178679 w 2073277"/>
              <a:gd name="connsiteY2" fmla="*/ 894599 h 2073277"/>
              <a:gd name="connsiteX3" fmla="*/ 2073277 w 2073277"/>
              <a:gd name="connsiteY3" fmla="*/ 894599 h 2073277"/>
              <a:gd name="connsiteX4" fmla="*/ 2073277 w 2073277"/>
              <a:gd name="connsiteY4" fmla="*/ 1178680 h 2073277"/>
              <a:gd name="connsiteX5" fmla="*/ 1178679 w 2073277"/>
              <a:gd name="connsiteY5" fmla="*/ 1178680 h 2073277"/>
              <a:gd name="connsiteX6" fmla="*/ 1178679 w 2073277"/>
              <a:gd name="connsiteY6" fmla="*/ 2073277 h 2073277"/>
              <a:gd name="connsiteX7" fmla="*/ 894598 w 2073277"/>
              <a:gd name="connsiteY7" fmla="*/ 2073277 h 2073277"/>
              <a:gd name="connsiteX8" fmla="*/ 894598 w 2073277"/>
              <a:gd name="connsiteY8" fmla="*/ 1178680 h 2073277"/>
              <a:gd name="connsiteX9" fmla="*/ 0 w 2073277"/>
              <a:gd name="connsiteY9" fmla="*/ 1178680 h 2073277"/>
              <a:gd name="connsiteX10" fmla="*/ 0 w 2073277"/>
              <a:gd name="connsiteY10" fmla="*/ 894599 h 2073277"/>
              <a:gd name="connsiteX11" fmla="*/ 894598 w 2073277"/>
              <a:gd name="connsiteY11" fmla="*/ 894599 h 207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73277" h="2073277">
                <a:moveTo>
                  <a:pt x="894598" y="0"/>
                </a:moveTo>
                <a:lnTo>
                  <a:pt x="1178679" y="0"/>
                </a:lnTo>
                <a:lnTo>
                  <a:pt x="1178679" y="894599"/>
                </a:lnTo>
                <a:lnTo>
                  <a:pt x="2073277" y="894599"/>
                </a:lnTo>
                <a:lnTo>
                  <a:pt x="2073277" y="1178680"/>
                </a:lnTo>
                <a:lnTo>
                  <a:pt x="1178679" y="1178680"/>
                </a:lnTo>
                <a:lnTo>
                  <a:pt x="1178679" y="2073277"/>
                </a:lnTo>
                <a:lnTo>
                  <a:pt x="894598" y="2073277"/>
                </a:lnTo>
                <a:lnTo>
                  <a:pt x="894598" y="1178680"/>
                </a:lnTo>
                <a:lnTo>
                  <a:pt x="0" y="1178680"/>
                </a:lnTo>
                <a:lnTo>
                  <a:pt x="0" y="894599"/>
                </a:lnTo>
                <a:lnTo>
                  <a:pt x="894598" y="894599"/>
                </a:lnTo>
                <a:close/>
              </a:path>
            </a:pathLst>
          </a:custGeom>
          <a:solidFill>
            <a:schemeClr val="tx1"/>
          </a:solidFill>
          <a:ln w="12700" cap="flat">
            <a:noFill/>
            <a:miter lim="400000"/>
          </a:ln>
          <a:effectLst/>
        </p:spPr>
        <p:txBody>
          <a:bodyPr wrap="square" lIns="71437" tIns="71437" rIns="71437" bIns="71437" numCol="1" anchor="ctr">
            <a:noAutofit/>
          </a:bodyPr>
          <a:lstStyle/>
          <a:p>
            <a:pPr>
              <a:defRPr sz="2800" b="0">
                <a:solidFill>
                  <a:srgbClr val="FFFFFF"/>
                </a:solidFill>
                <a:latin typeface="+mn-lt"/>
                <a:ea typeface="+mn-ea"/>
                <a:cs typeface="+mn-cs"/>
                <a:sym typeface="Helvetica Neue Medium"/>
              </a:defRPr>
            </a:pPr>
            <a:endParaRPr/>
          </a:p>
        </p:txBody>
      </p:sp>
      <p:sp>
        <p:nvSpPr>
          <p:cNvPr id="10" name="Tijdelijke aanduiding voor dianummer 1">
            <a:extLst>
              <a:ext uri="{FF2B5EF4-FFF2-40B4-BE49-F238E27FC236}">
                <a16:creationId xmlns:a16="http://schemas.microsoft.com/office/drawing/2014/main" id="{A0F08C0F-503C-814A-B2A8-9006EBEE1D6E}"/>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176048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p:spTree>
      <p:nvGrpSpPr>
        <p:cNvPr id="1" name=""/>
        <p:cNvGrpSpPr/>
        <p:nvPr/>
      </p:nvGrpSpPr>
      <p:grpSpPr>
        <a:xfrm>
          <a:off x="0" y="0"/>
          <a:ext cx="0" cy="0"/>
          <a:chOff x="0" y="0"/>
          <a:chExt cx="0" cy="0"/>
        </a:xfrm>
      </p:grpSpPr>
      <p:sp>
        <p:nvSpPr>
          <p:cNvPr id="6" name="Rechthoek">
            <a:extLst>
              <a:ext uri="{FF2B5EF4-FFF2-40B4-BE49-F238E27FC236}">
                <a16:creationId xmlns:a16="http://schemas.microsoft.com/office/drawing/2014/main" id="{B0A26BA2-294B-F64B-AA69-6E50E9A389DF}"/>
              </a:ext>
            </a:extLst>
          </p:cNvPr>
          <p:cNvSpPr/>
          <p:nvPr userDrawn="1"/>
        </p:nvSpPr>
        <p:spPr>
          <a:xfrm>
            <a:off x="2825832" y="-1"/>
            <a:ext cx="21556581"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62773" y="-1"/>
            <a:ext cx="2888606"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grpSp>
        <p:nvGrpSpPr>
          <p:cNvPr id="8" name="Groepeer">
            <a:extLst>
              <a:ext uri="{FF2B5EF4-FFF2-40B4-BE49-F238E27FC236}">
                <a16:creationId xmlns:a16="http://schemas.microsoft.com/office/drawing/2014/main" id="{AEB7F63B-66DA-6845-B2C7-6AFAB40A6377}"/>
              </a:ext>
            </a:extLst>
          </p:cNvPr>
          <p:cNvGrpSpPr/>
          <p:nvPr userDrawn="1"/>
        </p:nvGrpSpPr>
        <p:grpSpPr>
          <a:xfrm>
            <a:off x="2228932" y="2451099"/>
            <a:ext cx="1371601" cy="1371601"/>
            <a:chOff x="0" y="0"/>
            <a:chExt cx="1371600" cy="1371600"/>
          </a:xfrm>
          <a:solidFill>
            <a:schemeClr val="tx1"/>
          </a:solidFill>
        </p:grpSpPr>
        <p:sp>
          <p:nvSpPr>
            <p:cNvPr id="9" name="Rechthoek">
              <a:extLst>
                <a:ext uri="{FF2B5EF4-FFF2-40B4-BE49-F238E27FC236}">
                  <a16:creationId xmlns:a16="http://schemas.microsoft.com/office/drawing/2014/main" id="{BE4563AB-D994-E740-B3C1-CBB5569F6CC5}"/>
                </a:ext>
              </a:extLst>
            </p:cNvPr>
            <p:cNvSpPr/>
            <p:nvPr/>
          </p:nvSpPr>
          <p:spPr>
            <a:xfrm>
              <a:off x="591831" y="-1"/>
              <a:ext cx="187938" cy="1371601"/>
            </a:xfrm>
            <a:prstGeom prst="rect">
              <a:avLst/>
            </a:prstGeom>
            <a:grp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sp>
          <p:nvSpPr>
            <p:cNvPr id="10" name="Rechthoek">
              <a:extLst>
                <a:ext uri="{FF2B5EF4-FFF2-40B4-BE49-F238E27FC236}">
                  <a16:creationId xmlns:a16="http://schemas.microsoft.com/office/drawing/2014/main" id="{C76B3E6A-E2B0-034D-A95A-E4E792816372}"/>
                </a:ext>
              </a:extLst>
            </p:cNvPr>
            <p:cNvSpPr/>
            <p:nvPr/>
          </p:nvSpPr>
          <p:spPr>
            <a:xfrm rot="16200000">
              <a:off x="591831" y="0"/>
              <a:ext cx="187938" cy="1371601"/>
            </a:xfrm>
            <a:prstGeom prst="rect">
              <a:avLst/>
            </a:prstGeom>
            <a:grp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grpSp>
      <p:sp>
        <p:nvSpPr>
          <p:cNvPr id="22" name="Tijdelijke aanduiding voor tekst 21">
            <a:extLst>
              <a:ext uri="{FF2B5EF4-FFF2-40B4-BE49-F238E27FC236}">
                <a16:creationId xmlns:a16="http://schemas.microsoft.com/office/drawing/2014/main" id="{5F5B074A-8D44-684E-88A3-0278931F9856}"/>
              </a:ext>
            </a:extLst>
          </p:cNvPr>
          <p:cNvSpPr>
            <a:spLocks noGrp="1"/>
          </p:cNvSpPr>
          <p:nvPr>
            <p:ph type="body" sz="quarter" idx="10" hasCustomPrompt="1"/>
          </p:nvPr>
        </p:nvSpPr>
        <p:spPr>
          <a:xfrm>
            <a:off x="4042359" y="767360"/>
            <a:ext cx="179834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p:ph type="body" sz="quarter" idx="11" hasCustomPrompt="1"/>
          </p:nvPr>
        </p:nvSpPr>
        <p:spPr>
          <a:xfrm>
            <a:off x="4042359" y="1523999"/>
            <a:ext cx="179834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p:ph type="body" sz="quarter" idx="12"/>
          </p:nvPr>
        </p:nvSpPr>
        <p:spPr>
          <a:xfrm>
            <a:off x="4041775" y="4141798"/>
            <a:ext cx="17984788"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pic>
        <p:nvPicPr>
          <p:cNvPr id="12" name="Afbeelding" descr="Afbeelding">
            <a:extLst>
              <a:ext uri="{FF2B5EF4-FFF2-40B4-BE49-F238E27FC236}">
                <a16:creationId xmlns:a16="http://schemas.microsoft.com/office/drawing/2014/main" id="{930AFB92-C346-974A-8675-D8C511403798}"/>
              </a:ext>
            </a:extLst>
          </p:cNvPr>
          <p:cNvPicPr>
            <a:picLocks noChangeAspect="1"/>
          </p:cNvPicPr>
          <p:nvPr userDrawn="1"/>
        </p:nvPicPr>
        <p:blipFill>
          <a:blip r:embed="rId2"/>
          <a:stretch>
            <a:fillRect/>
          </a:stretch>
        </p:blipFill>
        <p:spPr>
          <a:xfrm>
            <a:off x="449297" y="12640681"/>
            <a:ext cx="1864465" cy="484779"/>
          </a:xfrm>
          <a:prstGeom prst="rect">
            <a:avLst/>
          </a:prstGeom>
          <a:ln w="12700">
            <a:miter lim="400000"/>
          </a:ln>
        </p:spPr>
      </p:pic>
      <p:sp>
        <p:nvSpPr>
          <p:cNvPr id="13" name="Tijdelijke aanduiding voor dianummer 1">
            <a:extLst>
              <a:ext uri="{FF2B5EF4-FFF2-40B4-BE49-F238E27FC236}">
                <a16:creationId xmlns:a16="http://schemas.microsoft.com/office/drawing/2014/main" id="{894A329C-2D6C-7943-9E28-D0BCA3CD582B}"/>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1880216226"/>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eld">
    <p:spTree>
      <p:nvGrpSpPr>
        <p:cNvPr id="1" name=""/>
        <p:cNvGrpSpPr/>
        <p:nvPr/>
      </p:nvGrpSpPr>
      <p:grpSpPr>
        <a:xfrm>
          <a:off x="0" y="0"/>
          <a:ext cx="0" cy="0"/>
          <a:chOff x="0" y="0"/>
          <a:chExt cx="0" cy="0"/>
        </a:xfrm>
      </p:grpSpPr>
      <p:sp>
        <p:nvSpPr>
          <p:cNvPr id="17" name="Rechthoek">
            <a:extLst>
              <a:ext uri="{FF2B5EF4-FFF2-40B4-BE49-F238E27FC236}">
                <a16:creationId xmlns:a16="http://schemas.microsoft.com/office/drawing/2014/main" id="{31301FA1-BC2C-EB4E-91AF-7F2108B5FAE8}"/>
              </a:ext>
            </a:extLst>
          </p:cNvPr>
          <p:cNvSpPr/>
          <p:nvPr userDrawn="1"/>
        </p:nvSpPr>
        <p:spPr>
          <a:xfrm>
            <a:off x="2820987" y="3043238"/>
            <a:ext cx="21561425" cy="10672762"/>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2825832" y="-1"/>
            <a:ext cx="21556581"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62773" y="-1"/>
            <a:ext cx="2888606"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pic>
        <p:nvPicPr>
          <p:cNvPr id="11" name="Afbeelding" descr="Afbeelding">
            <a:extLst>
              <a:ext uri="{FF2B5EF4-FFF2-40B4-BE49-F238E27FC236}">
                <a16:creationId xmlns:a16="http://schemas.microsoft.com/office/drawing/2014/main" id="{CFADAE56-E39A-2147-AB6D-D499EAA95300}"/>
              </a:ext>
            </a:extLst>
          </p:cNvPr>
          <p:cNvPicPr>
            <a:picLocks noChangeAspect="1"/>
          </p:cNvPicPr>
          <p:nvPr userDrawn="1"/>
        </p:nvPicPr>
        <p:blipFill>
          <a:blip r:embed="rId2"/>
          <a:stretch>
            <a:fillRect/>
          </a:stretch>
        </p:blipFill>
        <p:spPr>
          <a:xfrm>
            <a:off x="449297" y="12640681"/>
            <a:ext cx="1864465" cy="484779"/>
          </a:xfrm>
          <a:prstGeom prst="rect">
            <a:avLst/>
          </a:prstGeom>
          <a:ln w="12700">
            <a:miter lim="400000"/>
          </a:ln>
        </p:spPr>
      </p:pic>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4042359" y="767360"/>
            <a:ext cx="179834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4042359" y="1523999"/>
            <a:ext cx="179834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15" name="Tijdelijke aanduiding voor afbeelding 14">
            <a:extLst>
              <a:ext uri="{FF2B5EF4-FFF2-40B4-BE49-F238E27FC236}">
                <a16:creationId xmlns:a16="http://schemas.microsoft.com/office/drawing/2014/main" id="{2FA98E66-E77C-2848-8C65-C8E42FE396D3}"/>
              </a:ext>
            </a:extLst>
          </p:cNvPr>
          <p:cNvSpPr>
            <a:spLocks noGrp="1"/>
          </p:cNvSpPr>
          <p:nvPr>
            <p:ph type="pic" sz="quarter" idx="12"/>
          </p:nvPr>
        </p:nvSpPr>
        <p:spPr>
          <a:xfrm>
            <a:off x="2820988" y="3043238"/>
            <a:ext cx="21561424" cy="10672762"/>
          </a:xfrm>
          <a:custGeom>
            <a:avLst/>
            <a:gdLst>
              <a:gd name="connsiteX0" fmla="*/ 779546 w 21561424"/>
              <a:gd name="connsiteY0" fmla="*/ 0 h 10672762"/>
              <a:gd name="connsiteX1" fmla="*/ 21561424 w 21561424"/>
              <a:gd name="connsiteY1" fmla="*/ 0 h 10672762"/>
              <a:gd name="connsiteX2" fmla="*/ 21561424 w 21561424"/>
              <a:gd name="connsiteY2" fmla="*/ 10672762 h 10672762"/>
              <a:gd name="connsiteX3" fmla="*/ 0 w 21561424"/>
              <a:gd name="connsiteY3" fmla="*/ 10672762 h 10672762"/>
              <a:gd name="connsiteX4" fmla="*/ 0 w 21561424"/>
              <a:gd name="connsiteY4" fmla="*/ 779462 h 10672762"/>
              <a:gd name="connsiteX5" fmla="*/ 187713 w 21561424"/>
              <a:gd name="connsiteY5" fmla="*/ 779462 h 10672762"/>
              <a:gd name="connsiteX6" fmla="*/ 187713 w 21561424"/>
              <a:gd name="connsiteY6" fmla="*/ 187631 h 10672762"/>
              <a:gd name="connsiteX7" fmla="*/ 779546 w 21561424"/>
              <a:gd name="connsiteY7" fmla="*/ 187631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561424" h="10672762">
                <a:moveTo>
                  <a:pt x="779546" y="0"/>
                </a:moveTo>
                <a:lnTo>
                  <a:pt x="21561424" y="0"/>
                </a:lnTo>
                <a:lnTo>
                  <a:pt x="21561424" y="10672762"/>
                </a:lnTo>
                <a:lnTo>
                  <a:pt x="0" y="10672762"/>
                </a:lnTo>
                <a:lnTo>
                  <a:pt x="0" y="779462"/>
                </a:lnTo>
                <a:lnTo>
                  <a:pt x="187713" y="779462"/>
                </a:lnTo>
                <a:lnTo>
                  <a:pt x="187713" y="187631"/>
                </a:lnTo>
                <a:lnTo>
                  <a:pt x="779546" y="187631"/>
                </a:lnTo>
                <a:close/>
              </a:path>
            </a:pathLst>
          </a:custGeom>
        </p:spPr>
        <p:txBody>
          <a:bodyPr wrap="square">
            <a:noAutofit/>
          </a:bodyPr>
          <a:lstStyle/>
          <a:p>
            <a:r>
              <a:rPr lang="nl-NL"/>
              <a:t>Klik op het pictogram als u een afbeelding wilt toevoegen</a:t>
            </a:r>
          </a:p>
        </p:txBody>
      </p:sp>
      <p:sp>
        <p:nvSpPr>
          <p:cNvPr id="16" name="Vrije vorm 15">
            <a:extLst>
              <a:ext uri="{FF2B5EF4-FFF2-40B4-BE49-F238E27FC236}">
                <a16:creationId xmlns:a16="http://schemas.microsoft.com/office/drawing/2014/main" id="{DEE9766C-155E-A34C-ADC2-67E1BD4D2E25}"/>
              </a:ext>
            </a:extLst>
          </p:cNvPr>
          <p:cNvSpPr/>
          <p:nvPr userDrawn="1"/>
        </p:nvSpPr>
        <p:spPr>
          <a:xfrm>
            <a:off x="2228931"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sp>
        <p:nvSpPr>
          <p:cNvPr id="12" name="Tijdelijke aanduiding voor dianummer 1">
            <a:extLst>
              <a:ext uri="{FF2B5EF4-FFF2-40B4-BE49-F238E27FC236}">
                <a16:creationId xmlns:a16="http://schemas.microsoft.com/office/drawing/2014/main" id="{7E17D63A-67C5-EF4C-9189-BEB338272C0C}"/>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3791077834"/>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3 tekst, 1/3 beeld">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16271765" y="3042930"/>
            <a:ext cx="8122400"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16821" y="0"/>
            <a:ext cx="16254944"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6254942" y="0"/>
            <a:ext cx="8127470"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1190083" y="767360"/>
            <a:ext cx="13336643"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1190083" y="1523999"/>
            <a:ext cx="13336643"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190083" y="4141798"/>
            <a:ext cx="13336642"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66" name="Tijdelijke aanduiding voor afbeelding 65">
            <a:extLst>
              <a:ext uri="{FF2B5EF4-FFF2-40B4-BE49-F238E27FC236}">
                <a16:creationId xmlns:a16="http://schemas.microsoft.com/office/drawing/2014/main" id="{7D37162B-2C91-B143-9D43-4072F3171C98}"/>
              </a:ext>
            </a:extLst>
          </p:cNvPr>
          <p:cNvSpPr>
            <a:spLocks noGrp="1"/>
          </p:cNvSpPr>
          <p:nvPr>
            <p:ph type="pic" sz="quarter" idx="13"/>
          </p:nvPr>
        </p:nvSpPr>
        <p:spPr>
          <a:xfrm>
            <a:off x="16254411" y="3042930"/>
            <a:ext cx="8128000" cy="10673070"/>
          </a:xfrm>
          <a:custGeom>
            <a:avLst/>
            <a:gdLst>
              <a:gd name="connsiteX0" fmla="*/ 197017 w 8128000"/>
              <a:gd name="connsiteY0" fmla="*/ 0 h 10673070"/>
              <a:gd name="connsiteX1" fmla="*/ 8128000 w 8128000"/>
              <a:gd name="connsiteY1" fmla="*/ 0 h 10673070"/>
              <a:gd name="connsiteX2" fmla="*/ 8128000 w 8128000"/>
              <a:gd name="connsiteY2" fmla="*/ 10673070 h 10673070"/>
              <a:gd name="connsiteX3" fmla="*/ 0 w 8128000"/>
              <a:gd name="connsiteY3" fmla="*/ 10673070 h 10673070"/>
              <a:gd name="connsiteX4" fmla="*/ 0 w 8128000"/>
              <a:gd name="connsiteY4" fmla="*/ 187939 h 10673070"/>
              <a:gd name="connsiteX5" fmla="*/ 9079 w 8128000"/>
              <a:gd name="connsiteY5" fmla="*/ 187939 h 10673070"/>
              <a:gd name="connsiteX6" fmla="*/ 9079 w 8128000"/>
              <a:gd name="connsiteY6" fmla="*/ 779770 h 10673070"/>
              <a:gd name="connsiteX7" fmla="*/ 197017 w 8128000"/>
              <a:gd name="connsiteY7" fmla="*/ 779770 h 10673070"/>
              <a:gd name="connsiteX8" fmla="*/ 197017 w 8128000"/>
              <a:gd name="connsiteY8" fmla="*/ 187939 h 10673070"/>
              <a:gd name="connsiteX9" fmla="*/ 788848 w 8128000"/>
              <a:gd name="connsiteY9" fmla="*/ 187939 h 10673070"/>
              <a:gd name="connsiteX10" fmla="*/ 788848 w 8128000"/>
              <a:gd name="connsiteY10" fmla="*/ 1 h 10673070"/>
              <a:gd name="connsiteX11" fmla="*/ 197017 w 8128000"/>
              <a:gd name="connsiteY11" fmla="*/ 1 h 10673070"/>
              <a:gd name="connsiteX12" fmla="*/ 0 w 8128000"/>
              <a:gd name="connsiteY12" fmla="*/ 0 h 10673070"/>
              <a:gd name="connsiteX13" fmla="*/ 9079 w 8128000"/>
              <a:gd name="connsiteY13" fmla="*/ 0 h 10673070"/>
              <a:gd name="connsiteX14" fmla="*/ 9079 w 8128000"/>
              <a:gd name="connsiteY14" fmla="*/ 1 h 10673070"/>
              <a:gd name="connsiteX15" fmla="*/ 0 w 8128000"/>
              <a:gd name="connsiteY15" fmla="*/ 1 h 1067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128000" h="10673070">
                <a:moveTo>
                  <a:pt x="197017" y="0"/>
                </a:moveTo>
                <a:lnTo>
                  <a:pt x="8128000" y="0"/>
                </a:lnTo>
                <a:lnTo>
                  <a:pt x="8128000" y="10673070"/>
                </a:lnTo>
                <a:lnTo>
                  <a:pt x="0" y="10673070"/>
                </a:lnTo>
                <a:lnTo>
                  <a:pt x="0" y="187939"/>
                </a:lnTo>
                <a:lnTo>
                  <a:pt x="9079" y="187939"/>
                </a:lnTo>
                <a:lnTo>
                  <a:pt x="9079" y="779770"/>
                </a:lnTo>
                <a:lnTo>
                  <a:pt x="197017" y="779770"/>
                </a:lnTo>
                <a:lnTo>
                  <a:pt x="197017" y="187939"/>
                </a:lnTo>
                <a:lnTo>
                  <a:pt x="788848" y="187939"/>
                </a:lnTo>
                <a:lnTo>
                  <a:pt x="788848" y="1"/>
                </a:lnTo>
                <a:lnTo>
                  <a:pt x="197017" y="1"/>
                </a:lnTo>
                <a:close/>
                <a:moveTo>
                  <a:pt x="0" y="0"/>
                </a:moveTo>
                <a:lnTo>
                  <a:pt x="9079" y="0"/>
                </a:lnTo>
                <a:lnTo>
                  <a:pt x="9079" y="1"/>
                </a:lnTo>
                <a:lnTo>
                  <a:pt x="0" y="1"/>
                </a:lnTo>
                <a:close/>
              </a:path>
            </a:pathLst>
          </a:custGeom>
        </p:spPr>
        <p:txBody>
          <a:bodyPr wrap="square">
            <a:noAutofit/>
          </a:bodyPr>
          <a:lstStyle/>
          <a:p>
            <a:r>
              <a:rPr lang="nl-NL"/>
              <a:t>Klik op het pictogram als u een afbeelding wilt toevoegen</a:t>
            </a:r>
          </a:p>
        </p:txBody>
      </p:sp>
      <p:sp>
        <p:nvSpPr>
          <p:cNvPr id="67" name="Vrije vorm 66">
            <a:extLst>
              <a:ext uri="{FF2B5EF4-FFF2-40B4-BE49-F238E27FC236}">
                <a16:creationId xmlns:a16="http://schemas.microsoft.com/office/drawing/2014/main" id="{FC16CA5E-E3C7-C14E-80F4-AF59CC79AD37}"/>
              </a:ext>
            </a:extLst>
          </p:cNvPr>
          <p:cNvSpPr/>
          <p:nvPr userDrawn="1"/>
        </p:nvSpPr>
        <p:spPr>
          <a:xfrm>
            <a:off x="15671659"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71" name="Afbeelding" descr="Afbeelding">
            <a:extLst>
              <a:ext uri="{FF2B5EF4-FFF2-40B4-BE49-F238E27FC236}">
                <a16:creationId xmlns:a16="http://schemas.microsoft.com/office/drawing/2014/main" id="{659841B6-B32E-1040-A13E-FCD1FD48129C}"/>
              </a:ext>
            </a:extLst>
          </p:cNvPr>
          <p:cNvPicPr>
            <a:picLocks noChangeAspect="1"/>
          </p:cNvPicPr>
          <p:nvPr userDrawn="1"/>
        </p:nvPicPr>
        <p:blipFill>
          <a:blip r:embed="rId2"/>
          <a:stretch>
            <a:fillRect/>
          </a:stretch>
        </p:blipFill>
        <p:spPr>
          <a:xfrm>
            <a:off x="1190083" y="12640681"/>
            <a:ext cx="1864465" cy="484779"/>
          </a:xfrm>
          <a:prstGeom prst="rect">
            <a:avLst/>
          </a:prstGeom>
          <a:ln w="12700">
            <a:miter lim="400000"/>
          </a:ln>
        </p:spPr>
      </p:pic>
      <p:sp>
        <p:nvSpPr>
          <p:cNvPr id="13" name="Tijdelijke aanduiding voor dianummer 1">
            <a:extLst>
              <a:ext uri="{FF2B5EF4-FFF2-40B4-BE49-F238E27FC236}">
                <a16:creationId xmlns:a16="http://schemas.microsoft.com/office/drawing/2014/main" id="{779E65FE-73AF-A345-B9BA-2A5EC1F73CC6}"/>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669835588"/>
      </p:ext>
    </p:extLst>
  </p:cSld>
  <p:clrMapOvr>
    <a:masterClrMapping/>
  </p:clrMapOvr>
  <p:extLst>
    <p:ext uri="{DCECCB84-F9BA-43D5-87BE-67443E8EF086}">
      <p15:sldGuideLst xmlns:p15="http://schemas.microsoft.com/office/powerpoint/2012/main">
        <p15:guide id="1" orient="horz" pos="4320" userDrawn="1">
          <p15:clr>
            <a:srgbClr val="FBAE40"/>
          </p15:clr>
        </p15:guide>
        <p15:guide id="2" pos="767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3 beeld, 2/3 tekst">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0" y="3042930"/>
            <a:ext cx="8122400"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8127470" y="-18454"/>
            <a:ext cx="16254944"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0" y="-1"/>
            <a:ext cx="8127470"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9343996" y="767360"/>
            <a:ext cx="128101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9343996" y="1523999"/>
            <a:ext cx="128101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9343995" y="4141798"/>
            <a:ext cx="12682567"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62" name="Tijdelijke aanduiding voor afbeelding 61">
            <a:extLst>
              <a:ext uri="{FF2B5EF4-FFF2-40B4-BE49-F238E27FC236}">
                <a16:creationId xmlns:a16="http://schemas.microsoft.com/office/drawing/2014/main" id="{E7B1A67F-2BAA-5744-BE59-3388F9F8EDE1}"/>
              </a:ext>
            </a:extLst>
          </p:cNvPr>
          <p:cNvSpPr>
            <a:spLocks noGrp="1"/>
          </p:cNvSpPr>
          <p:nvPr>
            <p:ph type="pic" sz="quarter" idx="13"/>
          </p:nvPr>
        </p:nvSpPr>
        <p:spPr>
          <a:xfrm>
            <a:off x="0" y="3042930"/>
            <a:ext cx="8121650" cy="10673070"/>
          </a:xfrm>
          <a:custGeom>
            <a:avLst/>
            <a:gdLst>
              <a:gd name="connsiteX0" fmla="*/ 0 w 8121650"/>
              <a:gd name="connsiteY0" fmla="*/ 0 h 10673070"/>
              <a:gd name="connsiteX1" fmla="*/ 8121650 w 8121650"/>
              <a:gd name="connsiteY1" fmla="*/ 0 h 10673070"/>
              <a:gd name="connsiteX2" fmla="*/ 8121650 w 8121650"/>
              <a:gd name="connsiteY2" fmla="*/ 1 h 10673070"/>
              <a:gd name="connsiteX3" fmla="*/ 7530568 w 8121650"/>
              <a:gd name="connsiteY3" fmla="*/ 1 h 10673070"/>
              <a:gd name="connsiteX4" fmla="*/ 7530568 w 8121650"/>
              <a:gd name="connsiteY4" fmla="*/ 187939 h 10673070"/>
              <a:gd name="connsiteX5" fmla="*/ 8121650 w 8121650"/>
              <a:gd name="connsiteY5" fmla="*/ 187939 h 10673070"/>
              <a:gd name="connsiteX6" fmla="*/ 8121650 w 8121650"/>
              <a:gd name="connsiteY6" fmla="*/ 10673070 h 10673070"/>
              <a:gd name="connsiteX7" fmla="*/ 0 w 8121650"/>
              <a:gd name="connsiteY7" fmla="*/ 10673070 h 1067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1650" h="10673070">
                <a:moveTo>
                  <a:pt x="0" y="0"/>
                </a:moveTo>
                <a:lnTo>
                  <a:pt x="8121650" y="0"/>
                </a:lnTo>
                <a:lnTo>
                  <a:pt x="8121650" y="1"/>
                </a:lnTo>
                <a:lnTo>
                  <a:pt x="7530568" y="1"/>
                </a:lnTo>
                <a:lnTo>
                  <a:pt x="7530568" y="187939"/>
                </a:lnTo>
                <a:lnTo>
                  <a:pt x="8121650" y="187939"/>
                </a:lnTo>
                <a:lnTo>
                  <a:pt x="8121650" y="10673070"/>
                </a:lnTo>
                <a:lnTo>
                  <a:pt x="0" y="10673070"/>
                </a:lnTo>
                <a:close/>
              </a:path>
            </a:pathLst>
          </a:custGeom>
        </p:spPr>
        <p:txBody>
          <a:bodyPr wrap="square">
            <a:noAutofit/>
          </a:bodyPr>
          <a:lstStyle/>
          <a:p>
            <a:r>
              <a:rPr lang="nl-NL"/>
              <a:t>Klik op het pictogram als u een afbeelding wilt toevoegen</a:t>
            </a:r>
          </a:p>
        </p:txBody>
      </p:sp>
      <p:sp>
        <p:nvSpPr>
          <p:cNvPr id="63" name="Vrije vorm 62">
            <a:extLst>
              <a:ext uri="{FF2B5EF4-FFF2-40B4-BE49-F238E27FC236}">
                <a16:creationId xmlns:a16="http://schemas.microsoft.com/office/drawing/2014/main" id="{6FDEB03E-E028-474A-9D78-566A3D2BDBEA}"/>
              </a:ext>
            </a:extLst>
          </p:cNvPr>
          <p:cNvSpPr/>
          <p:nvPr userDrawn="1"/>
        </p:nvSpPr>
        <p:spPr>
          <a:xfrm>
            <a:off x="753056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0" name="Afbeelding" descr="Afbeelding">
            <a:extLst>
              <a:ext uri="{FF2B5EF4-FFF2-40B4-BE49-F238E27FC236}">
                <a16:creationId xmlns:a16="http://schemas.microsoft.com/office/drawing/2014/main" id="{B23E8DC9-AE62-9F42-AF01-392BE318CED6}"/>
              </a:ext>
            </a:extLst>
          </p:cNvPr>
          <p:cNvPicPr>
            <a:picLocks noChangeAspect="1"/>
          </p:cNvPicPr>
          <p:nvPr userDrawn="1"/>
        </p:nvPicPr>
        <p:blipFill>
          <a:blip r:embed="rId2"/>
          <a:stretch>
            <a:fillRect/>
          </a:stretch>
        </p:blipFill>
        <p:spPr>
          <a:xfrm>
            <a:off x="9343245" y="12640681"/>
            <a:ext cx="1864465" cy="484779"/>
          </a:xfrm>
          <a:prstGeom prst="rect">
            <a:avLst/>
          </a:prstGeom>
          <a:ln w="12700">
            <a:miter lim="400000"/>
          </a:ln>
        </p:spPr>
      </p:pic>
      <p:sp>
        <p:nvSpPr>
          <p:cNvPr id="12" name="Tijdelijke aanduiding voor dianummer 1">
            <a:extLst>
              <a:ext uri="{FF2B5EF4-FFF2-40B4-BE49-F238E27FC236}">
                <a16:creationId xmlns:a16="http://schemas.microsoft.com/office/drawing/2014/main" id="{04D10469-4CA4-2D47-9CF9-57F465A6ED2C}"/>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3817820473"/>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 tekst, 2/3 beeld">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8127470" y="3021891"/>
            <a:ext cx="16254944" cy="10694109"/>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8127470" y="-18454"/>
            <a:ext cx="16254944"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0" y="-1"/>
            <a:ext cx="8127470"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9343996" y="767360"/>
            <a:ext cx="12810151" cy="738187"/>
          </a:xfrm>
          <a:prstGeom prst="rect">
            <a:avLst/>
          </a:prstGeom>
        </p:spPr>
        <p:txBody>
          <a:bodyPr>
            <a:noAutofit/>
          </a:bodyPr>
          <a:lstStyle>
            <a:lvl1pPr marL="0" indent="0">
              <a:buNone/>
              <a:defRPr sz="6000" b="1">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9343996" y="1523999"/>
            <a:ext cx="12810151" cy="738187"/>
          </a:xfrm>
          <a:prstGeom prst="rect">
            <a:avLst/>
          </a:prstGeom>
        </p:spPr>
        <p:txBody>
          <a:bodyPr>
            <a:noAutofit/>
          </a:bodyPr>
          <a:lstStyle>
            <a:lvl1pPr marL="0" indent="0">
              <a:buNone/>
              <a:defRPr sz="4000" b="0">
                <a:latin typeface="Zilla Slab" pitchFamily="2" charset="77"/>
                <a:ea typeface="Zilla Slab" pitchFamily="2" charset="77"/>
              </a:defRPr>
            </a:lvl1pPr>
          </a:lstStyle>
          <a:p>
            <a:r>
              <a:rPr lang="nl-NL"/>
              <a:t>Ondertitel</a:t>
            </a:r>
          </a:p>
        </p:txBody>
      </p:sp>
      <p:sp>
        <p:nvSpPr>
          <p:cNvPr id="10" name="Tijdelijke aanduiding voor tekst 25">
            <a:extLst>
              <a:ext uri="{FF2B5EF4-FFF2-40B4-BE49-F238E27FC236}">
                <a16:creationId xmlns:a16="http://schemas.microsoft.com/office/drawing/2014/main" id="{1D08CCA4-3E92-D84B-A715-D782EE0A706F}"/>
              </a:ext>
            </a:extLst>
          </p:cNvPr>
          <p:cNvSpPr>
            <a:spLocks noGrp="1"/>
          </p:cNvSpPr>
          <p:nvPr>
            <p:ph type="body" sz="quarter" idx="13"/>
          </p:nvPr>
        </p:nvSpPr>
        <p:spPr>
          <a:xfrm>
            <a:off x="1190080" y="4141798"/>
            <a:ext cx="5753645"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3" name="Tijdelijke aanduiding voor afbeelding 12">
            <a:extLst>
              <a:ext uri="{FF2B5EF4-FFF2-40B4-BE49-F238E27FC236}">
                <a16:creationId xmlns:a16="http://schemas.microsoft.com/office/drawing/2014/main" id="{B8E7BDAD-6C38-CD46-A44A-D90A5CDAF8EF}"/>
              </a:ext>
            </a:extLst>
          </p:cNvPr>
          <p:cNvSpPr>
            <a:spLocks noGrp="1"/>
          </p:cNvSpPr>
          <p:nvPr>
            <p:ph type="pic" sz="quarter" idx="14"/>
          </p:nvPr>
        </p:nvSpPr>
        <p:spPr>
          <a:xfrm>
            <a:off x="8127471" y="3048000"/>
            <a:ext cx="16254941" cy="10668000"/>
          </a:xfrm>
          <a:custGeom>
            <a:avLst/>
            <a:gdLst>
              <a:gd name="connsiteX0" fmla="*/ 774699 w 16254941"/>
              <a:gd name="connsiteY0" fmla="*/ 0 h 10668000"/>
              <a:gd name="connsiteX1" fmla="*/ 16254941 w 16254941"/>
              <a:gd name="connsiteY1" fmla="*/ 0 h 10668000"/>
              <a:gd name="connsiteX2" fmla="*/ 16254941 w 16254941"/>
              <a:gd name="connsiteY2" fmla="*/ 10668000 h 10668000"/>
              <a:gd name="connsiteX3" fmla="*/ 0 w 16254941"/>
              <a:gd name="connsiteY3" fmla="*/ 10668000 h 10668000"/>
              <a:gd name="connsiteX4" fmla="*/ 0 w 16254941"/>
              <a:gd name="connsiteY4" fmla="*/ 774700 h 10668000"/>
              <a:gd name="connsiteX5" fmla="*/ 182867 w 16254941"/>
              <a:gd name="connsiteY5" fmla="*/ 774700 h 10668000"/>
              <a:gd name="connsiteX6" fmla="*/ 182867 w 16254941"/>
              <a:gd name="connsiteY6" fmla="*/ 182869 h 10668000"/>
              <a:gd name="connsiteX7" fmla="*/ 774699 w 16254941"/>
              <a:gd name="connsiteY7" fmla="*/ 182869 h 1066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54941" h="10668000">
                <a:moveTo>
                  <a:pt x="774699" y="0"/>
                </a:moveTo>
                <a:lnTo>
                  <a:pt x="16254941" y="0"/>
                </a:lnTo>
                <a:lnTo>
                  <a:pt x="16254941" y="10668000"/>
                </a:lnTo>
                <a:lnTo>
                  <a:pt x="0" y="10668000"/>
                </a:lnTo>
                <a:lnTo>
                  <a:pt x="0" y="774700"/>
                </a:lnTo>
                <a:lnTo>
                  <a:pt x="182867" y="774700"/>
                </a:lnTo>
                <a:lnTo>
                  <a:pt x="182867" y="182869"/>
                </a:lnTo>
                <a:lnTo>
                  <a:pt x="774699" y="182869"/>
                </a:lnTo>
                <a:close/>
              </a:path>
            </a:pathLst>
          </a:custGeom>
        </p:spPr>
        <p:txBody>
          <a:bodyPr wrap="square">
            <a:noAutofit/>
          </a:bodyPr>
          <a:lstStyle/>
          <a:p>
            <a:r>
              <a:rPr lang="nl-NL"/>
              <a:t>Klik op het pictogram als u een afbeelding wilt toevoegen</a:t>
            </a:r>
          </a:p>
        </p:txBody>
      </p:sp>
      <p:sp>
        <p:nvSpPr>
          <p:cNvPr id="14" name="Vrije vorm 13">
            <a:extLst>
              <a:ext uri="{FF2B5EF4-FFF2-40B4-BE49-F238E27FC236}">
                <a16:creationId xmlns:a16="http://schemas.microsoft.com/office/drawing/2014/main" id="{F93D1770-6B08-0841-84BC-BA527EEF5137}"/>
              </a:ext>
            </a:extLst>
          </p:cNvPr>
          <p:cNvSpPr/>
          <p:nvPr userDrawn="1"/>
        </p:nvSpPr>
        <p:spPr>
          <a:xfrm>
            <a:off x="753056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6" name="Afbeelding" descr="Afbeelding">
            <a:extLst>
              <a:ext uri="{FF2B5EF4-FFF2-40B4-BE49-F238E27FC236}">
                <a16:creationId xmlns:a16="http://schemas.microsoft.com/office/drawing/2014/main" id="{2223DA5A-E9F5-1A4C-A421-B33BCC1D5992}"/>
              </a:ext>
            </a:extLst>
          </p:cNvPr>
          <p:cNvPicPr>
            <a:picLocks noChangeAspect="1"/>
          </p:cNvPicPr>
          <p:nvPr userDrawn="1"/>
        </p:nvPicPr>
        <p:blipFill>
          <a:blip r:embed="rId2"/>
          <a:stretch>
            <a:fillRect/>
          </a:stretch>
        </p:blipFill>
        <p:spPr>
          <a:xfrm>
            <a:off x="1190083" y="12640681"/>
            <a:ext cx="1864465" cy="484779"/>
          </a:xfrm>
          <a:prstGeom prst="rect">
            <a:avLst/>
          </a:prstGeom>
          <a:ln w="12700">
            <a:miter lim="400000"/>
          </a:ln>
        </p:spPr>
      </p:pic>
      <p:sp>
        <p:nvSpPr>
          <p:cNvPr id="12" name="Tijdelijke aanduiding voor dianummer 1">
            <a:extLst>
              <a:ext uri="{FF2B5EF4-FFF2-40B4-BE49-F238E27FC236}">
                <a16:creationId xmlns:a16="http://schemas.microsoft.com/office/drawing/2014/main" id="{ABE426F7-6FDB-4D4F-A4C7-BA59B004307F}"/>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325207841"/>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3 beeld, 1/3 tekst">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751" y="3042930"/>
            <a:ext cx="16264160"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0" y="0"/>
            <a:ext cx="16263409"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6254942" y="0"/>
            <a:ext cx="8127470"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2" name="Tijdelijke aanduiding voor tekst 21">
            <a:extLst>
              <a:ext uri="{FF2B5EF4-FFF2-40B4-BE49-F238E27FC236}">
                <a16:creationId xmlns:a16="http://schemas.microsoft.com/office/drawing/2014/main" id="{5F5B074A-8D44-684E-88A3-0278931F9856}"/>
              </a:ext>
            </a:extLst>
          </p:cNvPr>
          <p:cNvSpPr>
            <a:spLocks noGrp="1"/>
          </p:cNvSpPr>
          <p:nvPr userDrawn="1">
            <p:ph type="body" sz="quarter" idx="10" hasCustomPrompt="1"/>
          </p:nvPr>
        </p:nvSpPr>
        <p:spPr>
          <a:xfrm>
            <a:off x="1716574" y="767360"/>
            <a:ext cx="12810151"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23" name="Tijdelijke aanduiding voor tekst 21">
            <a:extLst>
              <a:ext uri="{FF2B5EF4-FFF2-40B4-BE49-F238E27FC236}">
                <a16:creationId xmlns:a16="http://schemas.microsoft.com/office/drawing/2014/main" id="{7698BDD1-2584-7E44-ADA0-C820BBD44015}"/>
              </a:ext>
            </a:extLst>
          </p:cNvPr>
          <p:cNvSpPr>
            <a:spLocks noGrp="1"/>
          </p:cNvSpPr>
          <p:nvPr userDrawn="1">
            <p:ph type="body" sz="quarter" idx="11" hasCustomPrompt="1"/>
          </p:nvPr>
        </p:nvSpPr>
        <p:spPr>
          <a:xfrm>
            <a:off x="1716574" y="1523999"/>
            <a:ext cx="12810151"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7059623" y="4141798"/>
            <a:ext cx="6443316"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2" name="Tijdelijke aanduiding voor afbeelding 11">
            <a:extLst>
              <a:ext uri="{FF2B5EF4-FFF2-40B4-BE49-F238E27FC236}">
                <a16:creationId xmlns:a16="http://schemas.microsoft.com/office/drawing/2014/main" id="{4550DBF1-A9CC-C14D-B0C2-540375AE2234}"/>
              </a:ext>
            </a:extLst>
          </p:cNvPr>
          <p:cNvSpPr>
            <a:spLocks noGrp="1"/>
          </p:cNvSpPr>
          <p:nvPr>
            <p:ph type="pic" sz="quarter" idx="13"/>
          </p:nvPr>
        </p:nvSpPr>
        <p:spPr>
          <a:xfrm>
            <a:off x="0" y="3043238"/>
            <a:ext cx="16263938" cy="10672762"/>
          </a:xfrm>
          <a:custGeom>
            <a:avLst/>
            <a:gdLst>
              <a:gd name="connsiteX0" fmla="*/ 0 w 16263938"/>
              <a:gd name="connsiteY0" fmla="*/ 0 h 10672762"/>
              <a:gd name="connsiteX1" fmla="*/ 15671659 w 16263938"/>
              <a:gd name="connsiteY1" fmla="*/ 0 h 10672762"/>
              <a:gd name="connsiteX2" fmla="*/ 15671659 w 16263938"/>
              <a:gd name="connsiteY2" fmla="*/ 187631 h 10672762"/>
              <a:gd name="connsiteX3" fmla="*/ 16263491 w 16263938"/>
              <a:gd name="connsiteY3" fmla="*/ 187631 h 10672762"/>
              <a:gd name="connsiteX4" fmla="*/ 16263491 w 16263938"/>
              <a:gd name="connsiteY4" fmla="*/ 779462 h 10672762"/>
              <a:gd name="connsiteX5" fmla="*/ 16263938 w 16263938"/>
              <a:gd name="connsiteY5" fmla="*/ 779462 h 10672762"/>
              <a:gd name="connsiteX6" fmla="*/ 16263938 w 16263938"/>
              <a:gd name="connsiteY6" fmla="*/ 10672762 h 10672762"/>
              <a:gd name="connsiteX7" fmla="*/ 0 w 16263938"/>
              <a:gd name="connsiteY7" fmla="*/ 10672762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63938" h="10672762">
                <a:moveTo>
                  <a:pt x="0" y="0"/>
                </a:moveTo>
                <a:lnTo>
                  <a:pt x="15671659" y="0"/>
                </a:lnTo>
                <a:lnTo>
                  <a:pt x="15671659" y="187631"/>
                </a:lnTo>
                <a:lnTo>
                  <a:pt x="16263491" y="187631"/>
                </a:lnTo>
                <a:lnTo>
                  <a:pt x="16263491" y="779462"/>
                </a:lnTo>
                <a:lnTo>
                  <a:pt x="16263938" y="779462"/>
                </a:lnTo>
                <a:lnTo>
                  <a:pt x="16263938" y="10672762"/>
                </a:lnTo>
                <a:lnTo>
                  <a:pt x="0" y="10672762"/>
                </a:lnTo>
                <a:close/>
              </a:path>
            </a:pathLst>
          </a:custGeom>
        </p:spPr>
        <p:txBody>
          <a:bodyPr wrap="square">
            <a:noAutofit/>
          </a:bodyPr>
          <a:lstStyle/>
          <a:p>
            <a:r>
              <a:rPr lang="nl-NL"/>
              <a:t>Klik op het pictogram als u een afbeelding wilt toevoegen</a:t>
            </a:r>
          </a:p>
        </p:txBody>
      </p:sp>
      <p:sp>
        <p:nvSpPr>
          <p:cNvPr id="13" name="Vrije vorm 12">
            <a:extLst>
              <a:ext uri="{FF2B5EF4-FFF2-40B4-BE49-F238E27FC236}">
                <a16:creationId xmlns:a16="http://schemas.microsoft.com/office/drawing/2014/main" id="{D3E1AFDA-CD0E-9A4E-8B58-1C0E59910EBF}"/>
              </a:ext>
            </a:extLst>
          </p:cNvPr>
          <p:cNvSpPr/>
          <p:nvPr userDrawn="1"/>
        </p:nvSpPr>
        <p:spPr>
          <a:xfrm>
            <a:off x="15671659"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4" name="Afbeelding" descr="Afbeelding">
            <a:extLst>
              <a:ext uri="{FF2B5EF4-FFF2-40B4-BE49-F238E27FC236}">
                <a16:creationId xmlns:a16="http://schemas.microsoft.com/office/drawing/2014/main" id="{7EBF83E7-DA41-B14F-850A-9A9D7BDF9C90}"/>
              </a:ext>
            </a:extLst>
          </p:cNvPr>
          <p:cNvPicPr>
            <a:picLocks noChangeAspect="1"/>
          </p:cNvPicPr>
          <p:nvPr userDrawn="1"/>
        </p:nvPicPr>
        <p:blipFill>
          <a:blip r:embed="rId2"/>
          <a:stretch>
            <a:fillRect/>
          </a:stretch>
        </p:blipFill>
        <p:spPr>
          <a:xfrm>
            <a:off x="17059094" y="12754981"/>
            <a:ext cx="1864465" cy="484779"/>
          </a:xfrm>
          <a:prstGeom prst="rect">
            <a:avLst/>
          </a:prstGeom>
          <a:ln w="12700">
            <a:miter lim="400000"/>
          </a:ln>
        </p:spPr>
      </p:pic>
      <p:sp>
        <p:nvSpPr>
          <p:cNvPr id="15" name="Tijdelijke aanduiding voor dianummer 1">
            <a:extLst>
              <a:ext uri="{FF2B5EF4-FFF2-40B4-BE49-F238E27FC236}">
                <a16:creationId xmlns:a16="http://schemas.microsoft.com/office/drawing/2014/main" id="{BAAFD5A3-FF6E-7047-A268-5FBB15145DA7}"/>
              </a:ext>
            </a:extLst>
          </p:cNvPr>
          <p:cNvSpPr>
            <a:spLocks noGrp="1"/>
          </p:cNvSpPr>
          <p:nvPr>
            <p:ph type="sldNum" sz="quarter" idx="16"/>
          </p:nvPr>
        </p:nvSpPr>
        <p:spPr>
          <a:xfrm>
            <a:off x="18608797" y="12712700"/>
            <a:ext cx="5486400" cy="730250"/>
          </a:xfrm>
        </p:spPr>
        <p:txBody>
          <a:bodyPr/>
          <a:lstStyle>
            <a:lvl1pPr>
              <a:defRPr sz="1400" b="1" i="0">
                <a:solidFill>
                  <a:schemeClr val="tx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481946757"/>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2 tekst, 1/2 beeld">
    <p:spTree>
      <p:nvGrpSpPr>
        <p:cNvPr id="1" name=""/>
        <p:cNvGrpSpPr/>
        <p:nvPr/>
      </p:nvGrpSpPr>
      <p:grpSpPr>
        <a:xfrm>
          <a:off x="0" y="0"/>
          <a:ext cx="0" cy="0"/>
          <a:chOff x="0" y="0"/>
          <a:chExt cx="0" cy="0"/>
        </a:xfrm>
      </p:grpSpPr>
      <p:sp>
        <p:nvSpPr>
          <p:cNvPr id="49" name="Rechthoek">
            <a:extLst>
              <a:ext uri="{FF2B5EF4-FFF2-40B4-BE49-F238E27FC236}">
                <a16:creationId xmlns:a16="http://schemas.microsoft.com/office/drawing/2014/main" id="{EF59B150-94AA-9742-94FA-2C79C328F838}"/>
              </a:ext>
            </a:extLst>
          </p:cNvPr>
          <p:cNvSpPr/>
          <p:nvPr userDrawn="1"/>
        </p:nvSpPr>
        <p:spPr>
          <a:xfrm>
            <a:off x="12204700" y="3042930"/>
            <a:ext cx="12190412" cy="10673070"/>
          </a:xfrm>
          <a:prstGeom prst="rect">
            <a:avLst/>
          </a:prstGeom>
          <a:solidFill>
            <a:schemeClr val="bg1">
              <a:lumMod val="85000"/>
            </a:schemeClr>
          </a:solidFill>
          <a:ln w="12700">
            <a:miter lim="400000"/>
          </a:ln>
        </p:spPr>
        <p:txBody>
          <a:bodyPr lIns="71437" tIns="71437" rIns="71437" bIns="71437" anchor="ctr"/>
          <a:lstStyle/>
          <a:p>
            <a:pPr>
              <a:defRPr sz="2800" b="0">
                <a:solidFill>
                  <a:srgbClr val="FFFFFF"/>
                </a:solidFill>
                <a:latin typeface="+mn-lt"/>
                <a:ea typeface="+mn-ea"/>
                <a:cs typeface="+mn-cs"/>
                <a:sym typeface="Helvetica Neue Medium"/>
              </a:defRPr>
            </a:pPr>
            <a:endParaRPr/>
          </a:p>
        </p:txBody>
      </p:sp>
      <p:sp>
        <p:nvSpPr>
          <p:cNvPr id="6" name="Rechthoek">
            <a:extLst>
              <a:ext uri="{FF2B5EF4-FFF2-40B4-BE49-F238E27FC236}">
                <a16:creationId xmlns:a16="http://schemas.microsoft.com/office/drawing/2014/main" id="{B0A26BA2-294B-F64B-AA69-6E50E9A389DF}"/>
              </a:ext>
            </a:extLst>
          </p:cNvPr>
          <p:cNvSpPr/>
          <p:nvPr userDrawn="1"/>
        </p:nvSpPr>
        <p:spPr>
          <a:xfrm>
            <a:off x="12201530" y="-18454"/>
            <a:ext cx="12180883" cy="3048001"/>
          </a:xfrm>
          <a:prstGeom prst="rect">
            <a:avLst/>
          </a:prstGeom>
          <a:solidFill>
            <a:srgbClr val="ECECEC"/>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7" name="Rechthoek">
            <a:extLst>
              <a:ext uri="{FF2B5EF4-FFF2-40B4-BE49-F238E27FC236}">
                <a16:creationId xmlns:a16="http://schemas.microsoft.com/office/drawing/2014/main" id="{D9AE6A34-E302-664C-A296-403C197DCB63}"/>
              </a:ext>
            </a:extLst>
          </p:cNvPr>
          <p:cNvSpPr/>
          <p:nvPr userDrawn="1"/>
        </p:nvSpPr>
        <p:spPr>
          <a:xfrm>
            <a:off x="-1" y="-1"/>
            <a:ext cx="12190413" cy="3048001"/>
          </a:xfrm>
          <a:prstGeom prst="rect">
            <a:avLst/>
          </a:prstGeom>
          <a:solidFill>
            <a:srgbClr val="E11B22"/>
          </a:solidFill>
          <a:ln w="12700">
            <a:miter lim="400000"/>
          </a:ln>
        </p:spPr>
        <p:txBody>
          <a:bodyPr lIns="71437" tIns="71437" rIns="71437" bIns="71437" anchor="ctr"/>
          <a:lstStyle/>
          <a:p>
            <a:pPr>
              <a:defRPr sz="3000" b="0">
                <a:solidFill>
                  <a:srgbClr val="FFFFFF"/>
                </a:solidFill>
                <a:latin typeface="+mn-lt"/>
                <a:ea typeface="+mn-ea"/>
                <a:cs typeface="+mn-cs"/>
                <a:sym typeface="Helvetica Neue Medium"/>
              </a:defRPr>
            </a:pPr>
            <a:endParaRPr/>
          </a:p>
        </p:txBody>
      </p:sp>
      <p:sp>
        <p:nvSpPr>
          <p:cNvPr id="26" name="Tijdelijke aanduiding voor tekst 25">
            <a:extLst>
              <a:ext uri="{FF2B5EF4-FFF2-40B4-BE49-F238E27FC236}">
                <a16:creationId xmlns:a16="http://schemas.microsoft.com/office/drawing/2014/main" id="{9AFBC22D-E731-8448-914F-67D2AF1D4C26}"/>
              </a:ext>
            </a:extLst>
          </p:cNvPr>
          <p:cNvSpPr>
            <a:spLocks noGrp="1"/>
          </p:cNvSpPr>
          <p:nvPr userDrawn="1">
            <p:ph type="body" sz="quarter" idx="12"/>
          </p:nvPr>
        </p:nvSpPr>
        <p:spPr>
          <a:xfrm>
            <a:off x="1202782" y="4141798"/>
            <a:ext cx="9784845" cy="8983662"/>
          </a:xfrm>
          <a:prstGeom prst="rect">
            <a:avLst/>
          </a:prstGeom>
        </p:spPr>
        <p:txBody>
          <a:bodyPr lIns="0">
            <a:noAutofit/>
          </a:bodyPr>
          <a:lstStyle>
            <a:lvl1pPr marL="571500" indent="-571500">
              <a:buClr>
                <a:srgbClr val="E11B22"/>
              </a:buClr>
              <a:buSzPct val="125000"/>
              <a:buFont typeface="Systeemlettertype regulier"/>
              <a:buChar char="+"/>
              <a:defRPr sz="3600">
                <a:latin typeface="Avenir Roman" panose="02000503020000020003" pitchFamily="2" charset="0"/>
              </a:defRPr>
            </a:lvl1pPr>
          </a:lstStyle>
          <a:p>
            <a:pPr lvl="0"/>
            <a:r>
              <a:rPr lang="nl-NL"/>
              <a:t>Klikken om de tekststijl van het model te bewerken</a:t>
            </a:r>
          </a:p>
        </p:txBody>
      </p:sp>
      <p:sp>
        <p:nvSpPr>
          <p:cNvPr id="10" name="Tijdelijke aanduiding voor tekst 21">
            <a:extLst>
              <a:ext uri="{FF2B5EF4-FFF2-40B4-BE49-F238E27FC236}">
                <a16:creationId xmlns:a16="http://schemas.microsoft.com/office/drawing/2014/main" id="{33D4188A-3BA4-3649-A402-678E6CABB95A}"/>
              </a:ext>
            </a:extLst>
          </p:cNvPr>
          <p:cNvSpPr>
            <a:spLocks noGrp="1"/>
          </p:cNvSpPr>
          <p:nvPr>
            <p:ph type="body" sz="quarter" idx="13" hasCustomPrompt="1"/>
          </p:nvPr>
        </p:nvSpPr>
        <p:spPr>
          <a:xfrm>
            <a:off x="1202753" y="767360"/>
            <a:ext cx="9784874" cy="738187"/>
          </a:xfrm>
          <a:prstGeom prst="rect">
            <a:avLst/>
          </a:prstGeom>
        </p:spPr>
        <p:txBody>
          <a:bodyPr>
            <a:noAutofit/>
          </a:bodyPr>
          <a:lstStyle>
            <a:lvl1pPr marL="0" indent="0">
              <a:buNone/>
              <a:defRPr sz="6000" b="1">
                <a:solidFill>
                  <a:schemeClr val="bg1"/>
                </a:solidFill>
                <a:latin typeface="Zilla Slab" pitchFamily="2" charset="77"/>
                <a:ea typeface="Zilla Slab" pitchFamily="2" charset="77"/>
              </a:defRPr>
            </a:lvl1pPr>
          </a:lstStyle>
          <a:p>
            <a:r>
              <a:rPr lang="nl-NL"/>
              <a:t>Titel</a:t>
            </a:r>
          </a:p>
        </p:txBody>
      </p:sp>
      <p:sp>
        <p:nvSpPr>
          <p:cNvPr id="11" name="Tijdelijke aanduiding voor tekst 21">
            <a:extLst>
              <a:ext uri="{FF2B5EF4-FFF2-40B4-BE49-F238E27FC236}">
                <a16:creationId xmlns:a16="http://schemas.microsoft.com/office/drawing/2014/main" id="{3796026E-3056-9D4C-937B-A25B3D0F1FDE}"/>
              </a:ext>
            </a:extLst>
          </p:cNvPr>
          <p:cNvSpPr>
            <a:spLocks noGrp="1"/>
          </p:cNvSpPr>
          <p:nvPr>
            <p:ph type="body" sz="quarter" idx="14" hasCustomPrompt="1"/>
          </p:nvPr>
        </p:nvSpPr>
        <p:spPr>
          <a:xfrm>
            <a:off x="1202723" y="1523999"/>
            <a:ext cx="9784874" cy="738187"/>
          </a:xfrm>
          <a:prstGeom prst="rect">
            <a:avLst/>
          </a:prstGeom>
        </p:spPr>
        <p:txBody>
          <a:bodyPr>
            <a:noAutofit/>
          </a:bodyPr>
          <a:lstStyle>
            <a:lvl1pPr marL="0" indent="0">
              <a:buNone/>
              <a:defRPr sz="4000" b="0">
                <a:solidFill>
                  <a:schemeClr val="bg1"/>
                </a:solidFill>
                <a:latin typeface="Zilla Slab" pitchFamily="2" charset="77"/>
                <a:ea typeface="Zilla Slab" pitchFamily="2" charset="77"/>
              </a:defRPr>
            </a:lvl1pPr>
          </a:lstStyle>
          <a:p>
            <a:r>
              <a:rPr lang="nl-NL"/>
              <a:t>Ondertitel</a:t>
            </a:r>
          </a:p>
        </p:txBody>
      </p:sp>
      <p:sp>
        <p:nvSpPr>
          <p:cNvPr id="14" name="Tijdelijke aanduiding voor afbeelding 13">
            <a:extLst>
              <a:ext uri="{FF2B5EF4-FFF2-40B4-BE49-F238E27FC236}">
                <a16:creationId xmlns:a16="http://schemas.microsoft.com/office/drawing/2014/main" id="{89A508F3-53DA-4349-9293-82AE553FB4AC}"/>
              </a:ext>
            </a:extLst>
          </p:cNvPr>
          <p:cNvSpPr>
            <a:spLocks noGrp="1"/>
          </p:cNvSpPr>
          <p:nvPr>
            <p:ph type="pic" sz="quarter" idx="15"/>
          </p:nvPr>
        </p:nvSpPr>
        <p:spPr>
          <a:xfrm>
            <a:off x="12201526" y="3043238"/>
            <a:ext cx="12180887" cy="10672762"/>
          </a:xfrm>
          <a:custGeom>
            <a:avLst/>
            <a:gdLst>
              <a:gd name="connsiteX0" fmla="*/ 774705 w 12180887"/>
              <a:gd name="connsiteY0" fmla="*/ 0 h 10672762"/>
              <a:gd name="connsiteX1" fmla="*/ 12180887 w 12180887"/>
              <a:gd name="connsiteY1" fmla="*/ 0 h 10672762"/>
              <a:gd name="connsiteX2" fmla="*/ 12180887 w 12180887"/>
              <a:gd name="connsiteY2" fmla="*/ 10672762 h 10672762"/>
              <a:gd name="connsiteX3" fmla="*/ 0 w 12180887"/>
              <a:gd name="connsiteY3" fmla="*/ 10672762 h 10672762"/>
              <a:gd name="connsiteX4" fmla="*/ 0 w 12180887"/>
              <a:gd name="connsiteY4" fmla="*/ 779462 h 10672762"/>
              <a:gd name="connsiteX5" fmla="*/ 182873 w 12180887"/>
              <a:gd name="connsiteY5" fmla="*/ 779462 h 10672762"/>
              <a:gd name="connsiteX6" fmla="*/ 182873 w 12180887"/>
              <a:gd name="connsiteY6" fmla="*/ 187631 h 10672762"/>
              <a:gd name="connsiteX7" fmla="*/ 774705 w 12180887"/>
              <a:gd name="connsiteY7" fmla="*/ 187631 h 106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0887" h="10672762">
                <a:moveTo>
                  <a:pt x="774705" y="0"/>
                </a:moveTo>
                <a:lnTo>
                  <a:pt x="12180887" y="0"/>
                </a:lnTo>
                <a:lnTo>
                  <a:pt x="12180887" y="10672762"/>
                </a:lnTo>
                <a:lnTo>
                  <a:pt x="0" y="10672762"/>
                </a:lnTo>
                <a:lnTo>
                  <a:pt x="0" y="779462"/>
                </a:lnTo>
                <a:lnTo>
                  <a:pt x="182873" y="779462"/>
                </a:lnTo>
                <a:lnTo>
                  <a:pt x="182873" y="187631"/>
                </a:lnTo>
                <a:lnTo>
                  <a:pt x="774705" y="187631"/>
                </a:lnTo>
                <a:close/>
              </a:path>
            </a:pathLst>
          </a:custGeom>
        </p:spPr>
        <p:txBody>
          <a:bodyPr wrap="square">
            <a:noAutofit/>
          </a:bodyPr>
          <a:lstStyle/>
          <a:p>
            <a:r>
              <a:rPr lang="nl-NL"/>
              <a:t>Klik op het pictogram als u een afbeelding wilt toevoegen</a:t>
            </a:r>
          </a:p>
        </p:txBody>
      </p:sp>
      <p:sp>
        <p:nvSpPr>
          <p:cNvPr id="15" name="Vrije vorm 14">
            <a:extLst>
              <a:ext uri="{FF2B5EF4-FFF2-40B4-BE49-F238E27FC236}">
                <a16:creationId xmlns:a16="http://schemas.microsoft.com/office/drawing/2014/main" id="{F27EF9DB-B46C-F449-A2BA-38DD6F8489FC}"/>
              </a:ext>
            </a:extLst>
          </p:cNvPr>
          <p:cNvSpPr/>
          <p:nvPr userDrawn="1"/>
        </p:nvSpPr>
        <p:spPr>
          <a:xfrm>
            <a:off x="11604628" y="2451098"/>
            <a:ext cx="1371602" cy="1371602"/>
          </a:xfrm>
          <a:custGeom>
            <a:avLst/>
            <a:gdLst>
              <a:gd name="connsiteX0" fmla="*/ 591832 w 1371602"/>
              <a:gd name="connsiteY0" fmla="*/ 0 h 1371602"/>
              <a:gd name="connsiteX1" fmla="*/ 779770 w 1371602"/>
              <a:gd name="connsiteY1" fmla="*/ 0 h 1371602"/>
              <a:gd name="connsiteX2" fmla="*/ 779770 w 1371602"/>
              <a:gd name="connsiteY2" fmla="*/ 591833 h 1371602"/>
              <a:gd name="connsiteX3" fmla="*/ 1371602 w 1371602"/>
              <a:gd name="connsiteY3" fmla="*/ 591833 h 1371602"/>
              <a:gd name="connsiteX4" fmla="*/ 1371602 w 1371602"/>
              <a:gd name="connsiteY4" fmla="*/ 779771 h 1371602"/>
              <a:gd name="connsiteX5" fmla="*/ 779770 w 1371602"/>
              <a:gd name="connsiteY5" fmla="*/ 779771 h 1371602"/>
              <a:gd name="connsiteX6" fmla="*/ 779770 w 1371602"/>
              <a:gd name="connsiteY6" fmla="*/ 1371602 h 1371602"/>
              <a:gd name="connsiteX7" fmla="*/ 591832 w 1371602"/>
              <a:gd name="connsiteY7" fmla="*/ 1371602 h 1371602"/>
              <a:gd name="connsiteX8" fmla="*/ 591832 w 1371602"/>
              <a:gd name="connsiteY8" fmla="*/ 779771 h 1371602"/>
              <a:gd name="connsiteX9" fmla="*/ 0 w 1371602"/>
              <a:gd name="connsiteY9" fmla="*/ 779771 h 1371602"/>
              <a:gd name="connsiteX10" fmla="*/ 0 w 1371602"/>
              <a:gd name="connsiteY10" fmla="*/ 591833 h 1371602"/>
              <a:gd name="connsiteX11" fmla="*/ 591832 w 1371602"/>
              <a:gd name="connsiteY11" fmla="*/ 591833 h 137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1602" h="1371602">
                <a:moveTo>
                  <a:pt x="591832" y="0"/>
                </a:moveTo>
                <a:lnTo>
                  <a:pt x="779770" y="0"/>
                </a:lnTo>
                <a:lnTo>
                  <a:pt x="779770" y="591833"/>
                </a:lnTo>
                <a:lnTo>
                  <a:pt x="1371602" y="591833"/>
                </a:lnTo>
                <a:lnTo>
                  <a:pt x="1371602" y="779771"/>
                </a:lnTo>
                <a:lnTo>
                  <a:pt x="779770" y="779771"/>
                </a:lnTo>
                <a:lnTo>
                  <a:pt x="779770" y="1371602"/>
                </a:lnTo>
                <a:lnTo>
                  <a:pt x="591832" y="1371602"/>
                </a:lnTo>
                <a:lnTo>
                  <a:pt x="591832" y="779771"/>
                </a:lnTo>
                <a:lnTo>
                  <a:pt x="0" y="779771"/>
                </a:lnTo>
                <a:lnTo>
                  <a:pt x="0" y="591833"/>
                </a:lnTo>
                <a:lnTo>
                  <a:pt x="591832" y="591833"/>
                </a:lnTo>
                <a:close/>
              </a:path>
            </a:pathLst>
          </a:custGeom>
          <a:solidFill>
            <a:schemeClr val="tx1"/>
          </a:solidFill>
          <a:ln w="12700" cap="flat">
            <a:noFill/>
            <a:miter lim="400000"/>
          </a:ln>
          <a:effectLst/>
        </p:spPr>
        <p:txBody>
          <a:bodyPr wrap="square" lIns="71437" tIns="71437" rIns="71437" bIns="71437" numCol="1" anchor="ctr">
            <a:noAutofit/>
          </a:bodyPr>
          <a:lstStyle/>
          <a:p>
            <a:pPr>
              <a:defRPr sz="3000" b="0">
                <a:solidFill>
                  <a:srgbClr val="FFFFFF"/>
                </a:solidFill>
                <a:latin typeface="+mn-lt"/>
                <a:ea typeface="+mn-ea"/>
                <a:cs typeface="+mn-cs"/>
                <a:sym typeface="Helvetica Neue Medium"/>
              </a:defRPr>
            </a:pPr>
            <a:endParaRPr/>
          </a:p>
        </p:txBody>
      </p:sp>
      <p:pic>
        <p:nvPicPr>
          <p:cNvPr id="16" name="Afbeelding" descr="Afbeelding">
            <a:extLst>
              <a:ext uri="{FF2B5EF4-FFF2-40B4-BE49-F238E27FC236}">
                <a16:creationId xmlns:a16="http://schemas.microsoft.com/office/drawing/2014/main" id="{9DAE38B9-65D0-8F4C-AA53-49FF855A23BC}"/>
              </a:ext>
            </a:extLst>
          </p:cNvPr>
          <p:cNvPicPr>
            <a:picLocks noChangeAspect="1"/>
          </p:cNvPicPr>
          <p:nvPr userDrawn="1"/>
        </p:nvPicPr>
        <p:blipFill>
          <a:blip r:embed="rId2"/>
          <a:stretch>
            <a:fillRect/>
          </a:stretch>
        </p:blipFill>
        <p:spPr>
          <a:xfrm>
            <a:off x="1190083" y="12640681"/>
            <a:ext cx="1864465" cy="484779"/>
          </a:xfrm>
          <a:prstGeom prst="rect">
            <a:avLst/>
          </a:prstGeom>
          <a:ln w="12700">
            <a:miter lim="400000"/>
          </a:ln>
        </p:spPr>
      </p:pic>
      <p:sp>
        <p:nvSpPr>
          <p:cNvPr id="13" name="Tijdelijke aanduiding voor dianummer 1">
            <a:extLst>
              <a:ext uri="{FF2B5EF4-FFF2-40B4-BE49-F238E27FC236}">
                <a16:creationId xmlns:a16="http://schemas.microsoft.com/office/drawing/2014/main" id="{00067B3B-28BD-A341-B36C-B1FAE51C082A}"/>
              </a:ext>
            </a:extLst>
          </p:cNvPr>
          <p:cNvSpPr>
            <a:spLocks noGrp="1"/>
          </p:cNvSpPr>
          <p:nvPr>
            <p:ph type="sldNum" sz="quarter" idx="16"/>
          </p:nvPr>
        </p:nvSpPr>
        <p:spPr>
          <a:xfrm>
            <a:off x="18608797" y="12712700"/>
            <a:ext cx="5486400" cy="730250"/>
          </a:xfrm>
        </p:spPr>
        <p:txBody>
          <a:bodyPr/>
          <a:lstStyle>
            <a:lvl1pPr>
              <a:defRPr sz="1400" b="1" i="0">
                <a:solidFill>
                  <a:schemeClr val="bg1"/>
                </a:solidFill>
                <a:latin typeface="Avenir Heavy" panose="02000503020000020003" pitchFamily="2" charset="0"/>
              </a:defRPr>
            </a:lvl1pPr>
          </a:lstStyle>
          <a:p>
            <a:fld id="{07165343-B2B3-D047-BFCD-8B8B249D29E2}" type="slidenum">
              <a:rPr lang="nl-NL" smtClean="0"/>
              <a:pPr/>
              <a:t>‹nr.›</a:t>
            </a:fld>
            <a:endParaRPr lang="nl-NL"/>
          </a:p>
        </p:txBody>
      </p:sp>
    </p:spTree>
    <p:extLst>
      <p:ext uri="{BB962C8B-B14F-4D97-AF65-F5344CB8AC3E}">
        <p14:creationId xmlns:p14="http://schemas.microsoft.com/office/powerpoint/2010/main" val="2136862642"/>
      </p:ext>
    </p:extLst>
  </p:cSld>
  <p:clrMapOvr>
    <a:masterClrMapping/>
  </p:clrMapOvr>
  <p:extLst>
    <p:ext uri="{DCECCB84-F9BA-43D5-87BE-67443E8EF086}">
      <p15:sldGuideLst xmlns:p15="http://schemas.microsoft.com/office/powerpoint/2012/main">
        <p15:guide id="1" orient="horz" pos="4320">
          <p15:clr>
            <a:srgbClr val="FBAE40"/>
          </p15:clr>
        </p15:guide>
        <p15:guide id="2" pos="767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C89C02D7-E10A-6C49-99BD-2DED3DEEFE74}"/>
              </a:ext>
            </a:extLst>
          </p:cNvPr>
          <p:cNvSpPr>
            <a:spLocks noGrp="1"/>
          </p:cNvSpPr>
          <p:nvPr>
            <p:ph type="sldNum" sz="quarter" idx="4"/>
          </p:nvPr>
        </p:nvSpPr>
        <p:spPr>
          <a:xfrm>
            <a:off x="17219613" y="12712700"/>
            <a:ext cx="5486400" cy="730250"/>
          </a:xfrm>
          <a:prstGeom prst="rect">
            <a:avLst/>
          </a:prstGeom>
        </p:spPr>
        <p:txBody>
          <a:bodyPr vert="horz" lIns="91440" tIns="45720" rIns="91440" bIns="45720" rtlCol="0" anchor="ctr"/>
          <a:lstStyle>
            <a:lvl1pPr algn="r">
              <a:defRPr sz="1200">
                <a:solidFill>
                  <a:schemeClr val="tx1">
                    <a:tint val="75000"/>
                  </a:schemeClr>
                </a:solidFill>
              </a:defRPr>
            </a:lvl1pPr>
          </a:lstStyle>
          <a:p>
            <a:fld id="{07165343-B2B3-D047-BFCD-8B8B249D29E2}" type="slidenum">
              <a:rPr lang="nl-NL" smtClean="0"/>
              <a:t>‹nr.›</a:t>
            </a:fld>
            <a:endParaRPr lang="nl-NL"/>
          </a:p>
        </p:txBody>
      </p:sp>
    </p:spTree>
    <p:extLst>
      <p:ext uri="{BB962C8B-B14F-4D97-AF65-F5344CB8AC3E}">
        <p14:creationId xmlns:p14="http://schemas.microsoft.com/office/powerpoint/2010/main" val="2138540816"/>
      </p:ext>
    </p:extLst>
  </p:cSld>
  <p:clrMap bg1="lt1" tx1="dk1" bg2="lt2" tx2="dk2" accent1="accent1" accent2="accent2" accent3="accent3" accent4="accent4" accent5="accent5" accent6="accent6" hlink="hlink" folHlink="folHlink"/>
  <p:sldLayoutIdLst>
    <p:sldLayoutId id="2147483687" r:id="rId1"/>
    <p:sldLayoutId id="2147483697" r:id="rId2"/>
    <p:sldLayoutId id="2147483691" r:id="rId3"/>
    <p:sldLayoutId id="2147483689" r:id="rId4"/>
    <p:sldLayoutId id="2147483688" r:id="rId5"/>
    <p:sldLayoutId id="2147483692" r:id="rId6"/>
    <p:sldLayoutId id="2147483694" r:id="rId7"/>
    <p:sldLayoutId id="2147483693" r:id="rId8"/>
    <p:sldLayoutId id="2147483696" r:id="rId9"/>
    <p:sldLayoutId id="2147483695" r:id="rId10"/>
    <p:sldLayoutId id="2147483690" r:id="rId11"/>
    <p:sldLayoutId id="2147483698" r:id="rId12"/>
  </p:sldLayoutIdLst>
  <p:hf hdr="0" ftr="0" dt="0"/>
  <p:txStyles>
    <p:titleStyle>
      <a:lvl1pPr algn="l" defTabSz="1828709"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29C763C-5AB8-754B-AFB3-38ED6A36917E}"/>
              </a:ext>
            </a:extLst>
          </p:cNvPr>
          <p:cNvSpPr>
            <a:spLocks noGrp="1"/>
          </p:cNvSpPr>
          <p:nvPr>
            <p:ph type="body" sz="quarter" idx="11"/>
          </p:nvPr>
        </p:nvSpPr>
        <p:spPr>
          <a:xfrm>
            <a:off x="7767905" y="8141592"/>
            <a:ext cx="13473113" cy="513431"/>
          </a:xfrm>
        </p:spPr>
        <p:txBody>
          <a:bodyPr lIns="91440" tIns="45720" rIns="91440" bIns="45720" anchor="t">
            <a:noAutofit/>
          </a:bodyPr>
          <a:lstStyle/>
          <a:p>
            <a:r>
              <a:rPr lang="nl-NL" sz="4800" dirty="0">
                <a:latin typeface="Corbel"/>
              </a:rPr>
              <a:t>Actualiteitenoverzicht april 2025</a:t>
            </a:r>
          </a:p>
        </p:txBody>
      </p:sp>
      <p:sp>
        <p:nvSpPr>
          <p:cNvPr id="5" name="Tijdelijke aanduiding voor tekst 4">
            <a:extLst>
              <a:ext uri="{FF2B5EF4-FFF2-40B4-BE49-F238E27FC236}">
                <a16:creationId xmlns:a16="http://schemas.microsoft.com/office/drawing/2014/main" id="{32A826EA-921A-9C4F-ABDF-E64099AE4437}"/>
              </a:ext>
            </a:extLst>
          </p:cNvPr>
          <p:cNvSpPr>
            <a:spLocks noGrp="1"/>
          </p:cNvSpPr>
          <p:nvPr>
            <p:ph type="body" sz="quarter" idx="13"/>
          </p:nvPr>
        </p:nvSpPr>
        <p:spPr/>
        <p:txBody>
          <a:bodyPr lIns="91440" tIns="45720" rIns="91440" bIns="45720" anchor="t"/>
          <a:lstStyle/>
          <a:p>
            <a:r>
              <a:rPr lang="nl-NL" dirty="0">
                <a:latin typeface="Avenir Roman"/>
              </a:rPr>
              <a:t>15 april </a:t>
            </a:r>
            <a:r>
              <a:rPr lang="nl-NL" dirty="0">
                <a:latin typeface="Corbel"/>
              </a:rPr>
              <a:t>2025</a:t>
            </a:r>
          </a:p>
        </p:txBody>
      </p:sp>
      <p:sp>
        <p:nvSpPr>
          <p:cNvPr id="7" name="Tijdelijke aanduiding voor tekst 6">
            <a:extLst>
              <a:ext uri="{FF2B5EF4-FFF2-40B4-BE49-F238E27FC236}">
                <a16:creationId xmlns:a16="http://schemas.microsoft.com/office/drawing/2014/main" id="{4D335F4F-1A34-AB40-B098-858CC3106537}"/>
              </a:ext>
            </a:extLst>
          </p:cNvPr>
          <p:cNvSpPr>
            <a:spLocks noGrp="1"/>
          </p:cNvSpPr>
          <p:nvPr>
            <p:ph type="body" sz="quarter" idx="16"/>
          </p:nvPr>
        </p:nvSpPr>
        <p:spPr/>
        <p:txBody>
          <a:bodyPr/>
          <a:lstStyle/>
          <a:p>
            <a:r>
              <a:rPr lang="nl-NL">
                <a:latin typeface="Corbel"/>
              </a:rPr>
              <a:t>MRA Directie</a:t>
            </a:r>
          </a:p>
        </p:txBody>
      </p:sp>
    </p:spTree>
    <p:extLst>
      <p:ext uri="{BB962C8B-B14F-4D97-AF65-F5344CB8AC3E}">
        <p14:creationId xmlns:p14="http://schemas.microsoft.com/office/powerpoint/2010/main" val="357416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FBCCC-14E4-825C-9456-539878BF71EF}"/>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1E224B9-1938-F687-08DA-FC165814DA95}"/>
              </a:ext>
            </a:extLst>
          </p:cNvPr>
          <p:cNvSpPr>
            <a:spLocks noGrp="1"/>
          </p:cNvSpPr>
          <p:nvPr>
            <p:ph type="body" sz="quarter" idx="10"/>
          </p:nvPr>
        </p:nvSpPr>
        <p:spPr>
          <a:xfrm>
            <a:off x="4041022" y="484374"/>
            <a:ext cx="17983451" cy="1430420"/>
          </a:xfrm>
        </p:spPr>
        <p:txBody>
          <a:bodyPr lIns="91440" tIns="45720" rIns="91440" bIns="45720" anchor="t">
            <a:noAutofit/>
          </a:bodyPr>
          <a:lstStyle/>
          <a:p>
            <a:r>
              <a:rPr lang="nl-NL" sz="4400" dirty="0">
                <a:latin typeface="Corbel"/>
              </a:rPr>
              <a:t>Ambitie 8 - We willen dat eenieder zich op toekomstbestendige en betaalbare wijze kan verplaatsen in de MRA en dat we het logistieke vervoer en de internationale connectiviteit verduurzamen </a:t>
            </a:r>
          </a:p>
        </p:txBody>
      </p:sp>
      <p:sp>
        <p:nvSpPr>
          <p:cNvPr id="3" name="Tijdelijke aanduiding voor tekst 2">
            <a:extLst>
              <a:ext uri="{FF2B5EF4-FFF2-40B4-BE49-F238E27FC236}">
                <a16:creationId xmlns:a16="http://schemas.microsoft.com/office/drawing/2014/main" id="{ED070F6A-5DE4-AC7C-2D55-62C456E83C85}"/>
              </a:ext>
            </a:extLst>
          </p:cNvPr>
          <p:cNvSpPr>
            <a:spLocks noGrp="1"/>
          </p:cNvSpPr>
          <p:nvPr>
            <p:ph type="body" sz="quarter" idx="11"/>
          </p:nvPr>
        </p:nvSpPr>
        <p:spPr>
          <a:xfrm>
            <a:off x="4041021" y="2358076"/>
            <a:ext cx="17983451" cy="738187"/>
          </a:xfrm>
        </p:spPr>
        <p:txBody>
          <a:bodyPr lIns="91440" tIns="45720" rIns="91440" bIns="45720" anchor="t">
            <a:noAutofit/>
          </a:bodyPr>
          <a:lstStyle/>
          <a:p>
            <a:r>
              <a:rPr lang="nl-NL" sz="3600" i="1" dirty="0">
                <a:latin typeface="Corbel"/>
              </a:rPr>
              <a:t>Over deze ambitie wordt afgestemd in het Platform Mobiliteit</a:t>
            </a:r>
          </a:p>
        </p:txBody>
      </p:sp>
      <p:sp>
        <p:nvSpPr>
          <p:cNvPr id="4" name="Tijdelijke aanduiding voor tekst 3">
            <a:extLst>
              <a:ext uri="{FF2B5EF4-FFF2-40B4-BE49-F238E27FC236}">
                <a16:creationId xmlns:a16="http://schemas.microsoft.com/office/drawing/2014/main" id="{73E205A9-0302-1C54-17FD-561C51E71CAB}"/>
              </a:ext>
            </a:extLst>
          </p:cNvPr>
          <p:cNvSpPr>
            <a:spLocks noGrp="1"/>
          </p:cNvSpPr>
          <p:nvPr>
            <p:ph type="body" sz="quarter" idx="12"/>
          </p:nvPr>
        </p:nvSpPr>
        <p:spPr>
          <a:xfrm>
            <a:off x="4041022" y="3483729"/>
            <a:ext cx="17984788" cy="8983662"/>
          </a:xfrm>
        </p:spPr>
        <p:txBody>
          <a:bodyPr lIns="0" tIns="45720" rIns="91440" bIns="45720" anchor="t">
            <a:noAutofit/>
          </a:bodyPr>
          <a:lstStyle/>
          <a:p>
            <a:pPr marL="0" indent="0">
              <a:buNone/>
            </a:pPr>
            <a:endParaRPr lang="nl-NL"/>
          </a:p>
          <a:p>
            <a:r>
              <a:rPr lang="nl-NL">
                <a:latin typeface="Corbel"/>
              </a:rPr>
              <a:t>In het BO MIRT is met het Rijk afgesproken om in het voorjaar van 2025 over </a:t>
            </a:r>
            <a:r>
              <a:rPr lang="nl-NL" err="1">
                <a:latin typeface="Corbel"/>
              </a:rPr>
              <a:t>ZuidasDok</a:t>
            </a:r>
            <a:r>
              <a:rPr lang="nl-NL">
                <a:latin typeface="Corbel"/>
              </a:rPr>
              <a:t>, doortrekken Noord-Zuidlijn en over OV SAAL nadere afspraken te maken.</a:t>
            </a:r>
          </a:p>
          <a:p>
            <a:r>
              <a:rPr lang="nl-NL">
                <a:latin typeface="Corbel"/>
              </a:rPr>
              <a:t>De partners van het MRA platform willen gezamenlijk  de toenemende hinder op de weg en het spoor rond onderhoudsprojecten en evenementen efficiënt en effectief aanpakken. Speciale aandacht gaat hierbij uit naar de spoorruit Amsterdam en Ringweg A10 plus corridors</a:t>
            </a:r>
          </a:p>
          <a:p>
            <a:r>
              <a:rPr lang="nl-NL">
                <a:latin typeface="Corbel"/>
              </a:rPr>
              <a:t>Binnen het Rijk-Regio programma Samen Bouwen aan Bereikbaarheid is afgesproken het beïnvloeden van Mobiliteitsgedrag rond OV, fiets en HUBS te intensiveren.  </a:t>
            </a:r>
          </a:p>
          <a:p>
            <a:r>
              <a:rPr lang="nl-NL">
                <a:latin typeface="Corbel"/>
              </a:rPr>
              <a:t>De complexe aanpak van Amsterdam Centraal Station door ProRail is in 2024 gestart, loopt op schema, maar gaat nog wel enige jaren duren.</a:t>
            </a:r>
          </a:p>
          <a:p>
            <a:r>
              <a:rPr lang="nl-NL">
                <a:latin typeface="Corbel"/>
              </a:rPr>
              <a:t>De Airport Sprinter rijdt vanaf 1 januari. Behalve de toegenomen frequentie richting Schiphol heeft de Sprinter een positief effect op reistijden in Amsterdam West</a:t>
            </a:r>
          </a:p>
          <a:p>
            <a:r>
              <a:rPr lang="nl-NL">
                <a:latin typeface="Corbel"/>
              </a:rPr>
              <a:t>Amsterdam is gestart met de invoering van ZE Zones, Haarlem begint in juli. Uiteraard worden vanaf het begin resultaten en effecten gemonitord.</a:t>
            </a:r>
          </a:p>
          <a:p>
            <a:endParaRPr lang="nl-NL"/>
          </a:p>
        </p:txBody>
      </p:sp>
      <p:sp>
        <p:nvSpPr>
          <p:cNvPr id="5" name="Tijdelijke aanduiding voor dianummer 4">
            <a:extLst>
              <a:ext uri="{FF2B5EF4-FFF2-40B4-BE49-F238E27FC236}">
                <a16:creationId xmlns:a16="http://schemas.microsoft.com/office/drawing/2014/main" id="{B8A29BFE-8A55-39AA-433A-B3E1CBA2C1BD}"/>
              </a:ext>
            </a:extLst>
          </p:cNvPr>
          <p:cNvSpPr>
            <a:spLocks noGrp="1"/>
          </p:cNvSpPr>
          <p:nvPr>
            <p:ph type="sldNum" sz="quarter" idx="16"/>
          </p:nvPr>
        </p:nvSpPr>
        <p:spPr/>
        <p:txBody>
          <a:bodyPr/>
          <a:lstStyle/>
          <a:p>
            <a:fld id="{07165343-B2B3-D047-BFCD-8B8B249D29E2}" type="slidenum">
              <a:rPr lang="nl-NL" smtClean="0"/>
              <a:pPr/>
              <a:t>10</a:t>
            </a:fld>
            <a:endParaRPr lang="nl-NL"/>
          </a:p>
        </p:txBody>
      </p:sp>
    </p:spTree>
    <p:extLst>
      <p:ext uri="{BB962C8B-B14F-4D97-AF65-F5344CB8AC3E}">
        <p14:creationId xmlns:p14="http://schemas.microsoft.com/office/powerpoint/2010/main" val="325858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D79A273-162D-61DF-0496-0F903C5BCF94}"/>
              </a:ext>
            </a:extLst>
          </p:cNvPr>
          <p:cNvSpPr>
            <a:spLocks noGrp="1"/>
          </p:cNvSpPr>
          <p:nvPr>
            <p:ph type="body" sz="quarter" idx="10"/>
          </p:nvPr>
        </p:nvSpPr>
        <p:spPr/>
        <p:txBody>
          <a:bodyPr lIns="91440" tIns="45720" rIns="91440" bIns="45720" anchor="t">
            <a:noAutofit/>
          </a:bodyPr>
          <a:lstStyle/>
          <a:p>
            <a:r>
              <a:rPr lang="nl-NL" sz="4400" dirty="0">
                <a:latin typeface="Corbel"/>
              </a:rPr>
              <a:t>Actualiteiten samenwerking Rijk en EU</a:t>
            </a:r>
          </a:p>
        </p:txBody>
      </p:sp>
      <p:sp>
        <p:nvSpPr>
          <p:cNvPr id="5" name="Tijdelijke aanduiding voor dianummer 4">
            <a:extLst>
              <a:ext uri="{FF2B5EF4-FFF2-40B4-BE49-F238E27FC236}">
                <a16:creationId xmlns:a16="http://schemas.microsoft.com/office/drawing/2014/main" id="{3F6C512C-D708-859D-1435-B8A09CB0660A}"/>
              </a:ext>
            </a:extLst>
          </p:cNvPr>
          <p:cNvSpPr>
            <a:spLocks noGrp="1"/>
          </p:cNvSpPr>
          <p:nvPr>
            <p:ph type="sldNum" sz="quarter" idx="16"/>
          </p:nvPr>
        </p:nvSpPr>
        <p:spPr/>
        <p:txBody>
          <a:bodyPr/>
          <a:lstStyle/>
          <a:p>
            <a:fld id="{07165343-B2B3-D047-BFCD-8B8B249D29E2}" type="slidenum">
              <a:rPr lang="nl-NL" smtClean="0"/>
              <a:pPr/>
              <a:t>11</a:t>
            </a:fld>
            <a:endParaRPr lang="nl-NL"/>
          </a:p>
        </p:txBody>
      </p:sp>
      <p:sp>
        <p:nvSpPr>
          <p:cNvPr id="10" name="Tijdelijke aanduiding voor tekst 3">
            <a:extLst>
              <a:ext uri="{FF2B5EF4-FFF2-40B4-BE49-F238E27FC236}">
                <a16:creationId xmlns:a16="http://schemas.microsoft.com/office/drawing/2014/main" id="{FC4E79E5-6589-A838-04AE-9B63E1DAF533}"/>
              </a:ext>
            </a:extLst>
          </p:cNvPr>
          <p:cNvSpPr txBox="1">
            <a:spLocks/>
          </p:cNvSpPr>
          <p:nvPr/>
        </p:nvSpPr>
        <p:spPr>
          <a:xfrm>
            <a:off x="4041775" y="4141798"/>
            <a:ext cx="17984788"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nl-NL" dirty="0">
                <a:latin typeface="Corbel"/>
              </a:rPr>
              <a:t>In maart 2025 heeft het tweede EU-introductieprogramma plaatsgevonden voor ambtenaren van MRA-deelnemers</a:t>
            </a:r>
          </a:p>
          <a:p>
            <a:r>
              <a:rPr lang="nl-NL" dirty="0">
                <a:latin typeface="Corbel"/>
              </a:rPr>
              <a:t>10 april is er een Noordzeekanaal gebied congres georganiseerd in Brussel</a:t>
            </a:r>
          </a:p>
          <a:p>
            <a:r>
              <a:rPr lang="nl-NL" dirty="0">
                <a:latin typeface="Corbel"/>
              </a:rPr>
              <a:t>Richting het Rijk werken we druk samen om middelen voor mobiliteit zeker te stellen</a:t>
            </a:r>
          </a:p>
          <a:p>
            <a:r>
              <a:rPr lang="nl-NL" dirty="0">
                <a:latin typeface="Corbel"/>
              </a:rPr>
              <a:t>Voor bouwen en wonen wordt ingezet op beïnvloeden van regelgeving (passend bij de MRA)</a:t>
            </a:r>
          </a:p>
          <a:p>
            <a:r>
              <a:rPr lang="nl-NL" dirty="0">
                <a:latin typeface="Corbel"/>
              </a:rPr>
              <a:t>In Q2 worden Kamerleden Bouwen/Wonen en Mobiliteit uitgenodigd voor een werkbezoek en gesprek in de MRA, in de aanloop naar het Kamerdebat BOL/MIRT</a:t>
            </a:r>
          </a:p>
          <a:p>
            <a:r>
              <a:rPr lang="nl-NL" dirty="0">
                <a:latin typeface="Corbel"/>
              </a:rPr>
              <a:t>De evaluatie van de pilot versterking relatie MRA &amp; Brussel is uitgevoerd. Een plan voor structurele invulling van de relatie MRA &amp; Brussel wordt opgesteld.  </a:t>
            </a:r>
            <a:endParaRPr lang="en-US" dirty="0">
              <a:latin typeface="Corbel"/>
            </a:endParaRPr>
          </a:p>
          <a:p>
            <a:r>
              <a:rPr lang="nl-NL" dirty="0">
                <a:latin typeface="Corbel"/>
              </a:rPr>
              <a:t>Er is een start gemaakt met het proces van brede economische positionering van de Metropoolregio in Den Haag en Brussel.</a:t>
            </a:r>
            <a:r>
              <a:rPr lang="nl-NL" dirty="0">
                <a:latin typeface="Avenir Roman"/>
              </a:rPr>
              <a:t> </a:t>
            </a:r>
            <a:endParaRPr lang="nl-NL" dirty="0"/>
          </a:p>
          <a:p>
            <a:endParaRPr lang="nl-NL" dirty="0"/>
          </a:p>
        </p:txBody>
      </p:sp>
    </p:spTree>
    <p:extLst>
      <p:ext uri="{BB962C8B-B14F-4D97-AF65-F5344CB8AC3E}">
        <p14:creationId xmlns:p14="http://schemas.microsoft.com/office/powerpoint/2010/main" val="3032070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87E705-B5B4-4FCD-363A-B26C27274A41}"/>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1F2EFDE-0CF0-5AC4-D41C-C3FB537E6094}"/>
              </a:ext>
            </a:extLst>
          </p:cNvPr>
          <p:cNvSpPr>
            <a:spLocks noGrp="1"/>
          </p:cNvSpPr>
          <p:nvPr>
            <p:ph type="body" sz="quarter" idx="10"/>
          </p:nvPr>
        </p:nvSpPr>
        <p:spPr/>
        <p:txBody>
          <a:bodyPr lIns="91440" tIns="45720" rIns="91440" bIns="45720" anchor="t">
            <a:noAutofit/>
          </a:bodyPr>
          <a:lstStyle/>
          <a:p>
            <a:r>
              <a:rPr lang="nl-NL" sz="4400" dirty="0">
                <a:latin typeface="Corbel"/>
              </a:rPr>
              <a:t>Actualiteiten Raden en Staten</a:t>
            </a:r>
          </a:p>
        </p:txBody>
      </p:sp>
      <p:sp>
        <p:nvSpPr>
          <p:cNvPr id="5" name="Tijdelijke aanduiding voor dianummer 4">
            <a:extLst>
              <a:ext uri="{FF2B5EF4-FFF2-40B4-BE49-F238E27FC236}">
                <a16:creationId xmlns:a16="http://schemas.microsoft.com/office/drawing/2014/main" id="{227D02D0-AA37-D600-F685-B7C077D45CEC}"/>
              </a:ext>
            </a:extLst>
          </p:cNvPr>
          <p:cNvSpPr>
            <a:spLocks noGrp="1"/>
          </p:cNvSpPr>
          <p:nvPr>
            <p:ph type="sldNum" sz="quarter" idx="16"/>
          </p:nvPr>
        </p:nvSpPr>
        <p:spPr/>
        <p:txBody>
          <a:bodyPr/>
          <a:lstStyle/>
          <a:p>
            <a:fld id="{07165343-B2B3-D047-BFCD-8B8B249D29E2}" type="slidenum">
              <a:rPr lang="nl-NL" smtClean="0"/>
              <a:pPr/>
              <a:t>12</a:t>
            </a:fld>
            <a:endParaRPr lang="nl-NL"/>
          </a:p>
        </p:txBody>
      </p:sp>
      <p:sp>
        <p:nvSpPr>
          <p:cNvPr id="10" name="Tijdelijke aanduiding voor tekst 3">
            <a:extLst>
              <a:ext uri="{FF2B5EF4-FFF2-40B4-BE49-F238E27FC236}">
                <a16:creationId xmlns:a16="http://schemas.microsoft.com/office/drawing/2014/main" id="{84BC7EA9-C674-1C25-0456-8D40FAD35415}"/>
              </a:ext>
            </a:extLst>
          </p:cNvPr>
          <p:cNvSpPr txBox="1">
            <a:spLocks/>
          </p:cNvSpPr>
          <p:nvPr/>
        </p:nvSpPr>
        <p:spPr>
          <a:xfrm>
            <a:off x="4041775" y="4141798"/>
            <a:ext cx="17984788"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nl-NL" dirty="0">
                <a:latin typeface="Corbel"/>
              </a:rPr>
              <a:t>In januari 2025 hebben de raden &amp; Staten een brief ontvangen vanuit de voorzitter van de MRA over de definitieve vaststelling van de MRA Agenda. Deze MRA Agenda is gelanceerd tijdens een event voor bestuurders en raads- en Statenleden op 28 januari 2025</a:t>
            </a:r>
          </a:p>
          <a:p>
            <a:r>
              <a:rPr lang="nl-NL" dirty="0">
                <a:latin typeface="Corbel"/>
              </a:rPr>
              <a:t>Op 18 juni 2025 is de eerstvolgende vergadering van de </a:t>
            </a:r>
            <a:r>
              <a:rPr lang="nl-NL" dirty="0" err="1">
                <a:latin typeface="Corbel"/>
              </a:rPr>
              <a:t>Raadtafel</a:t>
            </a:r>
            <a:endParaRPr lang="nl-NL" dirty="0">
              <a:latin typeface="Corbel"/>
            </a:endParaRPr>
          </a:p>
        </p:txBody>
      </p:sp>
    </p:spTree>
    <p:extLst>
      <p:ext uri="{BB962C8B-B14F-4D97-AF65-F5344CB8AC3E}">
        <p14:creationId xmlns:p14="http://schemas.microsoft.com/office/powerpoint/2010/main" val="30818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7DDC7-167D-1E4B-E47B-CC9940273958}"/>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0060744-C875-1643-BD3E-72381C153689}"/>
              </a:ext>
            </a:extLst>
          </p:cNvPr>
          <p:cNvSpPr>
            <a:spLocks noGrp="1"/>
          </p:cNvSpPr>
          <p:nvPr>
            <p:ph type="body" sz="quarter" idx="10"/>
          </p:nvPr>
        </p:nvSpPr>
        <p:spPr/>
        <p:txBody>
          <a:bodyPr lIns="91440" tIns="45720" rIns="91440" bIns="45720" anchor="t">
            <a:noAutofit/>
          </a:bodyPr>
          <a:lstStyle/>
          <a:p>
            <a:r>
              <a:rPr lang="nl-NL" sz="4400" dirty="0">
                <a:latin typeface="Corbel"/>
              </a:rPr>
              <a:t>Actualiteiten communicatie &amp; algemeen</a:t>
            </a:r>
          </a:p>
        </p:txBody>
      </p:sp>
      <p:sp>
        <p:nvSpPr>
          <p:cNvPr id="5" name="Tijdelijke aanduiding voor dianummer 4">
            <a:extLst>
              <a:ext uri="{FF2B5EF4-FFF2-40B4-BE49-F238E27FC236}">
                <a16:creationId xmlns:a16="http://schemas.microsoft.com/office/drawing/2014/main" id="{90C1FF43-A4A9-7A4B-6E8B-8F7F9529AEAB}"/>
              </a:ext>
            </a:extLst>
          </p:cNvPr>
          <p:cNvSpPr>
            <a:spLocks noGrp="1"/>
          </p:cNvSpPr>
          <p:nvPr>
            <p:ph type="sldNum" sz="quarter" idx="16"/>
          </p:nvPr>
        </p:nvSpPr>
        <p:spPr/>
        <p:txBody>
          <a:bodyPr/>
          <a:lstStyle/>
          <a:p>
            <a:fld id="{07165343-B2B3-D047-BFCD-8B8B249D29E2}" type="slidenum">
              <a:rPr lang="nl-NL" smtClean="0"/>
              <a:pPr/>
              <a:t>13</a:t>
            </a:fld>
            <a:endParaRPr lang="nl-NL"/>
          </a:p>
        </p:txBody>
      </p:sp>
      <p:sp>
        <p:nvSpPr>
          <p:cNvPr id="10" name="Tijdelijke aanduiding voor tekst 3">
            <a:extLst>
              <a:ext uri="{FF2B5EF4-FFF2-40B4-BE49-F238E27FC236}">
                <a16:creationId xmlns:a16="http://schemas.microsoft.com/office/drawing/2014/main" id="{24A44737-1DA7-B7D0-D233-C47EAB62A310}"/>
              </a:ext>
            </a:extLst>
          </p:cNvPr>
          <p:cNvSpPr txBox="1">
            <a:spLocks/>
          </p:cNvSpPr>
          <p:nvPr/>
        </p:nvSpPr>
        <p:spPr>
          <a:xfrm>
            <a:off x="4041775" y="4141798"/>
            <a:ext cx="17984788"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nl-NL" dirty="0">
                <a:latin typeface="Corbel"/>
              </a:rPr>
              <a:t>Voor de lancering van de MRA Agenda is een video gemaakt over de 8 ambities. Deze kan gedurende de gehele looptijd van de MRA Agenda gebruikt worden om de inhoud en de nieuwe ambities toe te lichten. Ook zijn de 8 ambities met tekeningen op een handzame flyer gepresenteerd. Deze flyer kan als 'praatplaat' worden gebruikt bij het gesprek over de ambities die in de agenda zijn opgenomen, bijvoorbeeld bij bijeenkomsten met gemeenteraden en Provinciale Staten. </a:t>
            </a:r>
          </a:p>
          <a:p>
            <a:r>
              <a:rPr lang="nl-NL" dirty="0">
                <a:latin typeface="Corbel"/>
              </a:rPr>
              <a:t>In Q1 heeft de MRA voor het eerst een publieksvriendelijk jaarverslag gepresenteerd.</a:t>
            </a:r>
          </a:p>
          <a:p>
            <a:r>
              <a:rPr lang="nl-NL" dirty="0">
                <a:latin typeface="Corbel"/>
              </a:rPr>
              <a:t>In Q2 wordt het navigatiemenu van de MRA-website in lijn gebracht met de nieuwe MRA Agenda.</a:t>
            </a:r>
          </a:p>
          <a:p>
            <a:r>
              <a:rPr lang="nl-NL" dirty="0">
                <a:latin typeface="Corbel"/>
              </a:rPr>
              <a:t>Er wordt gewerkt aan een nieuwe </a:t>
            </a:r>
            <a:r>
              <a:rPr lang="nl-NL" dirty="0" err="1">
                <a:latin typeface="Corbel"/>
              </a:rPr>
              <a:t>podcastreeks</a:t>
            </a:r>
            <a:r>
              <a:rPr lang="nl-NL" dirty="0">
                <a:latin typeface="Corbel"/>
              </a:rPr>
              <a:t> van Metropoolregio Actueel over de acht ambities uit de MRA Agenda.</a:t>
            </a:r>
          </a:p>
        </p:txBody>
      </p:sp>
    </p:spTree>
    <p:extLst>
      <p:ext uri="{BB962C8B-B14F-4D97-AF65-F5344CB8AC3E}">
        <p14:creationId xmlns:p14="http://schemas.microsoft.com/office/powerpoint/2010/main" val="2102854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D79A273-162D-61DF-0496-0F903C5BCF94}"/>
              </a:ext>
            </a:extLst>
          </p:cNvPr>
          <p:cNvSpPr>
            <a:spLocks noGrp="1"/>
          </p:cNvSpPr>
          <p:nvPr>
            <p:ph type="body" sz="quarter" idx="10"/>
          </p:nvPr>
        </p:nvSpPr>
        <p:spPr/>
        <p:txBody>
          <a:bodyPr lIns="91440" tIns="45720" rIns="91440" bIns="45720" anchor="t">
            <a:noAutofit/>
          </a:bodyPr>
          <a:lstStyle/>
          <a:p>
            <a:r>
              <a:rPr lang="nl-NL" sz="4400" dirty="0">
                <a:latin typeface="Corbel"/>
              </a:rPr>
              <a:t>Inhoudsopgave / Overzicht ambities</a:t>
            </a:r>
          </a:p>
          <a:p>
            <a:endParaRPr lang="nl-NL" sz="4400"/>
          </a:p>
        </p:txBody>
      </p:sp>
      <p:sp>
        <p:nvSpPr>
          <p:cNvPr id="4" name="Tijdelijke aanduiding voor tekst 3">
            <a:extLst>
              <a:ext uri="{FF2B5EF4-FFF2-40B4-BE49-F238E27FC236}">
                <a16:creationId xmlns:a16="http://schemas.microsoft.com/office/drawing/2014/main" id="{6A280794-4F6E-1612-11F0-0B685B686363}"/>
              </a:ext>
            </a:extLst>
          </p:cNvPr>
          <p:cNvSpPr>
            <a:spLocks noGrp="1"/>
          </p:cNvSpPr>
          <p:nvPr>
            <p:ph type="body" sz="quarter" idx="12"/>
          </p:nvPr>
        </p:nvSpPr>
        <p:spPr/>
        <p:txBody>
          <a:bodyPr lIns="0" tIns="45720" rIns="91440" bIns="45720" anchor="t">
            <a:noAutofit/>
          </a:bodyPr>
          <a:lstStyle/>
          <a:p>
            <a:r>
              <a:rPr lang="nl-NL" dirty="0">
                <a:latin typeface="Corbel"/>
              </a:rPr>
              <a:t>Ambitie 1 – </a:t>
            </a:r>
            <a:r>
              <a:rPr lang="nl-NL" err="1">
                <a:latin typeface="Corbel"/>
              </a:rPr>
              <a:t>Klimaatneutrale</a:t>
            </a:r>
            <a:r>
              <a:rPr lang="nl-NL" dirty="0">
                <a:latin typeface="Corbel"/>
              </a:rPr>
              <a:t> en circulaire regio in 2050</a:t>
            </a:r>
          </a:p>
          <a:p>
            <a:r>
              <a:rPr lang="nl-NL" dirty="0">
                <a:latin typeface="Corbel"/>
              </a:rPr>
              <a:t>Ambitie 2 – Concurrentie- en innovatiekracht </a:t>
            </a:r>
          </a:p>
          <a:p>
            <a:r>
              <a:rPr lang="nl-NL" dirty="0">
                <a:latin typeface="Corbel"/>
              </a:rPr>
              <a:t>Ambitie 3 – Arbeidsmarkt </a:t>
            </a:r>
          </a:p>
          <a:p>
            <a:r>
              <a:rPr lang="nl-NL" dirty="0">
                <a:latin typeface="Corbel"/>
              </a:rPr>
              <a:t>Ambitie 4 - Werklocaties</a:t>
            </a:r>
          </a:p>
          <a:p>
            <a:r>
              <a:rPr lang="nl-NL" dirty="0">
                <a:latin typeface="Corbel"/>
              </a:rPr>
              <a:t>Ambitie 5 - Woningen</a:t>
            </a:r>
          </a:p>
          <a:p>
            <a:r>
              <a:rPr lang="nl-NL" dirty="0">
                <a:latin typeface="Corbel"/>
              </a:rPr>
              <a:t>Ambitie 6 – Landschap en Cultuurhistorisch erfgoed</a:t>
            </a:r>
          </a:p>
          <a:p>
            <a:r>
              <a:rPr lang="nl-NL" dirty="0">
                <a:latin typeface="Corbel"/>
              </a:rPr>
              <a:t>Ambitie 7 – Toerisme en Recreatie</a:t>
            </a:r>
          </a:p>
          <a:p>
            <a:r>
              <a:rPr lang="nl-NL" dirty="0">
                <a:latin typeface="Corbel"/>
              </a:rPr>
              <a:t>Ambitie 8 – Mobiliteit</a:t>
            </a:r>
          </a:p>
          <a:p>
            <a:endParaRPr lang="nl-NL" dirty="0">
              <a:latin typeface="Corbel"/>
            </a:endParaRPr>
          </a:p>
          <a:p>
            <a:pPr marL="0" indent="0">
              <a:buNone/>
            </a:pPr>
            <a:r>
              <a:rPr lang="nl-NL" sz="3200" i="1" dirty="0">
                <a:latin typeface="Corbel"/>
              </a:rPr>
              <a:t>Omwille van de leesbaarheid zijn de ambities in bovenstaand overzicht ingekort. Op de onderstaande slides staat de volledige tekst van elke ambitie.</a:t>
            </a:r>
          </a:p>
        </p:txBody>
      </p:sp>
      <p:sp>
        <p:nvSpPr>
          <p:cNvPr id="5" name="Tijdelijke aanduiding voor dianummer 4">
            <a:extLst>
              <a:ext uri="{FF2B5EF4-FFF2-40B4-BE49-F238E27FC236}">
                <a16:creationId xmlns:a16="http://schemas.microsoft.com/office/drawing/2014/main" id="{3F6C512C-D708-859D-1435-B8A09CB0660A}"/>
              </a:ext>
            </a:extLst>
          </p:cNvPr>
          <p:cNvSpPr>
            <a:spLocks noGrp="1"/>
          </p:cNvSpPr>
          <p:nvPr>
            <p:ph type="sldNum" sz="quarter" idx="16"/>
          </p:nvPr>
        </p:nvSpPr>
        <p:spPr/>
        <p:txBody>
          <a:bodyPr/>
          <a:lstStyle/>
          <a:p>
            <a:fld id="{07165343-B2B3-D047-BFCD-8B8B249D29E2}" type="slidenum">
              <a:rPr lang="nl-NL" smtClean="0"/>
              <a:pPr/>
              <a:t>2</a:t>
            </a:fld>
            <a:endParaRPr lang="nl-NL"/>
          </a:p>
        </p:txBody>
      </p:sp>
    </p:spTree>
    <p:extLst>
      <p:ext uri="{BB962C8B-B14F-4D97-AF65-F5344CB8AC3E}">
        <p14:creationId xmlns:p14="http://schemas.microsoft.com/office/powerpoint/2010/main" val="243058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D79A273-162D-61DF-0496-0F903C5BCF94}"/>
              </a:ext>
            </a:extLst>
          </p:cNvPr>
          <p:cNvSpPr>
            <a:spLocks noGrp="1"/>
          </p:cNvSpPr>
          <p:nvPr>
            <p:ph type="body" sz="quarter" idx="10"/>
          </p:nvPr>
        </p:nvSpPr>
        <p:spPr/>
        <p:txBody>
          <a:bodyPr lIns="91440" tIns="45720" rIns="91440" bIns="45720" anchor="t">
            <a:noAutofit/>
          </a:bodyPr>
          <a:lstStyle/>
          <a:p>
            <a:r>
              <a:rPr lang="nl-NL" sz="4400" dirty="0">
                <a:latin typeface="Calibri"/>
                <a:cs typeface="Calibri"/>
              </a:rPr>
              <a:t>Ambitie 1 - We willen een </a:t>
            </a:r>
            <a:r>
              <a:rPr lang="nl-NL" sz="4400" dirty="0" err="1">
                <a:latin typeface="Calibri"/>
                <a:cs typeface="Calibri"/>
              </a:rPr>
              <a:t>klimaatneutrale</a:t>
            </a:r>
            <a:r>
              <a:rPr lang="nl-NL" sz="4400" dirty="0">
                <a:latin typeface="Calibri"/>
                <a:cs typeface="Calibri"/>
              </a:rPr>
              <a:t> en circulaire regio zijn in 2050 </a:t>
            </a:r>
          </a:p>
        </p:txBody>
      </p:sp>
      <p:sp>
        <p:nvSpPr>
          <p:cNvPr id="3" name="Tijdelijke aanduiding voor tekst 2">
            <a:extLst>
              <a:ext uri="{FF2B5EF4-FFF2-40B4-BE49-F238E27FC236}">
                <a16:creationId xmlns:a16="http://schemas.microsoft.com/office/drawing/2014/main" id="{4FA6C18F-B366-3747-E59F-BB56AFAEDAB5}"/>
              </a:ext>
            </a:extLst>
          </p:cNvPr>
          <p:cNvSpPr>
            <a:spLocks noGrp="1"/>
          </p:cNvSpPr>
          <p:nvPr>
            <p:ph type="body" sz="quarter" idx="11"/>
          </p:nvPr>
        </p:nvSpPr>
        <p:spPr/>
        <p:txBody>
          <a:bodyPr lIns="91440" tIns="45720" rIns="91440" bIns="45720" anchor="t">
            <a:noAutofit/>
          </a:bodyPr>
          <a:lstStyle/>
          <a:p>
            <a:r>
              <a:rPr lang="nl-NL" sz="3600" i="1" dirty="0">
                <a:latin typeface="Corbel"/>
              </a:rPr>
              <a:t>Over deze ambitie wordt afgestemd in alle Platforms en het Bestuur. Het zwaartepunt ligt in de Platforms Economie (circulair) en Ruimte (klimaatneutraal)</a:t>
            </a:r>
          </a:p>
        </p:txBody>
      </p:sp>
      <p:sp>
        <p:nvSpPr>
          <p:cNvPr id="4" name="Tijdelijke aanduiding voor tekst 3">
            <a:extLst>
              <a:ext uri="{FF2B5EF4-FFF2-40B4-BE49-F238E27FC236}">
                <a16:creationId xmlns:a16="http://schemas.microsoft.com/office/drawing/2014/main" id="{6A280794-4F6E-1612-11F0-0B685B686363}"/>
              </a:ext>
            </a:extLst>
          </p:cNvPr>
          <p:cNvSpPr>
            <a:spLocks noGrp="1"/>
          </p:cNvSpPr>
          <p:nvPr>
            <p:ph type="body" sz="quarter" idx="12"/>
          </p:nvPr>
        </p:nvSpPr>
        <p:spPr/>
        <p:txBody>
          <a:bodyPr lIns="0" tIns="45720" rIns="91440" bIns="45720" anchor="t">
            <a:noAutofit/>
          </a:bodyPr>
          <a:lstStyle/>
          <a:p>
            <a:r>
              <a:rPr lang="nl-NL" dirty="0">
                <a:latin typeface="Corbel"/>
              </a:rPr>
              <a:t>2 april: startbijeenkomst circulaire deal secundaire bouwmaterialen MRA </a:t>
            </a:r>
          </a:p>
          <a:p>
            <a:r>
              <a:rPr lang="nl-NL" dirty="0">
                <a:latin typeface="Corbel"/>
              </a:rPr>
              <a:t>2 april: kick off van regionale inzet vanuit Amsterdam </a:t>
            </a:r>
            <a:r>
              <a:rPr lang="nl-NL" dirty="0" err="1">
                <a:latin typeface="Corbel"/>
              </a:rPr>
              <a:t>Economic</a:t>
            </a:r>
            <a:r>
              <a:rPr lang="nl-NL" dirty="0">
                <a:latin typeface="Corbel"/>
              </a:rPr>
              <a:t> Board op circulaire grondstoffen, energie en industrie. </a:t>
            </a:r>
            <a:endParaRPr lang="nl-NL" dirty="0"/>
          </a:p>
          <a:p>
            <a:r>
              <a:rPr lang="nl-NL" dirty="0">
                <a:latin typeface="Corbel"/>
              </a:rPr>
              <a:t>7 april: </a:t>
            </a:r>
            <a:r>
              <a:rPr lang="nl-NL" dirty="0" err="1">
                <a:latin typeface="Corbel"/>
              </a:rPr>
              <a:t>webinar</a:t>
            </a:r>
            <a:r>
              <a:rPr lang="nl-NL" dirty="0">
                <a:latin typeface="Corbel"/>
              </a:rPr>
              <a:t> implementatie circulair gordijnenproject in de eigen gemeente</a:t>
            </a:r>
            <a:endParaRPr lang="nl-NL" dirty="0"/>
          </a:p>
          <a:p>
            <a:r>
              <a:rPr lang="nl-NL" dirty="0">
                <a:latin typeface="Corbel"/>
              </a:rPr>
              <a:t>14 mei: IPO-congres energiesysteem en ruimte in Hilversum</a:t>
            </a:r>
            <a:endParaRPr lang="nl-NL" dirty="0"/>
          </a:p>
          <a:p>
            <a:r>
              <a:rPr lang="nl-NL" dirty="0">
                <a:latin typeface="Corbel"/>
              </a:rPr>
              <a:t>15 mei: </a:t>
            </a:r>
            <a:r>
              <a:rPr lang="nl-NL" dirty="0" err="1">
                <a:latin typeface="Corbel"/>
              </a:rPr>
              <a:t>webinar</a:t>
            </a:r>
            <a:r>
              <a:rPr lang="nl-NL" dirty="0">
                <a:latin typeface="Corbel"/>
              </a:rPr>
              <a:t> over ondersteuning van gemeenten bij hun circulaire ambities vanuit </a:t>
            </a:r>
            <a:r>
              <a:rPr lang="nl-NL" dirty="0" err="1">
                <a:latin typeface="Corbel"/>
              </a:rPr>
              <a:t>CircuLaw</a:t>
            </a:r>
            <a:endParaRPr lang="nl-NL" dirty="0" err="1"/>
          </a:p>
          <a:p>
            <a:r>
              <a:rPr lang="nl-NL" dirty="0">
                <a:latin typeface="Corbel"/>
              </a:rPr>
              <a:t>28 mei:  2e bijeenkomst circulaire deal secundaire bouwmaterialen MRA</a:t>
            </a:r>
            <a:endParaRPr lang="nl-NL" dirty="0"/>
          </a:p>
          <a:p>
            <a:r>
              <a:rPr lang="nl-NL" dirty="0">
                <a:latin typeface="Corbel"/>
              </a:rPr>
              <a:t>2 juni: Actienetwerk </a:t>
            </a:r>
            <a:r>
              <a:rPr lang="nl-NL" dirty="0" err="1">
                <a:latin typeface="Corbel"/>
              </a:rPr>
              <a:t>GasTerug</a:t>
            </a:r>
            <a:r>
              <a:rPr lang="nl-NL" dirty="0">
                <a:latin typeface="Corbel"/>
              </a:rPr>
              <a:t> Netwerk Event</a:t>
            </a:r>
            <a:endParaRPr lang="nl-NL" dirty="0"/>
          </a:p>
          <a:p>
            <a:r>
              <a:rPr lang="nl-NL" dirty="0" err="1">
                <a:latin typeface="Corbel"/>
              </a:rPr>
              <a:t>Ntb</a:t>
            </a:r>
            <a:r>
              <a:rPr lang="nl-NL" dirty="0">
                <a:latin typeface="Corbel"/>
              </a:rPr>
              <a:t> juni: Informatiebijeenkomst energie voor betrokkenen bij platforms Ruimte en Economie</a:t>
            </a:r>
            <a:endParaRPr lang="nl-NL" dirty="0"/>
          </a:p>
          <a:p>
            <a:r>
              <a:rPr lang="nl-NL" dirty="0">
                <a:latin typeface="Corbel"/>
              </a:rPr>
              <a:t>Diverse Europese events waar we als MRA participeren </a:t>
            </a:r>
            <a:r>
              <a:rPr lang="nl-NL" dirty="0" err="1">
                <a:latin typeface="Corbel"/>
              </a:rPr>
              <a:t>oa</a:t>
            </a:r>
            <a:r>
              <a:rPr lang="nl-NL" dirty="0">
                <a:latin typeface="Corbel"/>
              </a:rPr>
              <a:t> Werkbezoek Europarlementariërs Marit </a:t>
            </a:r>
            <a:r>
              <a:rPr lang="nl-NL" dirty="0" err="1">
                <a:latin typeface="Corbel"/>
              </a:rPr>
              <a:t>Maij</a:t>
            </a:r>
            <a:r>
              <a:rPr lang="nl-NL" dirty="0">
                <a:latin typeface="Corbel"/>
              </a:rPr>
              <a:t> en Rachel Blom aan MRA, EU green week en </a:t>
            </a:r>
            <a:r>
              <a:rPr lang="nl-NL" dirty="0" err="1">
                <a:latin typeface="Corbel"/>
              </a:rPr>
              <a:t>Textiles</a:t>
            </a:r>
            <a:r>
              <a:rPr lang="nl-NL" dirty="0">
                <a:latin typeface="Corbel"/>
              </a:rPr>
              <a:t> Recycling Expo</a:t>
            </a:r>
            <a:endParaRPr lang="nl-NL" dirty="0"/>
          </a:p>
          <a:p>
            <a:endParaRPr lang="nl-NL" dirty="0">
              <a:latin typeface="Corbel"/>
            </a:endParaRPr>
          </a:p>
          <a:p>
            <a:endParaRPr lang="nl-NL"/>
          </a:p>
        </p:txBody>
      </p:sp>
      <p:sp>
        <p:nvSpPr>
          <p:cNvPr id="5" name="Tijdelijke aanduiding voor dianummer 4">
            <a:extLst>
              <a:ext uri="{FF2B5EF4-FFF2-40B4-BE49-F238E27FC236}">
                <a16:creationId xmlns:a16="http://schemas.microsoft.com/office/drawing/2014/main" id="{3F6C512C-D708-859D-1435-B8A09CB0660A}"/>
              </a:ext>
            </a:extLst>
          </p:cNvPr>
          <p:cNvSpPr>
            <a:spLocks noGrp="1"/>
          </p:cNvSpPr>
          <p:nvPr>
            <p:ph type="sldNum" sz="quarter" idx="16"/>
          </p:nvPr>
        </p:nvSpPr>
        <p:spPr/>
        <p:txBody>
          <a:bodyPr/>
          <a:lstStyle/>
          <a:p>
            <a:fld id="{07165343-B2B3-D047-BFCD-8B8B249D29E2}" type="slidenum">
              <a:rPr lang="nl-NL" smtClean="0"/>
              <a:pPr/>
              <a:t>3</a:t>
            </a:fld>
            <a:endParaRPr lang="nl-NL"/>
          </a:p>
        </p:txBody>
      </p:sp>
    </p:spTree>
    <p:extLst>
      <p:ext uri="{BB962C8B-B14F-4D97-AF65-F5344CB8AC3E}">
        <p14:creationId xmlns:p14="http://schemas.microsoft.com/office/powerpoint/2010/main" val="325949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10C4B-B09D-B456-7A6D-DC1A464ED100}"/>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AA551F1-E727-4E3F-5A39-C0B2B181AD10}"/>
              </a:ext>
            </a:extLst>
          </p:cNvPr>
          <p:cNvSpPr>
            <a:spLocks noGrp="1"/>
          </p:cNvSpPr>
          <p:nvPr>
            <p:ph type="body" sz="quarter" idx="10"/>
          </p:nvPr>
        </p:nvSpPr>
        <p:spPr/>
        <p:txBody>
          <a:bodyPr/>
          <a:lstStyle/>
          <a:p>
            <a:r>
              <a:rPr lang="nl-NL" sz="4400">
                <a:latin typeface="Corbel"/>
              </a:rPr>
              <a:t>Ambitie 2 - We versterken de (digitale) concurrentie- en innovatiekracht van de MRA om bij te dragen aan de transities die nodig zijn </a:t>
            </a:r>
          </a:p>
        </p:txBody>
      </p:sp>
      <p:sp>
        <p:nvSpPr>
          <p:cNvPr id="3" name="Tijdelijke aanduiding voor tekst 2">
            <a:extLst>
              <a:ext uri="{FF2B5EF4-FFF2-40B4-BE49-F238E27FC236}">
                <a16:creationId xmlns:a16="http://schemas.microsoft.com/office/drawing/2014/main" id="{DBE65A97-D7DC-D465-226B-33E49A121F29}"/>
              </a:ext>
            </a:extLst>
          </p:cNvPr>
          <p:cNvSpPr>
            <a:spLocks noGrp="1"/>
          </p:cNvSpPr>
          <p:nvPr>
            <p:ph type="body" sz="quarter" idx="11"/>
          </p:nvPr>
        </p:nvSpPr>
        <p:spPr>
          <a:xfrm>
            <a:off x="4043112" y="2085485"/>
            <a:ext cx="17983451" cy="738187"/>
          </a:xfrm>
        </p:spPr>
        <p:txBody>
          <a:bodyPr lIns="91440" tIns="45720" rIns="91440" bIns="45720" anchor="t">
            <a:noAutofit/>
          </a:bodyPr>
          <a:lstStyle/>
          <a:p>
            <a:r>
              <a:rPr lang="nl-NL" sz="3600" i="1" dirty="0">
                <a:latin typeface="Corbel"/>
              </a:rPr>
              <a:t>Over deze ambitie wordt afgestemd in het Platform Economie</a:t>
            </a:r>
          </a:p>
        </p:txBody>
      </p:sp>
      <p:sp>
        <p:nvSpPr>
          <p:cNvPr id="4" name="Tijdelijke aanduiding voor tekst 3">
            <a:extLst>
              <a:ext uri="{FF2B5EF4-FFF2-40B4-BE49-F238E27FC236}">
                <a16:creationId xmlns:a16="http://schemas.microsoft.com/office/drawing/2014/main" id="{C3330C8C-05CD-23AC-A311-9462E6088E73}"/>
              </a:ext>
            </a:extLst>
          </p:cNvPr>
          <p:cNvSpPr>
            <a:spLocks noGrp="1"/>
          </p:cNvSpPr>
          <p:nvPr>
            <p:ph type="body" sz="quarter" idx="12"/>
          </p:nvPr>
        </p:nvSpPr>
        <p:spPr/>
        <p:txBody>
          <a:bodyPr lIns="0" tIns="45720" rIns="91440" bIns="45720" anchor="t">
            <a:noAutofit/>
          </a:bodyPr>
          <a:lstStyle/>
          <a:p>
            <a:pPr>
              <a:defRPr/>
            </a:pPr>
            <a:r>
              <a:rPr lang="nl-NL" dirty="0">
                <a:latin typeface="Corbel"/>
                <a:ea typeface="Calibri"/>
                <a:cs typeface="Calibri"/>
              </a:rPr>
              <a:t>Deelname van MRA partners in op te starten board coalities</a:t>
            </a:r>
          </a:p>
          <a:p>
            <a:pPr>
              <a:defRPr/>
            </a:pPr>
            <a:r>
              <a:rPr lang="nl-NL" dirty="0">
                <a:latin typeface="Corbel"/>
                <a:ea typeface="Calibri"/>
                <a:cs typeface="Calibri"/>
              </a:rPr>
              <a:t>Start deelname van regionale delegatie in door het Ministerie EZ te vormen nationale werkgroep datacenters</a:t>
            </a:r>
            <a:endParaRPr lang="nl-NL" dirty="0"/>
          </a:p>
          <a:p>
            <a:pPr>
              <a:defRPr/>
            </a:pPr>
            <a:r>
              <a:rPr lang="nl-NL" dirty="0">
                <a:latin typeface="Corbel"/>
                <a:ea typeface="Calibri"/>
                <a:cs typeface="Calibri"/>
              </a:rPr>
              <a:t>Vaststellen rapport Innovatie- en concurrentiekracht (= innovatieprofielen) in het BO van 5 juni.</a:t>
            </a:r>
            <a:endParaRPr lang="nl-NL" dirty="0"/>
          </a:p>
          <a:p>
            <a:pPr>
              <a:defRPr/>
            </a:pPr>
            <a:r>
              <a:rPr lang="nl-NL" dirty="0">
                <a:latin typeface="Corbel"/>
                <a:ea typeface="Calibri"/>
                <a:cs typeface="Calibri"/>
              </a:rPr>
              <a:t>Overzicht processen toekomstbeeld economie – formuleren lobby-boodschap</a:t>
            </a:r>
            <a:endParaRPr lang="nl-NL" dirty="0"/>
          </a:p>
          <a:p>
            <a:pPr>
              <a:defRPr/>
            </a:pPr>
            <a:r>
              <a:rPr lang="nl-NL" dirty="0">
                <a:latin typeface="Corbel"/>
                <a:ea typeface="Calibri"/>
                <a:cs typeface="Calibri"/>
              </a:rPr>
              <a:t>Afronden verkenning Internationalisering (in BO q3)</a:t>
            </a:r>
            <a:endParaRPr lang="nl-NL" dirty="0"/>
          </a:p>
          <a:p>
            <a:pPr marL="571500" marR="0" lvl="0" indent="-571500" algn="l" defTabSz="1828709">
              <a:lnSpc>
                <a:spcPct val="90000"/>
              </a:lnSpc>
              <a:spcBef>
                <a:spcPts val="2000"/>
              </a:spcBef>
              <a:spcAft>
                <a:spcPts val="0"/>
              </a:spcAft>
              <a:buClr>
                <a:srgbClr val="E11B22"/>
              </a:buClr>
              <a:buSzPct val="125000"/>
              <a:buFont typeface="Systeemlettertype regulier"/>
              <a:buChar char="+"/>
              <a:tabLst/>
              <a:defRPr/>
            </a:pPr>
            <a:endParaRPr lang="nl-NL" dirty="0">
              <a:latin typeface="Corbel"/>
              <a:ea typeface="Calibri"/>
              <a:cs typeface="Calibri"/>
            </a:endParaRPr>
          </a:p>
          <a:p>
            <a:pPr marL="0" indent="0">
              <a:buNone/>
            </a:pPr>
            <a:endParaRPr lang="nl-NL"/>
          </a:p>
        </p:txBody>
      </p:sp>
      <p:sp>
        <p:nvSpPr>
          <p:cNvPr id="5" name="Tijdelijke aanduiding voor dianummer 4">
            <a:extLst>
              <a:ext uri="{FF2B5EF4-FFF2-40B4-BE49-F238E27FC236}">
                <a16:creationId xmlns:a16="http://schemas.microsoft.com/office/drawing/2014/main" id="{80038B5D-5A1A-3115-CFD3-549FF2B0ECF4}"/>
              </a:ext>
            </a:extLst>
          </p:cNvPr>
          <p:cNvSpPr>
            <a:spLocks noGrp="1"/>
          </p:cNvSpPr>
          <p:nvPr>
            <p:ph type="sldNum" sz="quarter" idx="16"/>
          </p:nvPr>
        </p:nvSpPr>
        <p:spPr/>
        <p:txBody>
          <a:bodyPr/>
          <a:lstStyle/>
          <a:p>
            <a:fld id="{07165343-B2B3-D047-BFCD-8B8B249D29E2}" type="slidenum">
              <a:rPr lang="nl-NL" smtClean="0"/>
              <a:pPr/>
              <a:t>4</a:t>
            </a:fld>
            <a:endParaRPr lang="nl-NL"/>
          </a:p>
        </p:txBody>
      </p:sp>
    </p:spTree>
    <p:extLst>
      <p:ext uri="{BB962C8B-B14F-4D97-AF65-F5344CB8AC3E}">
        <p14:creationId xmlns:p14="http://schemas.microsoft.com/office/powerpoint/2010/main" val="386362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2E71A-2690-04CE-E8B2-9A8B0521A411}"/>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ADB9F6C-33FC-668F-7C65-6AAEFE1E0BF8}"/>
              </a:ext>
            </a:extLst>
          </p:cNvPr>
          <p:cNvSpPr>
            <a:spLocks noGrp="1"/>
          </p:cNvSpPr>
          <p:nvPr>
            <p:ph type="body" sz="quarter" idx="10"/>
          </p:nvPr>
        </p:nvSpPr>
        <p:spPr>
          <a:xfrm>
            <a:off x="3897980" y="273050"/>
            <a:ext cx="17983451" cy="738187"/>
          </a:xfrm>
        </p:spPr>
        <p:txBody>
          <a:bodyPr lIns="91440" tIns="45720" rIns="91440" bIns="45720" anchor="t">
            <a:noAutofit/>
          </a:bodyPr>
          <a:lstStyle/>
          <a:p>
            <a:r>
              <a:rPr lang="nl-NL" sz="4000" dirty="0">
                <a:latin typeface="Corbel"/>
              </a:rPr>
              <a:t>Ambitie 3 - We willen tekorten op de arbeidsmarkt verminderen en toekomstbestendig werk bieden aan huidige en nieuwe inwoners waardoor zij zich kunnen (blijven) ontwikkelen (door een optimale aansluiting tussen onderwijs en arbeidsmarkt) </a:t>
            </a:r>
          </a:p>
        </p:txBody>
      </p:sp>
      <p:sp>
        <p:nvSpPr>
          <p:cNvPr id="3" name="Tijdelijke aanduiding voor tekst 2">
            <a:extLst>
              <a:ext uri="{FF2B5EF4-FFF2-40B4-BE49-F238E27FC236}">
                <a16:creationId xmlns:a16="http://schemas.microsoft.com/office/drawing/2014/main" id="{94C53F6C-1D54-58C3-5560-DEAC05145980}"/>
              </a:ext>
            </a:extLst>
          </p:cNvPr>
          <p:cNvSpPr>
            <a:spLocks noGrp="1"/>
          </p:cNvSpPr>
          <p:nvPr>
            <p:ph type="body" sz="quarter" idx="11"/>
          </p:nvPr>
        </p:nvSpPr>
        <p:spPr>
          <a:xfrm>
            <a:off x="3897979" y="2454578"/>
            <a:ext cx="17983451" cy="738187"/>
          </a:xfrm>
        </p:spPr>
        <p:txBody>
          <a:bodyPr lIns="91440" tIns="45720" rIns="91440" bIns="45720" anchor="t">
            <a:noAutofit/>
          </a:bodyPr>
          <a:lstStyle/>
          <a:p>
            <a:r>
              <a:rPr lang="nl-NL" sz="3600" i="1" dirty="0">
                <a:latin typeface="Zilla Slab"/>
              </a:rPr>
              <a:t>Over deze </a:t>
            </a:r>
            <a:r>
              <a:rPr lang="nl-NL" sz="3600" i="1" dirty="0">
                <a:latin typeface="Corbel"/>
              </a:rPr>
              <a:t>ambitie</a:t>
            </a:r>
            <a:r>
              <a:rPr lang="nl-NL" sz="3600" i="1" dirty="0">
                <a:latin typeface="Zilla Slab"/>
              </a:rPr>
              <a:t> wordt afgestemd in het Platform Economie</a:t>
            </a:r>
          </a:p>
        </p:txBody>
      </p:sp>
      <p:sp>
        <p:nvSpPr>
          <p:cNvPr id="4" name="Tijdelijke aanduiding voor tekst 3">
            <a:extLst>
              <a:ext uri="{FF2B5EF4-FFF2-40B4-BE49-F238E27FC236}">
                <a16:creationId xmlns:a16="http://schemas.microsoft.com/office/drawing/2014/main" id="{6C746675-1C23-33C0-D37A-AAECE065504F}"/>
              </a:ext>
            </a:extLst>
          </p:cNvPr>
          <p:cNvSpPr>
            <a:spLocks noGrp="1"/>
          </p:cNvSpPr>
          <p:nvPr>
            <p:ph type="body" sz="quarter" idx="12"/>
          </p:nvPr>
        </p:nvSpPr>
        <p:spPr/>
        <p:txBody>
          <a:bodyPr lIns="0" tIns="45720" rIns="91440" bIns="45720" anchor="t">
            <a:noAutofit/>
          </a:bodyPr>
          <a:lstStyle/>
          <a:p>
            <a:r>
              <a:rPr lang="nl-NL" dirty="0">
                <a:latin typeface="Corbel"/>
              </a:rPr>
              <a:t>Werkgroep O+A is in april bijeengeweest bijeengekomen in Lelystad. Gesproken is over het aantal arbeidsmigranten in de MRA en hoe de gemeenten kunnen samenwerken in de ondersteuning aan deze groep. Werkgroep Q2 voorbereiding bestuurlijk overleg juni.  </a:t>
            </a:r>
          </a:p>
          <a:p>
            <a:r>
              <a:rPr lang="nl-NL" dirty="0">
                <a:latin typeface="Corbel"/>
              </a:rPr>
              <a:t>Realisering </a:t>
            </a:r>
            <a:r>
              <a:rPr lang="nl-NL" dirty="0" err="1">
                <a:latin typeface="Corbel"/>
              </a:rPr>
              <a:t>Governance</a:t>
            </a:r>
            <a:r>
              <a:rPr lang="nl-NL" dirty="0">
                <a:latin typeface="Corbel"/>
              </a:rPr>
              <a:t> structuur. De Bestuurlijke Themagroep (BTG) is op 6 maart akkoord gegaan met de oprichting van een </a:t>
            </a:r>
            <a:r>
              <a:rPr lang="nl-NL" dirty="0" err="1">
                <a:latin typeface="Corbel"/>
              </a:rPr>
              <a:t>Quadruple</a:t>
            </a:r>
            <a:r>
              <a:rPr lang="nl-NL" dirty="0">
                <a:latin typeface="Corbel"/>
              </a:rPr>
              <a:t> Helix Onderwijs Arbeidsmarkt en heeft aan de Amsterdam </a:t>
            </a:r>
            <a:r>
              <a:rPr lang="nl-NL" dirty="0" err="1">
                <a:latin typeface="Corbel"/>
              </a:rPr>
              <a:t>Economic</a:t>
            </a:r>
            <a:r>
              <a:rPr lang="nl-NL" dirty="0">
                <a:latin typeface="Corbel"/>
              </a:rPr>
              <a:t> Board de opdracht gegeven om binnen 10 weken met een voorstel te komen inclusief een draagvlak meeting. Eerste bijeenkomst Q3/4.  </a:t>
            </a:r>
            <a:endParaRPr lang="nl-NL" dirty="0"/>
          </a:p>
          <a:p>
            <a:r>
              <a:rPr lang="nl-NL" dirty="0">
                <a:latin typeface="Corbel"/>
              </a:rPr>
              <a:t>De MRA heeft vanuit Onderwijs-Arbeidsmarkt het “Ontwikkelfonds Flevoland Leert” mede gefinancierd. De MRA is akkoord dat haar bijdrage aan het fonds als </a:t>
            </a:r>
            <a:r>
              <a:rPr lang="nl-NL" dirty="0" err="1">
                <a:latin typeface="Corbel"/>
              </a:rPr>
              <a:t>co-financiering</a:t>
            </a:r>
            <a:r>
              <a:rPr lang="nl-NL" dirty="0">
                <a:latin typeface="Corbel"/>
              </a:rPr>
              <a:t> wordt ingezet voor de Regio Deal Nieuw Land. </a:t>
            </a:r>
            <a:endParaRPr lang="nl-NL" dirty="0"/>
          </a:p>
          <a:p>
            <a:r>
              <a:rPr lang="nl-NL" dirty="0">
                <a:solidFill>
                  <a:srgbClr val="000000"/>
                </a:solidFill>
                <a:latin typeface="Corbel"/>
              </a:rPr>
              <a:t>Samenwerking</a:t>
            </a:r>
            <a:r>
              <a:rPr lang="nl-NL" dirty="0">
                <a:latin typeface="Corbel"/>
              </a:rPr>
              <a:t> 5 Regionale Werkcentra in de MRA. Ook op dit thema heeft de BTG op 6 maart akkoord gegeven. Met de werkgroep is afgesproken dat per MRA regio de contactpersonen en beleid worden geïnventariseerd, vooruitlopend op een samenwerking op onderdelen.</a:t>
            </a:r>
            <a:endParaRPr lang="nl-NL" dirty="0"/>
          </a:p>
          <a:p>
            <a:endParaRPr lang="nl-NL" dirty="0">
              <a:latin typeface="Corbel"/>
            </a:endParaRPr>
          </a:p>
          <a:p>
            <a:endParaRPr lang="nl-NL"/>
          </a:p>
        </p:txBody>
      </p:sp>
      <p:sp>
        <p:nvSpPr>
          <p:cNvPr id="5" name="Tijdelijke aanduiding voor dianummer 4">
            <a:extLst>
              <a:ext uri="{FF2B5EF4-FFF2-40B4-BE49-F238E27FC236}">
                <a16:creationId xmlns:a16="http://schemas.microsoft.com/office/drawing/2014/main" id="{ABF0FD72-D842-B70E-B654-AB261C45E416}"/>
              </a:ext>
            </a:extLst>
          </p:cNvPr>
          <p:cNvSpPr>
            <a:spLocks noGrp="1"/>
          </p:cNvSpPr>
          <p:nvPr>
            <p:ph type="sldNum" sz="quarter" idx="16"/>
          </p:nvPr>
        </p:nvSpPr>
        <p:spPr/>
        <p:txBody>
          <a:bodyPr/>
          <a:lstStyle/>
          <a:p>
            <a:fld id="{07165343-B2B3-D047-BFCD-8B8B249D29E2}" type="slidenum">
              <a:rPr lang="nl-NL" smtClean="0"/>
              <a:pPr/>
              <a:t>5</a:t>
            </a:fld>
            <a:endParaRPr lang="nl-NL"/>
          </a:p>
        </p:txBody>
      </p:sp>
    </p:spTree>
    <p:extLst>
      <p:ext uri="{BB962C8B-B14F-4D97-AF65-F5344CB8AC3E}">
        <p14:creationId xmlns:p14="http://schemas.microsoft.com/office/powerpoint/2010/main" val="1540041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8346A-A483-6663-DD64-4808C988F858}"/>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DFFEC4C-BE1A-8143-8AE7-5F49D6AE6E88}"/>
              </a:ext>
            </a:extLst>
          </p:cNvPr>
          <p:cNvSpPr>
            <a:spLocks noGrp="1"/>
          </p:cNvSpPr>
          <p:nvPr>
            <p:ph type="body" sz="quarter" idx="10"/>
          </p:nvPr>
        </p:nvSpPr>
        <p:spPr>
          <a:xfrm>
            <a:off x="4041775" y="398266"/>
            <a:ext cx="17983451" cy="738187"/>
          </a:xfrm>
        </p:spPr>
        <p:txBody>
          <a:bodyPr lIns="91440" tIns="45720" rIns="91440" bIns="45720" anchor="t">
            <a:noAutofit/>
          </a:bodyPr>
          <a:lstStyle/>
          <a:p>
            <a:r>
              <a:rPr lang="nl-NL" sz="4400" dirty="0">
                <a:latin typeface="Corbel"/>
              </a:rPr>
              <a:t>Ambitie 4 - We willen voldoende, passende, bereikbare en toekomstbestendige werklocaties in de nabijheid van (potentiële) werkenden </a:t>
            </a:r>
          </a:p>
        </p:txBody>
      </p:sp>
      <p:sp>
        <p:nvSpPr>
          <p:cNvPr id="3" name="Tijdelijke aanduiding voor tekst 2">
            <a:extLst>
              <a:ext uri="{FF2B5EF4-FFF2-40B4-BE49-F238E27FC236}">
                <a16:creationId xmlns:a16="http://schemas.microsoft.com/office/drawing/2014/main" id="{EE519612-97B8-6DB4-1E4B-93C9CA198DE6}"/>
              </a:ext>
            </a:extLst>
          </p:cNvPr>
          <p:cNvSpPr>
            <a:spLocks noGrp="1"/>
          </p:cNvSpPr>
          <p:nvPr>
            <p:ph type="body" sz="quarter" idx="11"/>
          </p:nvPr>
        </p:nvSpPr>
        <p:spPr>
          <a:xfrm>
            <a:off x="4043112" y="2358730"/>
            <a:ext cx="17983451" cy="738187"/>
          </a:xfrm>
        </p:spPr>
        <p:txBody>
          <a:bodyPr lIns="91440" tIns="45720" rIns="91440" bIns="45720" anchor="t">
            <a:noAutofit/>
          </a:bodyPr>
          <a:lstStyle/>
          <a:p>
            <a:r>
              <a:rPr lang="nl-NL" sz="3600" i="1" dirty="0">
                <a:solidFill>
                  <a:srgbClr val="000000"/>
                </a:solidFill>
                <a:latin typeface="Corbel"/>
              </a:rPr>
              <a:t>Over</a:t>
            </a:r>
            <a:r>
              <a:rPr lang="nl-NL" sz="3600" i="1" dirty="0">
                <a:latin typeface="Corbel"/>
              </a:rPr>
              <a:t> deze ambitie wordt afgestemd in het Platform Economie</a:t>
            </a:r>
            <a:endParaRPr lang="en-US"/>
          </a:p>
        </p:txBody>
      </p:sp>
      <p:sp>
        <p:nvSpPr>
          <p:cNvPr id="4" name="Tijdelijke aanduiding voor tekst 3">
            <a:extLst>
              <a:ext uri="{FF2B5EF4-FFF2-40B4-BE49-F238E27FC236}">
                <a16:creationId xmlns:a16="http://schemas.microsoft.com/office/drawing/2014/main" id="{ED371EFD-C998-AE33-D7F4-5E32DC2712BA}"/>
              </a:ext>
            </a:extLst>
          </p:cNvPr>
          <p:cNvSpPr>
            <a:spLocks noGrp="1"/>
          </p:cNvSpPr>
          <p:nvPr>
            <p:ph type="body" sz="quarter" idx="12"/>
          </p:nvPr>
        </p:nvSpPr>
        <p:spPr/>
        <p:txBody>
          <a:bodyPr lIns="0" tIns="45720" rIns="91440" bIns="45720" anchor="t">
            <a:noAutofit/>
          </a:bodyPr>
          <a:lstStyle/>
          <a:p>
            <a:r>
              <a:rPr lang="nl-NL">
                <a:latin typeface="Corbel"/>
              </a:rPr>
              <a:t>Q1-Q3: We zijn gestart met de uitvoering van de Bedrijventerreinstrategie met prioriteit bij </a:t>
            </a:r>
            <a:r>
              <a:rPr lang="nl-NL" dirty="0">
                <a:latin typeface="Corbel"/>
              </a:rPr>
              <a:t>de uitvoeringslijnen:</a:t>
            </a:r>
            <a:endParaRPr lang="en-US"/>
          </a:p>
          <a:p>
            <a:pPr marL="0" indent="0">
              <a:buNone/>
            </a:pPr>
            <a:r>
              <a:rPr lang="nl-NL">
                <a:latin typeface="Courier New"/>
                <a:cs typeface="Courier New"/>
              </a:rPr>
              <a:t>o</a:t>
            </a:r>
            <a:r>
              <a:rPr lang="nl-NL">
                <a:latin typeface="Corbel"/>
                <a:cs typeface="Courier New"/>
              </a:rPr>
              <a:t> Regionaal</a:t>
            </a:r>
            <a:r>
              <a:rPr lang="nl-NL">
                <a:latin typeface="Corbel"/>
              </a:rPr>
              <a:t> transformatiekader</a:t>
            </a:r>
            <a:endParaRPr lang="nl-NL"/>
          </a:p>
          <a:p>
            <a:pPr marL="0" indent="0">
              <a:buNone/>
            </a:pPr>
            <a:r>
              <a:rPr lang="nl-NL" dirty="0">
                <a:latin typeface="Courier New"/>
                <a:cs typeface="Courier New"/>
              </a:rPr>
              <a:t>o</a:t>
            </a:r>
            <a:r>
              <a:rPr lang="nl-NL">
                <a:latin typeface="Corbel"/>
                <a:cs typeface="Courier New"/>
              </a:rPr>
              <a:t> </a:t>
            </a:r>
            <a:r>
              <a:rPr lang="nl-NL" dirty="0">
                <a:latin typeface="Corbel"/>
              </a:rPr>
              <a:t>Versterken organisatiegraad op bedrijventerreinen</a:t>
            </a:r>
            <a:endParaRPr lang="nl-NL" dirty="0"/>
          </a:p>
          <a:p>
            <a:pPr marL="0" indent="0">
              <a:buNone/>
            </a:pPr>
            <a:r>
              <a:rPr lang="nl-NL" dirty="0">
                <a:latin typeface="Courier New"/>
                <a:cs typeface="Courier New"/>
              </a:rPr>
              <a:t>o</a:t>
            </a:r>
            <a:r>
              <a:rPr lang="nl-NL" dirty="0">
                <a:latin typeface="Corbel"/>
                <a:cs typeface="Courier New"/>
              </a:rPr>
              <a:t> </a:t>
            </a:r>
            <a:r>
              <a:rPr lang="nl-NL" dirty="0">
                <a:latin typeface="Corbel"/>
              </a:rPr>
              <a:t>Intensivering ruimtegebruik bedrijventerreinen</a:t>
            </a:r>
            <a:endParaRPr lang="nl-NL" dirty="0"/>
          </a:p>
          <a:p>
            <a:pPr marL="0" indent="0">
              <a:buNone/>
            </a:pPr>
            <a:r>
              <a:rPr lang="nl-NL" dirty="0">
                <a:latin typeface="Courier New"/>
                <a:cs typeface="Courier New"/>
              </a:rPr>
              <a:t>o</a:t>
            </a:r>
            <a:r>
              <a:rPr lang="nl-NL">
                <a:latin typeface="Corbel"/>
                <a:cs typeface="Courier New"/>
              </a:rPr>
              <a:t> </a:t>
            </a:r>
            <a:r>
              <a:rPr lang="nl-NL" dirty="0">
                <a:latin typeface="Corbel"/>
              </a:rPr>
              <a:t>Verkenning mogelijkheden tot meer economische functies in stedelijk gebied</a:t>
            </a:r>
            <a:endParaRPr lang="nl-NL" dirty="0"/>
          </a:p>
          <a:p>
            <a:r>
              <a:rPr lang="nl-NL" dirty="0">
                <a:latin typeface="Corbel"/>
              </a:rPr>
              <a:t>Q2/Q3: De Actualisatie MRA Kantorenstrategie wordt eind mei 2025 opgeleverd en gaat vervolgens mee in de cyclus van Platform Economie</a:t>
            </a:r>
            <a:endParaRPr lang="nl-NL" dirty="0"/>
          </a:p>
          <a:p>
            <a:r>
              <a:rPr lang="nl-NL" dirty="0">
                <a:latin typeface="Corbel"/>
              </a:rPr>
              <a:t>Q2: Economische input op o.a. werklocaties voor de Uitvoeringsagenda NOVEX MRA om bij te dragen aan een betere woon-werkbalans in de MRA</a:t>
            </a:r>
            <a:endParaRPr lang="nl-NL" dirty="0"/>
          </a:p>
          <a:p>
            <a:r>
              <a:rPr lang="nl-NL" dirty="0">
                <a:latin typeface="Corbel"/>
              </a:rPr>
              <a:t>De MRA heeft met provincie NH en SADC een Samenwerkingsovereenkomst gesloten </a:t>
            </a:r>
            <a:r>
              <a:rPr lang="nl-NL" dirty="0" err="1">
                <a:latin typeface="Corbel"/>
              </a:rPr>
              <a:t>t.b.v</a:t>
            </a:r>
            <a:r>
              <a:rPr lang="nl-NL" dirty="0">
                <a:latin typeface="Corbel"/>
              </a:rPr>
              <a:t> continuering projectbureau herstructurering (PHB) t/m 2027</a:t>
            </a:r>
            <a:endParaRPr lang="nl-NL" dirty="0"/>
          </a:p>
          <a:p>
            <a:endParaRPr lang="nl-NL" dirty="0">
              <a:latin typeface="Corbel"/>
            </a:endParaRPr>
          </a:p>
          <a:p>
            <a:endParaRPr lang="nl-NL"/>
          </a:p>
        </p:txBody>
      </p:sp>
      <p:sp>
        <p:nvSpPr>
          <p:cNvPr id="5" name="Tijdelijke aanduiding voor dianummer 4">
            <a:extLst>
              <a:ext uri="{FF2B5EF4-FFF2-40B4-BE49-F238E27FC236}">
                <a16:creationId xmlns:a16="http://schemas.microsoft.com/office/drawing/2014/main" id="{B3E6FDF1-6D86-6DC9-2738-6C3B4FCDACA7}"/>
              </a:ext>
            </a:extLst>
          </p:cNvPr>
          <p:cNvSpPr>
            <a:spLocks noGrp="1"/>
          </p:cNvSpPr>
          <p:nvPr>
            <p:ph type="sldNum" sz="quarter" idx="16"/>
          </p:nvPr>
        </p:nvSpPr>
        <p:spPr/>
        <p:txBody>
          <a:bodyPr/>
          <a:lstStyle/>
          <a:p>
            <a:fld id="{07165343-B2B3-D047-BFCD-8B8B249D29E2}" type="slidenum">
              <a:rPr lang="nl-NL" smtClean="0"/>
              <a:pPr/>
              <a:t>6</a:t>
            </a:fld>
            <a:endParaRPr lang="nl-NL"/>
          </a:p>
        </p:txBody>
      </p:sp>
    </p:spTree>
    <p:extLst>
      <p:ext uri="{BB962C8B-B14F-4D97-AF65-F5344CB8AC3E}">
        <p14:creationId xmlns:p14="http://schemas.microsoft.com/office/powerpoint/2010/main" val="325847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41C86-3635-0AC1-8745-346E27EC3993}"/>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38F4E31-F253-822C-8656-584444255D32}"/>
              </a:ext>
            </a:extLst>
          </p:cNvPr>
          <p:cNvSpPr>
            <a:spLocks noGrp="1"/>
          </p:cNvSpPr>
          <p:nvPr>
            <p:ph type="body" sz="quarter" idx="10"/>
          </p:nvPr>
        </p:nvSpPr>
        <p:spPr>
          <a:xfrm>
            <a:off x="4041774" y="508220"/>
            <a:ext cx="17983451" cy="738187"/>
          </a:xfrm>
        </p:spPr>
        <p:txBody>
          <a:bodyPr lIns="91440" tIns="45720" rIns="91440" bIns="45720" anchor="t">
            <a:noAutofit/>
          </a:bodyPr>
          <a:lstStyle/>
          <a:p>
            <a:r>
              <a:rPr lang="nl-NL" sz="4400" dirty="0">
                <a:latin typeface="Corbel"/>
              </a:rPr>
              <a:t>Ambitie 5 - We willen leefbare steden en dorpen met voldoende, betaalbare, bereikbare en toekomstbestendige woningen, in een gezonde leefomgeving </a:t>
            </a:r>
          </a:p>
        </p:txBody>
      </p:sp>
      <p:sp>
        <p:nvSpPr>
          <p:cNvPr id="3" name="Tijdelijke aanduiding voor tekst 2">
            <a:extLst>
              <a:ext uri="{FF2B5EF4-FFF2-40B4-BE49-F238E27FC236}">
                <a16:creationId xmlns:a16="http://schemas.microsoft.com/office/drawing/2014/main" id="{86CA0ADF-8466-F684-84B2-F3CFF06E9FC3}"/>
              </a:ext>
            </a:extLst>
          </p:cNvPr>
          <p:cNvSpPr>
            <a:spLocks noGrp="1"/>
          </p:cNvSpPr>
          <p:nvPr>
            <p:ph type="body" sz="quarter" idx="11"/>
          </p:nvPr>
        </p:nvSpPr>
        <p:spPr>
          <a:xfrm>
            <a:off x="4041773" y="2248523"/>
            <a:ext cx="17983451" cy="738187"/>
          </a:xfrm>
        </p:spPr>
        <p:txBody>
          <a:bodyPr lIns="91440" tIns="45720" rIns="91440" bIns="45720" anchor="t">
            <a:noAutofit/>
          </a:bodyPr>
          <a:lstStyle/>
          <a:p>
            <a:r>
              <a:rPr lang="nl-NL" sz="3600" i="1" dirty="0">
                <a:latin typeface="Corbel"/>
              </a:rPr>
              <a:t>Over deze ambitie wordt afgestemd in het PHO Bouwen &amp; Wonen, het Platform Ruimte en het Platform Mobiliteit. Het zwaartepunt ligt in het PHO Bouwen &amp; Wonen</a:t>
            </a:r>
          </a:p>
        </p:txBody>
      </p:sp>
      <p:sp>
        <p:nvSpPr>
          <p:cNvPr id="4" name="Tijdelijke aanduiding voor tekst 3">
            <a:extLst>
              <a:ext uri="{FF2B5EF4-FFF2-40B4-BE49-F238E27FC236}">
                <a16:creationId xmlns:a16="http://schemas.microsoft.com/office/drawing/2014/main" id="{FC17CE76-7DA1-659C-F21F-CD3D43CDB10A}"/>
              </a:ext>
            </a:extLst>
          </p:cNvPr>
          <p:cNvSpPr>
            <a:spLocks noGrp="1"/>
          </p:cNvSpPr>
          <p:nvPr>
            <p:ph type="body" sz="quarter" idx="12"/>
          </p:nvPr>
        </p:nvSpPr>
        <p:spPr/>
        <p:txBody>
          <a:bodyPr lIns="0" tIns="45720" rIns="91440" bIns="45720" anchor="t">
            <a:noAutofit/>
          </a:bodyPr>
          <a:lstStyle/>
          <a:p>
            <a:r>
              <a:rPr lang="nl-NL">
                <a:latin typeface="Corbel"/>
              </a:rPr>
              <a:t>Deelname aan de WOCODA 2025 in de Jaarbeurs Utrecht op 30 januari (met twee themasessies: 1) houtbouw en 2) </a:t>
            </a:r>
            <a:r>
              <a:rPr lang="nl-NL" err="1">
                <a:latin typeface="Corbel"/>
              </a:rPr>
              <a:t>flexwonen</a:t>
            </a:r>
            <a:r>
              <a:rPr lang="nl-NL">
                <a:latin typeface="Corbel"/>
              </a:rPr>
              <a:t>)</a:t>
            </a:r>
          </a:p>
          <a:p>
            <a:r>
              <a:rPr lang="nl-NL">
                <a:latin typeface="Corbel"/>
              </a:rPr>
              <a:t>Versnellingstafel MRA op 26 februari</a:t>
            </a:r>
          </a:p>
          <a:p>
            <a:r>
              <a:rPr lang="nl-NL">
                <a:latin typeface="Corbel"/>
              </a:rPr>
              <a:t>Kamerbehandeling Wet Versterking Regie op de Volkshuisvesting (WVRV)</a:t>
            </a:r>
          </a:p>
          <a:p>
            <a:r>
              <a:rPr lang="nl-NL">
                <a:latin typeface="Corbel"/>
              </a:rPr>
              <a:t>Kennissessie huisvesting aandachtsgroepen MRA op 10 februari</a:t>
            </a:r>
          </a:p>
          <a:p>
            <a:r>
              <a:rPr lang="nl-NL">
                <a:latin typeface="Corbel"/>
              </a:rPr>
              <a:t>Congres Industrieel Bouwen op 5 maart</a:t>
            </a:r>
          </a:p>
          <a:p>
            <a:r>
              <a:rPr lang="nl-NL">
                <a:latin typeface="Corbel"/>
              </a:rPr>
              <a:t>Evaluatie Convenant Houtbouw MRA en start verkenning vervolg</a:t>
            </a:r>
          </a:p>
          <a:p>
            <a:r>
              <a:rPr lang="nl-NL">
                <a:latin typeface="Corbel"/>
              </a:rPr>
              <a:t>Bijgedragen aan platform Bouw Woon Leef (onderdeel van AT5) en Nul20</a:t>
            </a:r>
          </a:p>
          <a:p>
            <a:r>
              <a:rPr lang="nl-NL">
                <a:latin typeface="Corbel"/>
              </a:rPr>
              <a:t>Partnerlunch Convenant Houtbouw MRA op 13 maart</a:t>
            </a:r>
          </a:p>
          <a:p>
            <a:endParaRPr lang="nl-NL">
              <a:latin typeface="Corbel"/>
            </a:endParaRPr>
          </a:p>
        </p:txBody>
      </p:sp>
      <p:sp>
        <p:nvSpPr>
          <p:cNvPr id="5" name="Tijdelijke aanduiding voor dianummer 4">
            <a:extLst>
              <a:ext uri="{FF2B5EF4-FFF2-40B4-BE49-F238E27FC236}">
                <a16:creationId xmlns:a16="http://schemas.microsoft.com/office/drawing/2014/main" id="{32B3C00F-0397-75F4-A0C4-AB52F2852998}"/>
              </a:ext>
            </a:extLst>
          </p:cNvPr>
          <p:cNvSpPr>
            <a:spLocks noGrp="1"/>
          </p:cNvSpPr>
          <p:nvPr>
            <p:ph type="sldNum" sz="quarter" idx="16"/>
          </p:nvPr>
        </p:nvSpPr>
        <p:spPr/>
        <p:txBody>
          <a:bodyPr/>
          <a:lstStyle/>
          <a:p>
            <a:fld id="{07165343-B2B3-D047-BFCD-8B8B249D29E2}" type="slidenum">
              <a:rPr lang="nl-NL" smtClean="0"/>
              <a:pPr/>
              <a:t>7</a:t>
            </a:fld>
            <a:endParaRPr lang="nl-NL"/>
          </a:p>
        </p:txBody>
      </p:sp>
    </p:spTree>
    <p:extLst>
      <p:ext uri="{BB962C8B-B14F-4D97-AF65-F5344CB8AC3E}">
        <p14:creationId xmlns:p14="http://schemas.microsoft.com/office/powerpoint/2010/main" val="268704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0"/>
          </p:nvPr>
        </p:nvSpPr>
        <p:spPr/>
        <p:txBody>
          <a:bodyPr lIns="91440" tIns="45720" rIns="91440" bIns="45720" anchor="t">
            <a:noAutofit/>
          </a:bodyPr>
          <a:lstStyle/>
          <a:p>
            <a:r>
              <a:rPr lang="nl-NL" sz="4800" dirty="0">
                <a:latin typeface="Corbel"/>
              </a:rPr>
              <a:t>Ambitie 6: </a:t>
            </a:r>
            <a:r>
              <a:rPr lang="nl-NL" sz="4800" i="1" dirty="0">
                <a:latin typeface="Corbel"/>
              </a:rPr>
              <a:t>We behouden en (waar mogelijk) versterken de kwaliteit van ons landschap, water en cultuurhistorisch erfgoed</a:t>
            </a:r>
          </a:p>
          <a:p>
            <a:r>
              <a:rPr lang="nl-NL" sz="3600" b="0" i="1" dirty="0">
                <a:latin typeface="Corbel"/>
              </a:rPr>
              <a:t>Over deze ambitie wordt afgestemd in het Platform Ruimte</a:t>
            </a:r>
            <a:endParaRPr lang="nl-NL" dirty="0"/>
          </a:p>
        </p:txBody>
      </p:sp>
      <p:sp>
        <p:nvSpPr>
          <p:cNvPr id="4" name="Tijdelijke aanduiding voor tekst 3"/>
          <p:cNvSpPr>
            <a:spLocks noGrp="1"/>
          </p:cNvSpPr>
          <p:nvPr>
            <p:ph type="body" sz="quarter" idx="12"/>
          </p:nvPr>
        </p:nvSpPr>
        <p:spPr>
          <a:xfrm>
            <a:off x="3490269" y="3555202"/>
            <a:ext cx="6930440" cy="8983662"/>
          </a:xfrm>
        </p:spPr>
        <p:txBody>
          <a:bodyPr lIns="0" tIns="45720" rIns="91440" bIns="45720" anchor="t">
            <a:noAutofit/>
          </a:bodyPr>
          <a:lstStyle/>
          <a:p>
            <a:pPr marL="0" indent="0">
              <a:buNone/>
            </a:pPr>
            <a:r>
              <a:rPr lang="nl-NL" b="1" dirty="0">
                <a:solidFill>
                  <a:srgbClr val="FF0000"/>
                </a:solidFill>
                <a:latin typeface="Corbel"/>
              </a:rPr>
              <a:t>Groenblauwe resultaten 2024</a:t>
            </a:r>
          </a:p>
          <a:p>
            <a:r>
              <a:rPr lang="nl-NL" dirty="0">
                <a:latin typeface="Corbel"/>
              </a:rPr>
              <a:t>12 groenblauwe maatregelpakketten onderschreven tijdens het BO Leefomgeving</a:t>
            </a:r>
          </a:p>
          <a:p>
            <a:r>
              <a:rPr lang="nl-NL" dirty="0">
                <a:latin typeface="Corbel"/>
              </a:rPr>
              <a:t>Pilotgemeenten geselecteerd voor pilot financiering klimaatadaptatie</a:t>
            </a:r>
          </a:p>
          <a:p>
            <a:r>
              <a:rPr lang="nl-NL" dirty="0">
                <a:latin typeface="Corbel"/>
              </a:rPr>
              <a:t>Verkenning keuzevraagstuk Drinkwater in relatie tot woningbouw, energie en industrie i.s.m. de MRA drinkwaterpartijen</a:t>
            </a:r>
          </a:p>
          <a:p>
            <a:r>
              <a:rPr lang="nl-NL" dirty="0">
                <a:latin typeface="Corbel"/>
              </a:rPr>
              <a:t>Eerste kosten/baten analyse van de MRA businesscase landschap</a:t>
            </a:r>
          </a:p>
          <a:p>
            <a:endParaRPr lang="nl-NL"/>
          </a:p>
          <a:p>
            <a:endParaRPr lang="nl-NL"/>
          </a:p>
        </p:txBody>
      </p:sp>
      <p:sp>
        <p:nvSpPr>
          <p:cNvPr id="5" name="Tijdelijke aanduiding voor dianummer 4"/>
          <p:cNvSpPr>
            <a:spLocks noGrp="1"/>
          </p:cNvSpPr>
          <p:nvPr>
            <p:ph type="sldNum" sz="quarter" idx="16"/>
          </p:nvPr>
        </p:nvSpPr>
        <p:spPr/>
        <p:txBody>
          <a:bodyPr/>
          <a:lstStyle/>
          <a:p>
            <a:fld id="{07165343-B2B3-D047-BFCD-8B8B249D29E2}" type="slidenum">
              <a:rPr lang="nl-NL" smtClean="0"/>
              <a:pPr/>
              <a:t>8</a:t>
            </a:fld>
            <a:endParaRPr lang="nl-NL"/>
          </a:p>
        </p:txBody>
      </p:sp>
      <p:sp>
        <p:nvSpPr>
          <p:cNvPr id="6" name="Tijdelijke aanduiding voor tekst 3">
            <a:extLst>
              <a:ext uri="{FF2B5EF4-FFF2-40B4-BE49-F238E27FC236}">
                <a16:creationId xmlns:a16="http://schemas.microsoft.com/office/drawing/2014/main" id="{9E573A66-3447-CED9-E1E5-D3718870B371}"/>
              </a:ext>
            </a:extLst>
          </p:cNvPr>
          <p:cNvSpPr txBox="1">
            <a:spLocks/>
          </p:cNvSpPr>
          <p:nvPr/>
        </p:nvSpPr>
        <p:spPr>
          <a:xfrm>
            <a:off x="11015137" y="3539068"/>
            <a:ext cx="12793769" cy="8983662"/>
          </a:xfrm>
          <a:prstGeom prst="rect">
            <a:avLst/>
          </a:prstGeom>
        </p:spPr>
        <p:txBody>
          <a:bodyPr lIns="0" tIns="45720" rIns="91440" bIns="45720" anchor="t">
            <a:noAutofit/>
          </a:bodyPr>
          <a:lstStyle>
            <a:lvl1pPr marL="571500" indent="-571500" algn="l" defTabSz="1828709" rtl="0" eaLnBrk="1" latinLnBrk="0" hangingPunct="1">
              <a:lnSpc>
                <a:spcPct val="90000"/>
              </a:lnSpc>
              <a:spcBef>
                <a:spcPts val="2000"/>
              </a:spcBef>
              <a:buClr>
                <a:srgbClr val="E11B22"/>
              </a:buClr>
              <a:buSzPct val="125000"/>
              <a:buFont typeface="Systeemlettertype regulier"/>
              <a:buChar char="+"/>
              <a:defRPr sz="3600" kern="1200">
                <a:solidFill>
                  <a:schemeClr val="tx1"/>
                </a:solidFill>
                <a:latin typeface="Avenir Roman" panose="02000503020000020003" pitchFamily="2" charset="0"/>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buFont typeface="Systeemlettertype regulier"/>
              <a:buNone/>
            </a:pPr>
            <a:r>
              <a:rPr lang="nl-NL" b="1" dirty="0">
                <a:solidFill>
                  <a:srgbClr val="FF0000"/>
                </a:solidFill>
                <a:latin typeface="Corbel"/>
              </a:rPr>
              <a:t>Groenblauwe doelen 2025</a:t>
            </a:r>
          </a:p>
          <a:p>
            <a:r>
              <a:rPr lang="nl-NL" dirty="0">
                <a:latin typeface="Corbel"/>
              </a:rPr>
              <a:t>Verder bouwen aan MRA programma Groenblauw groeit mee</a:t>
            </a:r>
          </a:p>
          <a:p>
            <a:r>
              <a:rPr lang="nl-NL" dirty="0">
                <a:latin typeface="Corbel"/>
              </a:rPr>
              <a:t>Minimaal drie investeringsvraagstukken doorrekenen op kosten en baten</a:t>
            </a:r>
          </a:p>
          <a:p>
            <a:r>
              <a:rPr lang="nl-NL" dirty="0">
                <a:latin typeface="Corbel"/>
              </a:rPr>
              <a:t>Minimaal één bekostigingsstrategie opstellen voor een investeringsvraagstuk</a:t>
            </a:r>
          </a:p>
          <a:p>
            <a:r>
              <a:rPr lang="nl-NL" dirty="0">
                <a:latin typeface="Corbel"/>
              </a:rPr>
              <a:t>Met vijf pilotgemeenten aan de slag met alternatieve financieringsconstructies voor klimaatadaptatie</a:t>
            </a:r>
          </a:p>
          <a:p>
            <a:r>
              <a:rPr lang="nl-NL" dirty="0">
                <a:latin typeface="Corbel"/>
              </a:rPr>
              <a:t>Inzoomen op een aantal urgente knelpunten waar drinkwater, woningbouw, energie en industrie elkaar tegenkomen</a:t>
            </a:r>
          </a:p>
          <a:p>
            <a:r>
              <a:rPr lang="nl-NL" dirty="0">
                <a:latin typeface="Corbel"/>
              </a:rPr>
              <a:t>Mogelijk: </a:t>
            </a:r>
          </a:p>
          <a:p>
            <a:pPr marL="1370965" lvl="1" indent="-456565"/>
            <a:r>
              <a:rPr lang="nl-NL" sz="3600" dirty="0">
                <a:latin typeface="Corbel"/>
              </a:rPr>
              <a:t>Verder oppakken keuzevraagstukken: Ruimte voor water en Betaalbare en klimaatbestendige woningbouw</a:t>
            </a:r>
          </a:p>
          <a:p>
            <a:pPr marL="1370965" lvl="1" indent="-456565"/>
            <a:r>
              <a:rPr lang="nl-NL" sz="3600" dirty="0">
                <a:latin typeface="Corbel"/>
              </a:rPr>
              <a:t>Verdere afspraken maken in BO Leefomgeving en eventueel BO MIRT over het investeren in groenblauw in de MRA</a:t>
            </a:r>
          </a:p>
          <a:p>
            <a:endParaRPr lang="nl-NL">
              <a:latin typeface="Corbel"/>
            </a:endParaRPr>
          </a:p>
          <a:p>
            <a:endParaRPr lang="nl-NL">
              <a:latin typeface="Corbel"/>
            </a:endParaRPr>
          </a:p>
        </p:txBody>
      </p:sp>
    </p:spTree>
    <p:extLst>
      <p:ext uri="{BB962C8B-B14F-4D97-AF65-F5344CB8AC3E}">
        <p14:creationId xmlns:p14="http://schemas.microsoft.com/office/powerpoint/2010/main" val="154434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F9590-F63C-C8BC-3C48-27BA1857C0C1}"/>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80EA1BC-FDA0-45EA-0184-854F445B79A8}"/>
              </a:ext>
            </a:extLst>
          </p:cNvPr>
          <p:cNvSpPr>
            <a:spLocks noGrp="1"/>
          </p:cNvSpPr>
          <p:nvPr>
            <p:ph type="body" sz="quarter" idx="10"/>
          </p:nvPr>
        </p:nvSpPr>
        <p:spPr/>
        <p:txBody>
          <a:bodyPr lIns="91440" tIns="45720" rIns="91440" bIns="45720" anchor="t">
            <a:noAutofit/>
          </a:bodyPr>
          <a:lstStyle/>
          <a:p>
            <a:r>
              <a:rPr lang="nl-NL" sz="4400" dirty="0">
                <a:latin typeface="Corbel"/>
              </a:rPr>
              <a:t>Ambitie 7 - We willen dat het (</a:t>
            </a:r>
            <a:r>
              <a:rPr lang="nl-NL" sz="4400" err="1">
                <a:latin typeface="Corbel"/>
              </a:rPr>
              <a:t>inter</a:t>
            </a:r>
            <a:r>
              <a:rPr lang="nl-NL" sz="4400" dirty="0">
                <a:latin typeface="Corbel"/>
              </a:rPr>
              <a:t>)nationale toerisme en de recreatiemogelijkheden bijdragen aan de </a:t>
            </a:r>
            <a:r>
              <a:rPr lang="nl-NL" sz="4400" err="1">
                <a:latin typeface="Corbel"/>
              </a:rPr>
              <a:t>leefkwaliteit</a:t>
            </a:r>
            <a:r>
              <a:rPr lang="nl-NL" sz="4400" dirty="0">
                <a:latin typeface="Corbel"/>
              </a:rPr>
              <a:t> van al onze inwoners </a:t>
            </a:r>
          </a:p>
        </p:txBody>
      </p:sp>
      <p:sp>
        <p:nvSpPr>
          <p:cNvPr id="3" name="Tijdelijke aanduiding voor tekst 2">
            <a:extLst>
              <a:ext uri="{FF2B5EF4-FFF2-40B4-BE49-F238E27FC236}">
                <a16:creationId xmlns:a16="http://schemas.microsoft.com/office/drawing/2014/main" id="{7D92A8DA-3440-5B0D-B8AE-169EAFD57889}"/>
              </a:ext>
            </a:extLst>
          </p:cNvPr>
          <p:cNvSpPr>
            <a:spLocks noGrp="1"/>
          </p:cNvSpPr>
          <p:nvPr>
            <p:ph type="body" sz="quarter" idx="11"/>
          </p:nvPr>
        </p:nvSpPr>
        <p:spPr>
          <a:xfrm>
            <a:off x="4041775" y="2673268"/>
            <a:ext cx="17983451" cy="738187"/>
          </a:xfrm>
        </p:spPr>
        <p:txBody>
          <a:bodyPr lIns="91440" tIns="45720" rIns="91440" bIns="45720" anchor="t">
            <a:noAutofit/>
          </a:bodyPr>
          <a:lstStyle/>
          <a:p>
            <a:r>
              <a:rPr lang="nl-NL" sz="3600" i="1" dirty="0">
                <a:latin typeface="Corbel"/>
              </a:rPr>
              <a:t>Over deze ambitie wordt afgestemd in het Platform Economie (toerisme) en het Platform Ruimte (recreatie)</a:t>
            </a:r>
          </a:p>
        </p:txBody>
      </p:sp>
      <p:sp>
        <p:nvSpPr>
          <p:cNvPr id="4" name="Tijdelijke aanduiding voor tekst 3">
            <a:extLst>
              <a:ext uri="{FF2B5EF4-FFF2-40B4-BE49-F238E27FC236}">
                <a16:creationId xmlns:a16="http://schemas.microsoft.com/office/drawing/2014/main" id="{C7E768C1-95C1-46FE-2D8A-0548D07CBAFB}"/>
              </a:ext>
            </a:extLst>
          </p:cNvPr>
          <p:cNvSpPr>
            <a:spLocks noGrp="1"/>
          </p:cNvSpPr>
          <p:nvPr>
            <p:ph type="body" sz="quarter" idx="12"/>
          </p:nvPr>
        </p:nvSpPr>
        <p:spPr/>
        <p:txBody>
          <a:bodyPr lIns="0" tIns="45720" rIns="91440" bIns="45720" anchor="t">
            <a:noAutofit/>
          </a:bodyPr>
          <a:lstStyle/>
          <a:p>
            <a:pPr>
              <a:defRPr/>
            </a:pPr>
            <a:r>
              <a:rPr lang="nl-NL" sz="3600" b="0" i="0">
                <a:solidFill>
                  <a:srgbClr val="242424"/>
                </a:solidFill>
                <a:effectLst/>
                <a:latin typeface="Corbel"/>
              </a:rPr>
              <a:t>Ontwikkelkader verblijfsaccommodaties door de werkgroep toerisme heen, gaat mee in deze cyclus DO en BO;</a:t>
            </a:r>
            <a:endParaRPr lang="nl-NL">
              <a:solidFill>
                <a:srgbClr val="242424"/>
              </a:solidFill>
              <a:latin typeface="Corbel"/>
            </a:endParaRPr>
          </a:p>
          <a:p>
            <a:pPr>
              <a:defRPr/>
            </a:pPr>
            <a:r>
              <a:rPr lang="nl-NL" sz="3600" b="0" i="0">
                <a:solidFill>
                  <a:srgbClr val="242424"/>
                </a:solidFill>
                <a:effectLst/>
                <a:latin typeface="Corbel"/>
              </a:rPr>
              <a:t>Onderzoek evenementen MRA is afgerond, komt een vervolgtraject voor om te kijken naar een regionale evenementenagenda, wellicht ook een MRA evenementenregisseur;</a:t>
            </a:r>
            <a:endParaRPr lang="nl-NL">
              <a:solidFill>
                <a:srgbClr val="242424"/>
              </a:solidFill>
              <a:latin typeface="Corbel"/>
            </a:endParaRPr>
          </a:p>
          <a:p>
            <a:pPr>
              <a:defRPr/>
            </a:pPr>
            <a:r>
              <a:rPr lang="nl-NL" sz="3600" b="0" i="0">
                <a:solidFill>
                  <a:srgbClr val="242424"/>
                </a:solidFill>
                <a:effectLst/>
                <a:latin typeface="Corbel"/>
              </a:rPr>
              <a:t>We zijn bezig met kijken naar de toekomst van bezoekersmanagement &amp; vraagsturing (voorheen ABHZ). Hiervoor hebben we in feb en begin maart sessies in de deelregio’s, en een strategiedag. Dit leidt tot een advies, op basis waarvan Amsterdam &amp; Partners een strategie zal gaan uitwerken vanaf 2026. Deze komt hopelijk voor de zomer nog naar DO en BO Economie;</a:t>
            </a:r>
            <a:endParaRPr lang="nl-NL">
              <a:solidFill>
                <a:srgbClr val="242424"/>
              </a:solidFill>
              <a:latin typeface="Corbel"/>
            </a:endParaRPr>
          </a:p>
          <a:p>
            <a:pPr>
              <a:defRPr/>
            </a:pPr>
            <a:r>
              <a:rPr lang="nl-NL" sz="3600" b="0" i="0">
                <a:solidFill>
                  <a:srgbClr val="242424"/>
                </a:solidFill>
                <a:effectLst/>
                <a:latin typeface="Corbel"/>
              </a:rPr>
              <a:t>We zijn bezig met een duurzaamheidsmarkt organiseren, waarbij meerdere duurzame initiatieven gepresenteerd zullen worden aan ambtenaren, bestuurders en belangenorganisaties;</a:t>
            </a:r>
            <a:endParaRPr lang="nl-NL">
              <a:solidFill>
                <a:srgbClr val="242424"/>
              </a:solidFill>
              <a:latin typeface="Corbel"/>
            </a:endParaRPr>
          </a:p>
          <a:p>
            <a:pPr>
              <a:defRPr/>
            </a:pPr>
            <a:r>
              <a:rPr lang="nl-NL" sz="3600" b="0" i="0">
                <a:solidFill>
                  <a:srgbClr val="242424"/>
                </a:solidFill>
                <a:effectLst/>
                <a:latin typeface="Corbel"/>
              </a:rPr>
              <a:t>We zijn aan het werk om te komen tot een ontwikkelkader </a:t>
            </a:r>
            <a:r>
              <a:rPr lang="nl-NL" sz="3600" b="0" i="0" err="1">
                <a:solidFill>
                  <a:srgbClr val="242424"/>
                </a:solidFill>
                <a:effectLst/>
                <a:latin typeface="Corbel"/>
              </a:rPr>
              <a:t>dagattracties</a:t>
            </a:r>
            <a:r>
              <a:rPr lang="nl-NL" sz="3600" b="0" i="0">
                <a:solidFill>
                  <a:srgbClr val="242424"/>
                </a:solidFill>
                <a:effectLst/>
                <a:latin typeface="Corbel"/>
              </a:rPr>
              <a:t>, deze komt binnenkort richting werkgroep toerisme;</a:t>
            </a:r>
          </a:p>
          <a:p>
            <a:pPr>
              <a:defRPr/>
            </a:pPr>
            <a:r>
              <a:rPr lang="nl-NL">
                <a:solidFill>
                  <a:srgbClr val="242424"/>
                </a:solidFill>
                <a:latin typeface="Corbel"/>
              </a:rPr>
              <a:t>We hebben met het rijk een convenant afgesloten </a:t>
            </a:r>
            <a:r>
              <a:rPr lang="nl-NL" err="1">
                <a:solidFill>
                  <a:srgbClr val="242424"/>
                </a:solidFill>
                <a:latin typeface="Corbel"/>
              </a:rPr>
              <a:t>mbt</a:t>
            </a:r>
            <a:r>
              <a:rPr lang="nl-NL">
                <a:solidFill>
                  <a:srgbClr val="242424"/>
                </a:solidFill>
                <a:latin typeface="Corbel"/>
              </a:rPr>
              <a:t> cultuur.</a:t>
            </a:r>
            <a:endParaRPr lang="nl-NL" sz="3600" b="0" i="0">
              <a:solidFill>
                <a:srgbClr val="242424"/>
              </a:solidFill>
              <a:effectLst/>
              <a:latin typeface="Corbel"/>
            </a:endParaRPr>
          </a:p>
          <a:p>
            <a:pPr marL="0" indent="0">
              <a:buNone/>
            </a:pPr>
            <a:endParaRPr lang="nl-NL"/>
          </a:p>
        </p:txBody>
      </p:sp>
      <p:sp>
        <p:nvSpPr>
          <p:cNvPr id="5" name="Tijdelijke aanduiding voor dianummer 4">
            <a:extLst>
              <a:ext uri="{FF2B5EF4-FFF2-40B4-BE49-F238E27FC236}">
                <a16:creationId xmlns:a16="http://schemas.microsoft.com/office/drawing/2014/main" id="{F6228571-99D1-BA42-2732-997F65C8F372}"/>
              </a:ext>
            </a:extLst>
          </p:cNvPr>
          <p:cNvSpPr>
            <a:spLocks noGrp="1"/>
          </p:cNvSpPr>
          <p:nvPr>
            <p:ph type="sldNum" sz="quarter" idx="16"/>
          </p:nvPr>
        </p:nvSpPr>
        <p:spPr/>
        <p:txBody>
          <a:bodyPr/>
          <a:lstStyle/>
          <a:p>
            <a:fld id="{07165343-B2B3-D047-BFCD-8B8B249D29E2}" type="slidenum">
              <a:rPr lang="nl-NL" smtClean="0"/>
              <a:pPr/>
              <a:t>9</a:t>
            </a:fld>
            <a:endParaRPr lang="nl-NL"/>
          </a:p>
        </p:txBody>
      </p:sp>
    </p:spTree>
    <p:extLst>
      <p:ext uri="{BB962C8B-B14F-4D97-AF65-F5344CB8AC3E}">
        <p14:creationId xmlns:p14="http://schemas.microsoft.com/office/powerpoint/2010/main" val="576593396"/>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2" id="{F9E2DAC9-81D5-8E4C-B5B4-D4E2AB21D5FD}" vid="{7788D01F-1146-EA4A-A654-95784EF2FCA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111F51ADA690489FCE78A1093A2A2D" ma:contentTypeVersion="4" ma:contentTypeDescription="Een nieuw document maken." ma:contentTypeScope="" ma:versionID="068e067252ef44e23800b98f2bc953f1">
  <xsd:schema xmlns:xsd="http://www.w3.org/2001/XMLSchema" xmlns:xs="http://www.w3.org/2001/XMLSchema" xmlns:p="http://schemas.microsoft.com/office/2006/metadata/properties" xmlns:ns2="d6643cf2-c509-4581-9141-5fa871b3b484" targetNamespace="http://schemas.microsoft.com/office/2006/metadata/properties" ma:root="true" ma:fieldsID="4009b4a3b635f14bc23e768731b59457" ns2:_="">
    <xsd:import namespace="d6643cf2-c509-4581-9141-5fa871b3b48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643cf2-c509-4581-9141-5fa871b3b4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70E0915-045C-4CB9-A9D9-A7BF44615B97}">
  <ds:schemaRefs>
    <ds:schemaRef ds:uri="http://schemas.microsoft.com/office/2006/metadata/contentType"/>
    <ds:schemaRef ds:uri="http://schemas.microsoft.com/office/2006/metadata/properties/metaAttributes"/>
    <ds:schemaRef ds:uri="http://www.w3.org/2000/xmlns/"/>
    <ds:schemaRef ds:uri="http://www.w3.org/2001/XMLSchema"/>
    <ds:schemaRef ds:uri="d6643cf2-c509-4581-9141-5fa871b3b484"/>
  </ds:schemaRefs>
</ds:datastoreItem>
</file>

<file path=customXml/itemProps2.xml><?xml version="1.0" encoding="utf-8"?>
<ds:datastoreItem xmlns:ds="http://schemas.openxmlformats.org/officeDocument/2006/customXml" ds:itemID="{F6E20847-5C8C-4930-A90A-839B630F1A19}">
  <ds:schemaRefs>
    <ds:schemaRef ds:uri="http://schemas.microsoft.com/sharepoint/v3/contenttype/forms"/>
  </ds:schemaRefs>
</ds:datastoreItem>
</file>

<file path=customXml/itemProps3.xml><?xml version="1.0" encoding="utf-8"?>
<ds:datastoreItem xmlns:ds="http://schemas.openxmlformats.org/officeDocument/2006/customXml" ds:itemID="{94E9E663-192A-40B1-B08F-1BCAAB4B4CD2}">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emplate>Presentatie MRA leeg</Template>
  <Application>Microsoft Office PowerPoint</Application>
  <PresentationFormat>Aangepast</PresentationFormat>
  <Slides>13</Slides>
  <Notes>0</Notes>
  <HiddenSlides>0</HiddenSlide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Rienties, Remco</dc:creator>
  <cp:lastModifiedBy>Krikke, Danique</cp:lastModifiedBy>
  <cp:revision>75</cp:revision>
  <dcterms:created xsi:type="dcterms:W3CDTF">2023-11-24T15:19:41Z</dcterms:created>
  <dcterms:modified xsi:type="dcterms:W3CDTF">2025-04-15T11:55:00Z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0x01010059111F51ADA690489FCE78A1093A2A2D</vt:lpwstr>
  </property>
</Properties>
</file>