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notesMasterIdLst>
    <p:notesMasterId r:id="rId126"/>
  </p:notesMasterIdLst>
  <p:handoutMasterIdLst>
    <p:handoutMasterId r:id="rId127"/>
  </p:handoutMasterIdLst>
  <p:sldIdLst>
    <p:sldId id="490" r:id="rId2"/>
    <p:sldId id="612" r:id="rId3"/>
    <p:sldId id="491" r:id="rId4"/>
    <p:sldId id="273" r:id="rId5"/>
    <p:sldId id="274" r:id="rId6"/>
    <p:sldId id="393" r:id="rId7"/>
    <p:sldId id="394" r:id="rId8"/>
    <p:sldId id="498" r:id="rId9"/>
    <p:sldId id="499" r:id="rId10"/>
    <p:sldId id="628" r:id="rId11"/>
    <p:sldId id="500" r:id="rId12"/>
    <p:sldId id="501" r:id="rId13"/>
    <p:sldId id="629" r:id="rId14"/>
    <p:sldId id="631" r:id="rId15"/>
    <p:sldId id="630" r:id="rId16"/>
    <p:sldId id="285" r:id="rId17"/>
    <p:sldId id="504" r:id="rId18"/>
    <p:sldId id="632" r:id="rId19"/>
    <p:sldId id="633" r:id="rId20"/>
    <p:sldId id="634" r:id="rId21"/>
    <p:sldId id="635" r:id="rId22"/>
    <p:sldId id="636" r:id="rId23"/>
    <p:sldId id="637" r:id="rId24"/>
    <p:sldId id="638" r:id="rId25"/>
    <p:sldId id="639" r:id="rId26"/>
    <p:sldId id="640" r:id="rId27"/>
    <p:sldId id="641" r:id="rId28"/>
    <p:sldId id="734" r:id="rId29"/>
    <p:sldId id="643" r:id="rId30"/>
    <p:sldId id="644" r:id="rId31"/>
    <p:sldId id="645" r:id="rId32"/>
    <p:sldId id="646" r:id="rId33"/>
    <p:sldId id="647" r:id="rId34"/>
    <p:sldId id="648" r:id="rId35"/>
    <p:sldId id="649" r:id="rId36"/>
    <p:sldId id="650" r:id="rId37"/>
    <p:sldId id="304" r:id="rId38"/>
    <p:sldId id="524" r:id="rId39"/>
    <p:sldId id="651" r:id="rId40"/>
    <p:sldId id="652" r:id="rId41"/>
    <p:sldId id="653" r:id="rId42"/>
    <p:sldId id="654" r:id="rId43"/>
    <p:sldId id="655" r:id="rId44"/>
    <p:sldId id="656" r:id="rId45"/>
    <p:sldId id="657" r:id="rId46"/>
    <p:sldId id="658" r:id="rId47"/>
    <p:sldId id="659" r:id="rId48"/>
    <p:sldId id="662" r:id="rId49"/>
    <p:sldId id="660" r:id="rId50"/>
    <p:sldId id="661" r:id="rId51"/>
    <p:sldId id="663" r:id="rId52"/>
    <p:sldId id="664" r:id="rId53"/>
    <p:sldId id="665" r:id="rId54"/>
    <p:sldId id="666" r:id="rId55"/>
    <p:sldId id="667" r:id="rId56"/>
    <p:sldId id="668" r:id="rId57"/>
    <p:sldId id="669" r:id="rId58"/>
    <p:sldId id="318" r:id="rId59"/>
    <p:sldId id="547" r:id="rId60"/>
    <p:sldId id="670" r:id="rId61"/>
    <p:sldId id="671" r:id="rId62"/>
    <p:sldId id="672" r:id="rId63"/>
    <p:sldId id="673" r:id="rId64"/>
    <p:sldId id="674" r:id="rId65"/>
    <p:sldId id="675" r:id="rId66"/>
    <p:sldId id="676" r:id="rId67"/>
    <p:sldId id="677" r:id="rId68"/>
    <p:sldId id="678" r:id="rId69"/>
    <p:sldId id="679" r:id="rId70"/>
    <p:sldId id="680" r:id="rId71"/>
    <p:sldId id="681" r:id="rId72"/>
    <p:sldId id="682" r:id="rId73"/>
    <p:sldId id="683" r:id="rId74"/>
    <p:sldId id="364" r:id="rId75"/>
    <p:sldId id="684" r:id="rId76"/>
    <p:sldId id="685" r:id="rId77"/>
    <p:sldId id="686" r:id="rId78"/>
    <p:sldId id="687" r:id="rId79"/>
    <p:sldId id="688" r:id="rId80"/>
    <p:sldId id="689" r:id="rId81"/>
    <p:sldId id="690" r:id="rId82"/>
    <p:sldId id="691" r:id="rId83"/>
    <p:sldId id="692" r:id="rId84"/>
    <p:sldId id="693" r:id="rId85"/>
    <p:sldId id="694" r:id="rId86"/>
    <p:sldId id="695" r:id="rId87"/>
    <p:sldId id="696" r:id="rId88"/>
    <p:sldId id="697" r:id="rId89"/>
    <p:sldId id="698" r:id="rId90"/>
    <p:sldId id="699" r:id="rId91"/>
    <p:sldId id="702" r:id="rId92"/>
    <p:sldId id="703" r:id="rId93"/>
    <p:sldId id="704" r:id="rId94"/>
    <p:sldId id="705" r:id="rId95"/>
    <p:sldId id="706" r:id="rId96"/>
    <p:sldId id="707" r:id="rId97"/>
    <p:sldId id="708" r:id="rId98"/>
    <p:sldId id="709" r:id="rId99"/>
    <p:sldId id="710" r:id="rId100"/>
    <p:sldId id="711" r:id="rId101"/>
    <p:sldId id="712" r:id="rId102"/>
    <p:sldId id="713" r:id="rId103"/>
    <p:sldId id="714" r:id="rId104"/>
    <p:sldId id="715" r:id="rId105"/>
    <p:sldId id="716" r:id="rId106"/>
    <p:sldId id="717" r:id="rId107"/>
    <p:sldId id="718" r:id="rId108"/>
    <p:sldId id="719" r:id="rId109"/>
    <p:sldId id="720" r:id="rId110"/>
    <p:sldId id="721" r:id="rId111"/>
    <p:sldId id="722" r:id="rId112"/>
    <p:sldId id="723" r:id="rId113"/>
    <p:sldId id="724" r:id="rId114"/>
    <p:sldId id="725" r:id="rId115"/>
    <p:sldId id="726" r:id="rId116"/>
    <p:sldId id="700" r:id="rId117"/>
    <p:sldId id="727" r:id="rId118"/>
    <p:sldId id="728" r:id="rId119"/>
    <p:sldId id="701" r:id="rId120"/>
    <p:sldId id="729" r:id="rId121"/>
    <p:sldId id="730" r:id="rId122"/>
    <p:sldId id="731" r:id="rId123"/>
    <p:sldId id="732" r:id="rId124"/>
    <p:sldId id="613" r:id="rId125"/>
  </p:sldIdLst>
  <p:sldSz cx="12190413" cy="6858000"/>
  <p:notesSz cx="6858000" cy="9144000"/>
  <p:defaultTextStyle>
    <a:defPPr lvl="0">
      <a:defRPr lang="nl-NL"/>
    </a:defPPr>
    <a:lvl1pPr marL="0" lvl="1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39" lvl="2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078" lvl="3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617" lvl="4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13" userDrawn="1">
          <p15:clr>
            <a:srgbClr val="A4A3A4"/>
          </p15:clr>
        </p15:guide>
        <p15:guide id="2" orient="horz" pos="3871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413" userDrawn="1">
          <p15:clr>
            <a:srgbClr val="A4A3A4"/>
          </p15:clr>
        </p15:guide>
        <p15:guide id="5" pos="7330" userDrawn="1">
          <p15:clr>
            <a:srgbClr val="A4A3A4"/>
          </p15:clr>
        </p15:guide>
        <p15:guide id="6" orient="horz" pos="1025" userDrawn="1">
          <p15:clr>
            <a:srgbClr val="A4A3A4"/>
          </p15:clr>
        </p15:guide>
        <p15:guide id="7" pos="738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3DB"/>
    <a:srgbClr val="004699"/>
    <a:srgbClr val="00A049"/>
    <a:srgbClr val="00A03C"/>
    <a:srgbClr val="E6E6E6"/>
    <a:srgbClr val="EC0000"/>
    <a:srgbClr val="FF0000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71"/>
    <p:restoredTop sz="91765" autoAdjust="0"/>
  </p:normalViewPr>
  <p:slideViewPr>
    <p:cSldViewPr>
      <p:cViewPr varScale="1">
        <p:scale>
          <a:sx n="58" d="100"/>
          <a:sy n="58" d="100"/>
        </p:scale>
        <p:origin x="1164" y="56"/>
      </p:cViewPr>
      <p:guideLst>
        <p:guide orient="horz" pos="1013"/>
        <p:guide orient="horz" pos="3871"/>
        <p:guide pos="3840"/>
        <p:guide pos="413"/>
        <p:guide pos="7330"/>
        <p:guide orient="horz" pos="1025"/>
        <p:guide pos="738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121" d="100"/>
          <a:sy n="121" d="100"/>
        </p:scale>
        <p:origin x="2824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tres, Mark" userId="6418f040-e9d8-455c-8c03-37c6df7143bd" providerId="ADAL" clId="{CE472961-BFCE-4872-B091-70241C1D8241}"/>
    <pc:docChg chg="modSld">
      <pc:chgData name="Intres, Mark" userId="6418f040-e9d8-455c-8c03-37c6df7143bd" providerId="ADAL" clId="{CE472961-BFCE-4872-B091-70241C1D8241}" dt="2024-07-09T08:43:34.802" v="1" actId="20577"/>
      <pc:docMkLst>
        <pc:docMk/>
      </pc:docMkLst>
      <pc:sldChg chg="modSp mod">
        <pc:chgData name="Intres, Mark" userId="6418f040-e9d8-455c-8c03-37c6df7143bd" providerId="ADAL" clId="{CE472961-BFCE-4872-B091-70241C1D8241}" dt="2024-07-09T08:43:34.802" v="1" actId="20577"/>
        <pc:sldMkLst>
          <pc:docMk/>
          <pc:sldMk cId="2323427972" sldId="490"/>
        </pc:sldMkLst>
        <pc:spChg chg="mod">
          <ac:chgData name="Intres, Mark" userId="6418f040-e9d8-455c-8c03-37c6df7143bd" providerId="ADAL" clId="{CE472961-BFCE-4872-B091-70241C1D8241}" dt="2024-07-09T08:43:34.802" v="1" actId="20577"/>
          <ac:spMkLst>
            <pc:docMk/>
            <pc:sldMk cId="2323427972" sldId="490"/>
            <ac:spMk id="8" creationId="{A4AA71A0-4F8B-85DB-9689-0476953525D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F393C-6EC8-45EA-8A7B-CAE425F76153}" type="datetimeFigureOut">
              <a:rPr lang="nl-NL" smtClean="0"/>
              <a:pPr/>
              <a:t>9-7-2024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 bwMode="gray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 bwMode="gray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7E2F9-E7B3-403F-BF57-C22921875C4F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89838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C0B33-3943-42F1-973C-9CDD51C76BBD}" type="datetimeFigureOut">
              <a:rPr lang="nl-NL" smtClean="0"/>
              <a:pPr/>
              <a:t>9-7-2024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 bwMode="gray"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 bwMode="gray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 bwMode="gray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381A9-0C9E-4D3A-A28B-AC4E168A57B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4909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87094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076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46485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     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931614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73384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5046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58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98800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59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246077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74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365559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42525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3704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5166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23728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6547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0561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79599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91786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2369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1972515-70A5-C145-84CB-2B434480C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8385-0AF6-40D8-BD2D-6BEEF66999C8}" type="datetime1">
              <a:rPr lang="nl-NL" smtClean="0"/>
              <a:t>9-7-2024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D1A444C-2AD1-C547-AEB2-708F290C3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DAD9643-28DA-CD47-AC63-365C9E533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sp>
        <p:nvSpPr>
          <p:cNvPr id="6" name="Rechthoek">
            <a:extLst>
              <a:ext uri="{FF2B5EF4-FFF2-40B4-BE49-F238E27FC236}">
                <a16:creationId xmlns:a16="http://schemas.microsoft.com/office/drawing/2014/main" id="{23D73CE4-02FA-E347-A81C-1430CFF1A335}"/>
              </a:ext>
            </a:extLst>
          </p:cNvPr>
          <p:cNvSpPr/>
          <p:nvPr userDrawn="1"/>
        </p:nvSpPr>
        <p:spPr>
          <a:xfrm>
            <a:off x="3890203" y="1"/>
            <a:ext cx="8300210" cy="1125538"/>
          </a:xfrm>
          <a:prstGeom prst="rect">
            <a:avLst/>
          </a:prstGeom>
          <a:solidFill>
            <a:srgbClr val="ECECEC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7" name="Tijdelijke aanduiding voor tekst 8">
            <a:extLst>
              <a:ext uri="{FF2B5EF4-FFF2-40B4-BE49-F238E27FC236}">
                <a16:creationId xmlns:a16="http://schemas.microsoft.com/office/drawing/2014/main" id="{B8BF88A8-0A45-EA4F-A709-19228B5E77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1675" y="223490"/>
            <a:ext cx="7205663" cy="757238"/>
          </a:xfrm>
        </p:spPr>
        <p:txBody>
          <a:bodyPr/>
          <a:lstStyle>
            <a:lvl1pPr>
              <a:buNone/>
              <a:defRPr sz="2600" b="1" i="0" baseline="0">
                <a:latin typeface="Zilla Slab" pitchFamily="2" charset="77"/>
                <a:ea typeface="Zilla Slab" pitchFamily="2" charset="77"/>
              </a:defRPr>
            </a:lvl1pPr>
          </a:lstStyle>
          <a:p>
            <a:pPr lvl="0"/>
            <a:r>
              <a:rPr lang="nl-NL" dirty="0"/>
              <a:t>[figuur </a:t>
            </a:r>
            <a:r>
              <a:rPr lang="nl-NL" dirty="0" err="1"/>
              <a:t>x.x</a:t>
            </a:r>
            <a:r>
              <a:rPr lang="nl-NL" dirty="0"/>
              <a:t>]</a:t>
            </a:r>
          </a:p>
          <a:p>
            <a:pPr lvl="0"/>
            <a:endParaRPr lang="nl-NL" dirty="0"/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EF6393CF-A865-C142-A6D5-19EEB7BEEB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582" y="1809104"/>
            <a:ext cx="3163950" cy="4392613"/>
          </a:xfrm>
        </p:spPr>
        <p:txBody>
          <a:bodyPr/>
          <a:lstStyle>
            <a:lvl1pPr>
              <a:buSzPct val="125000"/>
              <a:buFont typeface="Systeemlettertype"/>
              <a:buChar char="+"/>
              <a:defRPr/>
            </a:lvl1pPr>
          </a:lstStyle>
          <a:p>
            <a:pPr lvl="0"/>
            <a:r>
              <a:rPr lang="nl-NL" dirty="0"/>
              <a:t>[Tekst]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9" name="Tijdelijke aanduiding voor afbeelding 12">
            <a:extLst>
              <a:ext uri="{FF2B5EF4-FFF2-40B4-BE49-F238E27FC236}">
                <a16:creationId xmlns:a16="http://schemas.microsoft.com/office/drawing/2014/main" id="{3A02D2DF-3AA8-0746-8F97-ACCFA98439B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3200" y="1628800"/>
            <a:ext cx="7923600" cy="4572917"/>
          </a:xfrm>
        </p:spPr>
        <p:txBody>
          <a:bodyPr/>
          <a:lstStyle>
            <a:lvl1pPr>
              <a:buNone/>
              <a:defRPr/>
            </a:lvl1pPr>
          </a:lstStyle>
          <a:p>
            <a:endParaRPr lang="nl-NL" dirty="0"/>
          </a:p>
        </p:txBody>
      </p:sp>
      <p:sp>
        <p:nvSpPr>
          <p:cNvPr id="10" name="Rechthoek">
            <a:extLst>
              <a:ext uri="{FF2B5EF4-FFF2-40B4-BE49-F238E27FC236}">
                <a16:creationId xmlns:a16="http://schemas.microsoft.com/office/drawing/2014/main" id="{31ADAF2C-643A-874C-84CC-5B5AA950DE9C}"/>
              </a:ext>
            </a:extLst>
          </p:cNvPr>
          <p:cNvSpPr/>
          <p:nvPr userDrawn="1"/>
        </p:nvSpPr>
        <p:spPr>
          <a:xfrm>
            <a:off x="0" y="1"/>
            <a:ext cx="3890203" cy="1125538"/>
          </a:xfrm>
          <a:prstGeom prst="rect">
            <a:avLst/>
          </a:prstGeom>
          <a:solidFill>
            <a:srgbClr val="E11B2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FCDBD13B-245F-8C4E-A2C3-4CFFA69C3AA0}"/>
              </a:ext>
            </a:extLst>
          </p:cNvPr>
          <p:cNvSpPr/>
          <p:nvPr userDrawn="1"/>
        </p:nvSpPr>
        <p:spPr>
          <a:xfrm>
            <a:off x="3440203" y="670769"/>
            <a:ext cx="900000" cy="900000"/>
          </a:xfrm>
          <a:custGeom>
            <a:avLst/>
            <a:gdLst>
              <a:gd name="connsiteX0" fmla="*/ 894598 w 2073277"/>
              <a:gd name="connsiteY0" fmla="*/ 0 h 2073277"/>
              <a:gd name="connsiteX1" fmla="*/ 1178679 w 2073277"/>
              <a:gd name="connsiteY1" fmla="*/ 0 h 2073277"/>
              <a:gd name="connsiteX2" fmla="*/ 1178679 w 2073277"/>
              <a:gd name="connsiteY2" fmla="*/ 894599 h 2073277"/>
              <a:gd name="connsiteX3" fmla="*/ 2073277 w 2073277"/>
              <a:gd name="connsiteY3" fmla="*/ 894599 h 2073277"/>
              <a:gd name="connsiteX4" fmla="*/ 2073277 w 2073277"/>
              <a:gd name="connsiteY4" fmla="*/ 1178680 h 2073277"/>
              <a:gd name="connsiteX5" fmla="*/ 1178679 w 2073277"/>
              <a:gd name="connsiteY5" fmla="*/ 1178680 h 2073277"/>
              <a:gd name="connsiteX6" fmla="*/ 1178679 w 2073277"/>
              <a:gd name="connsiteY6" fmla="*/ 2073277 h 2073277"/>
              <a:gd name="connsiteX7" fmla="*/ 894598 w 2073277"/>
              <a:gd name="connsiteY7" fmla="*/ 2073277 h 2073277"/>
              <a:gd name="connsiteX8" fmla="*/ 894598 w 2073277"/>
              <a:gd name="connsiteY8" fmla="*/ 1178680 h 2073277"/>
              <a:gd name="connsiteX9" fmla="*/ 0 w 2073277"/>
              <a:gd name="connsiteY9" fmla="*/ 1178680 h 2073277"/>
              <a:gd name="connsiteX10" fmla="*/ 0 w 2073277"/>
              <a:gd name="connsiteY10" fmla="*/ 894599 h 2073277"/>
              <a:gd name="connsiteX11" fmla="*/ 894598 w 2073277"/>
              <a:gd name="connsiteY11" fmla="*/ 894599 h 207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73277" h="2073277">
                <a:moveTo>
                  <a:pt x="894598" y="0"/>
                </a:moveTo>
                <a:lnTo>
                  <a:pt x="1178679" y="0"/>
                </a:lnTo>
                <a:lnTo>
                  <a:pt x="1178679" y="894599"/>
                </a:lnTo>
                <a:lnTo>
                  <a:pt x="2073277" y="894599"/>
                </a:lnTo>
                <a:lnTo>
                  <a:pt x="2073277" y="1178680"/>
                </a:lnTo>
                <a:lnTo>
                  <a:pt x="1178679" y="1178680"/>
                </a:lnTo>
                <a:lnTo>
                  <a:pt x="1178679" y="2073277"/>
                </a:lnTo>
                <a:lnTo>
                  <a:pt x="894598" y="2073277"/>
                </a:lnTo>
                <a:lnTo>
                  <a:pt x="894598" y="1178680"/>
                </a:lnTo>
                <a:lnTo>
                  <a:pt x="0" y="1178680"/>
                </a:lnTo>
                <a:lnTo>
                  <a:pt x="0" y="894599"/>
                </a:lnTo>
                <a:lnTo>
                  <a:pt x="894598" y="894599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BBC104-5AD3-AD44-93A3-D7E5C5C161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582" y="327469"/>
            <a:ext cx="1800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35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(breed) links, teks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>
          <a:xfrm>
            <a:off x="7664736" y="1977239"/>
            <a:ext cx="4055472" cy="417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[Tekst]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6" name="Tijdelijke aanduiding voor afbeelding 5"/>
          <p:cNvSpPr>
            <a:spLocks noGrp="1" noSelect="1"/>
          </p:cNvSpPr>
          <p:nvPr>
            <p:ph type="pic" sz="quarter" idx="10" hasCustomPrompt="1"/>
          </p:nvPr>
        </p:nvSpPr>
        <p:spPr bwMode="gray">
          <a:xfrm>
            <a:off x="1052322" y="2080248"/>
            <a:ext cx="6431163" cy="4296000"/>
          </a:xfrm>
        </p:spPr>
        <p:txBody>
          <a:bodyPr/>
          <a:lstStyle>
            <a:lvl1pPr marL="0" indent="0">
              <a:buNone/>
              <a:defRPr b="0" baseline="0"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2" name="Tijdelijke aanduiding voor datum 1"/>
          <p:cNvSpPr>
            <a:spLocks noGrp="1" noSelect="1"/>
          </p:cNvSpPr>
          <p:nvPr>
            <p:ph type="dt" sz="half" idx="11"/>
          </p:nvPr>
        </p:nvSpPr>
        <p:spPr bwMode="gray"/>
        <p:txBody>
          <a:bodyPr/>
          <a:lstStyle/>
          <a:p>
            <a:fld id="{B679D125-3793-4A0F-806C-0D72838CA51F}" type="datetime1">
              <a:rPr lang="nl-NL" smtClean="0"/>
              <a:t>9-7-2024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 noSelect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 noSelect="1"/>
          </p:cNvSpPr>
          <p:nvPr>
            <p:ph type="sldNum" sz="quarter" idx="13"/>
          </p:nvPr>
        </p:nvSpPr>
        <p:spPr bwMode="gray"/>
        <p:txBody>
          <a:bodyPr/>
          <a:lstStyle/>
          <a:p>
            <a:pPr algn="l"/>
            <a:r>
              <a:rPr lang="nl-NL" dirty="0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grpSp>
        <p:nvGrpSpPr>
          <p:cNvPr id="8" name="Group 4"/>
          <p:cNvGrpSpPr>
            <a:grpSpLocks noSelect="1" noChangeAspect="1"/>
          </p:cNvGrpSpPr>
          <p:nvPr userDrawn="1"/>
        </p:nvGrpSpPr>
        <p:grpSpPr bwMode="auto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9" name="Freeform 5"/>
            <p:cNvSpPr>
              <a:spLocks noSelect="1"/>
            </p:cNvSpPr>
            <p:nvPr userDrawn="1"/>
          </p:nvSpPr>
          <p:spPr bwMode="auto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" name="Freeform 6"/>
            <p:cNvSpPr>
              <a:spLocks noSelect="1"/>
            </p:cNvSpPr>
            <p:nvPr userDrawn="1"/>
          </p:nvSpPr>
          <p:spPr bwMode="auto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852335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(hoog) links, teks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>
          <a:xfrm>
            <a:off x="5826634" y="2053441"/>
            <a:ext cx="5869280" cy="446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[Tekst]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6" name="Tijdelijke aanduiding voor afbeelding 5"/>
          <p:cNvSpPr>
            <a:spLocks noGrp="1" noSelect="1"/>
          </p:cNvSpPr>
          <p:nvPr>
            <p:ph type="pic" sz="quarter" idx="10" hasCustomPrompt="1"/>
          </p:nvPr>
        </p:nvSpPr>
        <p:spPr bwMode="gray">
          <a:xfrm>
            <a:off x="1068542" y="0"/>
            <a:ext cx="4583403" cy="6858000"/>
          </a:xfrm>
        </p:spPr>
        <p:txBody>
          <a:bodyPr/>
          <a:lstStyle>
            <a:lvl1pPr marL="0" indent="0">
              <a:buNone/>
              <a:defRPr b="0" baseline="0"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2" name="Tijdelijke aanduiding voor datum 1"/>
          <p:cNvSpPr>
            <a:spLocks noGrp="1" noSelect="1"/>
          </p:cNvSpPr>
          <p:nvPr>
            <p:ph type="dt" sz="half" idx="11"/>
          </p:nvPr>
        </p:nvSpPr>
        <p:spPr bwMode="gray"/>
        <p:txBody>
          <a:bodyPr/>
          <a:lstStyle/>
          <a:p>
            <a:fld id="{F900D2DF-45AC-4873-8C73-E5F4C570E364}" type="datetime1">
              <a:rPr lang="nl-NL" smtClean="0"/>
              <a:t>9-7-2024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 noSelect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 noSelect="1"/>
          </p:cNvSpPr>
          <p:nvPr>
            <p:ph type="sldNum" sz="quarter" idx="13"/>
          </p:nvPr>
        </p:nvSpPr>
        <p:spPr bwMode="gray"/>
        <p:txBody>
          <a:bodyPr/>
          <a:lstStyle/>
          <a:p>
            <a:pPr algn="l"/>
            <a:r>
              <a:rPr lang="nl-NL" dirty="0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9193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 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/>
          <p:cNvSpPr>
            <a:spLocks noGrp="1" noSelect="1"/>
          </p:cNvSpPr>
          <p:nvPr>
            <p:ph sz="quarter" idx="13" hasCustomPrompt="1"/>
          </p:nvPr>
        </p:nvSpPr>
        <p:spPr bwMode="gray">
          <a:xfrm>
            <a:off x="1052325" y="3366000"/>
            <a:ext cx="5183325" cy="2786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[Tekst]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11" name="Tijdelijke aanduiding voor inhoud 10"/>
          <p:cNvSpPr>
            <a:spLocks noGrp="1" noSelect="1"/>
          </p:cNvSpPr>
          <p:nvPr>
            <p:ph sz="quarter" idx="14" hasCustomPrompt="1"/>
          </p:nvPr>
        </p:nvSpPr>
        <p:spPr bwMode="gray">
          <a:xfrm>
            <a:off x="6533945" y="3366000"/>
            <a:ext cx="5183325" cy="2786400"/>
          </a:xfrm>
        </p:spPr>
        <p:txBody>
          <a:bodyPr/>
          <a:lstStyle>
            <a:lvl1pPr marL="0" marR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lvl1pPr>
          </a:lstStyle>
          <a:p>
            <a:pPr marL="287971" marR="0" lvl="0" indent="-287971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Char char=""/>
              <a:tabLst/>
              <a:defRPr/>
            </a:pPr>
            <a:r>
              <a:rPr lang="nl-NL" noProof="1"/>
              <a:t>[Tekst]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2" name="Tijdelijke aanduiding voor datum 1"/>
          <p:cNvSpPr>
            <a:spLocks noGrp="1" noSelect="1"/>
          </p:cNvSpPr>
          <p:nvPr>
            <p:ph type="dt" sz="half" idx="15"/>
          </p:nvPr>
        </p:nvSpPr>
        <p:spPr bwMode="gray"/>
        <p:txBody>
          <a:bodyPr/>
          <a:lstStyle/>
          <a:p>
            <a:fld id="{05853BB1-AA2C-4458-AEA6-6368DEB3275D}" type="datetime1">
              <a:rPr lang="nl-NL" smtClean="0"/>
              <a:t>9-7-2024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 noSelect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 noSelect="1"/>
          </p:cNvSpPr>
          <p:nvPr>
            <p:ph type="sldNum" sz="quarter" idx="17"/>
          </p:nvPr>
        </p:nvSpPr>
        <p:spPr bwMode="gray"/>
        <p:txBody>
          <a:bodyPr/>
          <a:lstStyle/>
          <a:p>
            <a:pPr algn="l"/>
            <a:r>
              <a:rPr lang="nl-NL" dirty="0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sp>
        <p:nvSpPr>
          <p:cNvPr id="5" name="Titel 4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1052322" y="1916419"/>
            <a:ext cx="10798594" cy="1296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[Titel]</a:t>
            </a:r>
          </a:p>
        </p:txBody>
      </p:sp>
      <p:grpSp>
        <p:nvGrpSpPr>
          <p:cNvPr id="8" name="Group 4"/>
          <p:cNvGrpSpPr>
            <a:grpSpLocks noSelect="1" noChangeAspect="1"/>
          </p:cNvGrpSpPr>
          <p:nvPr userDrawn="1"/>
        </p:nvGrpSpPr>
        <p:grpSpPr bwMode="gray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10" name="Freeform 5"/>
            <p:cNvSpPr>
              <a:spLocks noSelect="1"/>
            </p:cNvSpPr>
            <p:nvPr userDrawn="1"/>
          </p:nvSpPr>
          <p:spPr bwMode="gray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" name="Freeform 6"/>
            <p:cNvSpPr>
              <a:spLocks noSelect="1"/>
            </p:cNvSpPr>
            <p:nvPr userDrawn="1"/>
          </p:nvSpPr>
          <p:spPr bwMode="gray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83754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Select="1"/>
          </p:cNvSpPr>
          <p:nvPr>
            <p:ph type="dt" sz="half" idx="10"/>
          </p:nvPr>
        </p:nvSpPr>
        <p:spPr bwMode="gray"/>
        <p:txBody>
          <a:bodyPr/>
          <a:lstStyle/>
          <a:p>
            <a:fld id="{A7C8C107-A6F7-42C8-943E-4FD9BB4C5093}" type="datetime1">
              <a:rPr lang="nl-NL" smtClean="0"/>
              <a:t>9-7-2024</a:t>
            </a:fld>
            <a:endParaRPr lang="nl-NL" dirty="0"/>
          </a:p>
        </p:txBody>
      </p:sp>
      <p:sp>
        <p:nvSpPr>
          <p:cNvPr id="3" name="Footer Placeholder 2"/>
          <p:cNvSpPr>
            <a:spLocks noGrp="1" noSelect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nl-NL" dirty="0"/>
              <a:t>Via Invoegen | Koptekst en voettekst kunt u de tekst wijzigen</a:t>
            </a:r>
          </a:p>
        </p:txBody>
      </p:sp>
      <p:sp>
        <p:nvSpPr>
          <p:cNvPr id="4" name="Slide Number Placeholder 3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pPr algn="l"/>
            <a:r>
              <a:rPr lang="nl-NL" dirty="0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sp>
        <p:nvSpPr>
          <p:cNvPr id="13" name="Tijdelijke aanduiding voor afbeelding 12"/>
          <p:cNvSpPr>
            <a:spLocks noGrp="1" noSelect="1"/>
          </p:cNvSpPr>
          <p:nvPr>
            <p:ph type="pic" sz="quarter" idx="13" hasCustomPrompt="1"/>
          </p:nvPr>
        </p:nvSpPr>
        <p:spPr bwMode="gray">
          <a:xfrm>
            <a:off x="0" y="0"/>
            <a:ext cx="12189600" cy="6858000"/>
          </a:xfrm>
          <a:custGeom>
            <a:avLst/>
            <a:gdLst>
              <a:gd name="connsiteX0" fmla="*/ 0 w 11484000"/>
              <a:gd name="connsiteY0" fmla="*/ 0 h 6858000"/>
              <a:gd name="connsiteX1" fmla="*/ 11484000 w 11484000"/>
              <a:gd name="connsiteY1" fmla="*/ 0 h 6858000"/>
              <a:gd name="connsiteX2" fmla="*/ 11484000 w 11484000"/>
              <a:gd name="connsiteY2" fmla="*/ 6858000 h 6858000"/>
              <a:gd name="connsiteX3" fmla="*/ 0 w 1148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84000" h="6858000">
                <a:moveTo>
                  <a:pt x="0" y="0"/>
                </a:moveTo>
                <a:lnTo>
                  <a:pt x="11484000" y="0"/>
                </a:lnTo>
                <a:lnTo>
                  <a:pt x="11484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</p:spTree>
    <p:extLst>
      <p:ext uri="{BB962C8B-B14F-4D97-AF65-F5344CB8AC3E}">
        <p14:creationId xmlns:p14="http://schemas.microsoft.com/office/powerpoint/2010/main" val="4288100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nl-NL" noProof="1"/>
              <a:t>[Titel]</a:t>
            </a:r>
          </a:p>
        </p:txBody>
      </p:sp>
      <p:grpSp>
        <p:nvGrpSpPr>
          <p:cNvPr id="8" name="Group 4"/>
          <p:cNvGrpSpPr>
            <a:grpSpLocks noSelect="1" noChangeAspect="1"/>
          </p:cNvGrpSpPr>
          <p:nvPr userDrawn="1"/>
        </p:nvGrpSpPr>
        <p:grpSpPr bwMode="gray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9" name="Freeform 5"/>
            <p:cNvSpPr>
              <a:spLocks noSelect="1"/>
            </p:cNvSpPr>
            <p:nvPr userDrawn="1"/>
          </p:nvSpPr>
          <p:spPr bwMode="gray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" name="Freeform 6"/>
            <p:cNvSpPr>
              <a:spLocks noSelect="1"/>
            </p:cNvSpPr>
            <p:nvPr userDrawn="1"/>
          </p:nvSpPr>
          <p:spPr bwMode="gray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930287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Select="1"/>
          </p:cNvSpPr>
          <p:nvPr>
            <p:ph type="dt" sz="half" idx="10"/>
          </p:nvPr>
        </p:nvSpPr>
        <p:spPr bwMode="gray"/>
        <p:txBody>
          <a:bodyPr/>
          <a:lstStyle/>
          <a:p>
            <a:fld id="{C38362C3-DDA5-43CC-8722-861BE90BAA26}" type="datetime1">
              <a:rPr lang="nl-NL" smtClean="0"/>
              <a:t>9-7-2024</a:t>
            </a:fld>
            <a:endParaRPr lang="nl-NL" dirty="0"/>
          </a:p>
        </p:txBody>
      </p:sp>
      <p:sp>
        <p:nvSpPr>
          <p:cNvPr id="3" name="Footer Placeholder 2"/>
          <p:cNvSpPr>
            <a:spLocks noGrp="1" noSelect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4" name="Slide Number Placeholder 3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pPr algn="l"/>
            <a:r>
              <a:rPr lang="nl-NL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0913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 Figuur met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Select="1"/>
          </p:cNvSpPr>
          <p:nvPr>
            <p:ph type="dt" sz="half" idx="10"/>
          </p:nvPr>
        </p:nvSpPr>
        <p:spPr bwMode="gray"/>
        <p:txBody>
          <a:bodyPr/>
          <a:lstStyle/>
          <a:p>
            <a:fld id="{6BF79426-F050-4566-86A1-BDDE621606B5}" type="datetime1">
              <a:rPr lang="nl-NL" smtClean="0"/>
              <a:t>9-7-2024</a:t>
            </a:fld>
            <a:endParaRPr lang="nl-NL" dirty="0"/>
          </a:p>
        </p:txBody>
      </p:sp>
      <p:sp>
        <p:nvSpPr>
          <p:cNvPr id="3" name="Footer Placeholder 2"/>
          <p:cNvSpPr>
            <a:spLocks noGrp="1" noSelect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4" name="Slide Number Placeholder 3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pPr algn="l"/>
            <a:r>
              <a:rPr lang="nl-NL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grpSp>
        <p:nvGrpSpPr>
          <p:cNvPr id="5" name="Group 4"/>
          <p:cNvGrpSpPr>
            <a:grpSpLocks noSelect="1" noChangeAspect="1"/>
          </p:cNvGrpSpPr>
          <p:nvPr userDrawn="1"/>
        </p:nvGrpSpPr>
        <p:grpSpPr bwMode="auto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6" name="Freeform 5"/>
            <p:cNvSpPr>
              <a:spLocks noSelect="1"/>
            </p:cNvSpPr>
            <p:nvPr userDrawn="1"/>
          </p:nvSpPr>
          <p:spPr bwMode="auto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" name="Freeform 6"/>
            <p:cNvSpPr>
              <a:spLocks noSelect="1"/>
            </p:cNvSpPr>
            <p:nvPr userDrawn="1"/>
          </p:nvSpPr>
          <p:spPr bwMode="auto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099675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1972515-70A5-C145-84CB-2B434480C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8385-0AF6-40D8-BD2D-6BEEF66999C8}" type="datetime1">
              <a:rPr lang="nl-NL" smtClean="0"/>
              <a:t>9-7-2024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D1A444C-2AD1-C547-AEB2-708F290C3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DAD9643-28DA-CD47-AC63-365C9E533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sp>
        <p:nvSpPr>
          <p:cNvPr id="6" name="Rechthoek">
            <a:extLst>
              <a:ext uri="{FF2B5EF4-FFF2-40B4-BE49-F238E27FC236}">
                <a16:creationId xmlns:a16="http://schemas.microsoft.com/office/drawing/2014/main" id="{23D73CE4-02FA-E347-A81C-1430CFF1A335}"/>
              </a:ext>
            </a:extLst>
          </p:cNvPr>
          <p:cNvSpPr/>
          <p:nvPr userDrawn="1"/>
        </p:nvSpPr>
        <p:spPr>
          <a:xfrm>
            <a:off x="3890203" y="1"/>
            <a:ext cx="8300210" cy="1125538"/>
          </a:xfrm>
          <a:prstGeom prst="rect">
            <a:avLst/>
          </a:prstGeom>
          <a:solidFill>
            <a:srgbClr val="ECECEC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9" name="Tijdelijke aanduiding voor afbeelding 12">
            <a:extLst>
              <a:ext uri="{FF2B5EF4-FFF2-40B4-BE49-F238E27FC236}">
                <a16:creationId xmlns:a16="http://schemas.microsoft.com/office/drawing/2014/main" id="{3A02D2DF-3AA8-0746-8F97-ACCFA98439B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3200" y="327470"/>
            <a:ext cx="7923600" cy="587424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nl-NL" dirty="0"/>
          </a:p>
        </p:txBody>
      </p:sp>
      <p:sp>
        <p:nvSpPr>
          <p:cNvPr id="10" name="Rechthoek">
            <a:extLst>
              <a:ext uri="{FF2B5EF4-FFF2-40B4-BE49-F238E27FC236}">
                <a16:creationId xmlns:a16="http://schemas.microsoft.com/office/drawing/2014/main" id="{31ADAF2C-643A-874C-84CC-5B5AA950DE9C}"/>
              </a:ext>
            </a:extLst>
          </p:cNvPr>
          <p:cNvSpPr/>
          <p:nvPr userDrawn="1"/>
        </p:nvSpPr>
        <p:spPr>
          <a:xfrm>
            <a:off x="0" y="1"/>
            <a:ext cx="3890203" cy="1125538"/>
          </a:xfrm>
          <a:prstGeom prst="rect">
            <a:avLst/>
          </a:prstGeom>
          <a:solidFill>
            <a:srgbClr val="E11B2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11" name="Vrije vorm 10">
            <a:extLst>
              <a:ext uri="{FF2B5EF4-FFF2-40B4-BE49-F238E27FC236}">
                <a16:creationId xmlns:a16="http://schemas.microsoft.com/office/drawing/2014/main" id="{A3B016EC-6368-BE43-925B-87E2BD6703A7}"/>
              </a:ext>
            </a:extLst>
          </p:cNvPr>
          <p:cNvSpPr/>
          <p:nvPr userDrawn="1"/>
        </p:nvSpPr>
        <p:spPr>
          <a:xfrm>
            <a:off x="3440203" y="670769"/>
            <a:ext cx="900000" cy="900000"/>
          </a:xfrm>
          <a:custGeom>
            <a:avLst/>
            <a:gdLst>
              <a:gd name="connsiteX0" fmla="*/ 894598 w 2073277"/>
              <a:gd name="connsiteY0" fmla="*/ 0 h 2073277"/>
              <a:gd name="connsiteX1" fmla="*/ 1178679 w 2073277"/>
              <a:gd name="connsiteY1" fmla="*/ 0 h 2073277"/>
              <a:gd name="connsiteX2" fmla="*/ 1178679 w 2073277"/>
              <a:gd name="connsiteY2" fmla="*/ 894599 h 2073277"/>
              <a:gd name="connsiteX3" fmla="*/ 2073277 w 2073277"/>
              <a:gd name="connsiteY3" fmla="*/ 894599 h 2073277"/>
              <a:gd name="connsiteX4" fmla="*/ 2073277 w 2073277"/>
              <a:gd name="connsiteY4" fmla="*/ 1178680 h 2073277"/>
              <a:gd name="connsiteX5" fmla="*/ 1178679 w 2073277"/>
              <a:gd name="connsiteY5" fmla="*/ 1178680 h 2073277"/>
              <a:gd name="connsiteX6" fmla="*/ 1178679 w 2073277"/>
              <a:gd name="connsiteY6" fmla="*/ 2073277 h 2073277"/>
              <a:gd name="connsiteX7" fmla="*/ 894598 w 2073277"/>
              <a:gd name="connsiteY7" fmla="*/ 2073277 h 2073277"/>
              <a:gd name="connsiteX8" fmla="*/ 894598 w 2073277"/>
              <a:gd name="connsiteY8" fmla="*/ 1178680 h 2073277"/>
              <a:gd name="connsiteX9" fmla="*/ 0 w 2073277"/>
              <a:gd name="connsiteY9" fmla="*/ 1178680 h 2073277"/>
              <a:gd name="connsiteX10" fmla="*/ 0 w 2073277"/>
              <a:gd name="connsiteY10" fmla="*/ 894599 h 2073277"/>
              <a:gd name="connsiteX11" fmla="*/ 894598 w 2073277"/>
              <a:gd name="connsiteY11" fmla="*/ 894599 h 207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73277" h="2073277">
                <a:moveTo>
                  <a:pt x="894598" y="0"/>
                </a:moveTo>
                <a:lnTo>
                  <a:pt x="1178679" y="0"/>
                </a:lnTo>
                <a:lnTo>
                  <a:pt x="1178679" y="894599"/>
                </a:lnTo>
                <a:lnTo>
                  <a:pt x="2073277" y="894599"/>
                </a:lnTo>
                <a:lnTo>
                  <a:pt x="2073277" y="1178680"/>
                </a:lnTo>
                <a:lnTo>
                  <a:pt x="1178679" y="1178680"/>
                </a:lnTo>
                <a:lnTo>
                  <a:pt x="1178679" y="2073277"/>
                </a:lnTo>
                <a:lnTo>
                  <a:pt x="894598" y="2073277"/>
                </a:lnTo>
                <a:lnTo>
                  <a:pt x="894598" y="1178680"/>
                </a:lnTo>
                <a:lnTo>
                  <a:pt x="0" y="1178680"/>
                </a:lnTo>
                <a:lnTo>
                  <a:pt x="0" y="894599"/>
                </a:lnTo>
                <a:lnTo>
                  <a:pt x="894598" y="894599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FF7FF929-C52D-994C-AFC2-F299E6BD33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582" y="1809104"/>
            <a:ext cx="3163952" cy="683792"/>
          </a:xfrm>
        </p:spPr>
        <p:txBody>
          <a:bodyPr/>
          <a:lstStyle>
            <a:lvl1pPr>
              <a:buNone/>
              <a:defRPr sz="2600" b="1" i="0" baseline="0">
                <a:latin typeface="Zilla Slab" pitchFamily="2" charset="77"/>
                <a:ea typeface="Zilla Slab" pitchFamily="2" charset="77"/>
              </a:defRPr>
            </a:lvl1pPr>
          </a:lstStyle>
          <a:p>
            <a:pPr lvl="0"/>
            <a:r>
              <a:rPr lang="nl-NL" dirty="0"/>
              <a:t>[figuur </a:t>
            </a:r>
            <a:r>
              <a:rPr lang="nl-NL" dirty="0" err="1"/>
              <a:t>x.x</a:t>
            </a:r>
            <a:r>
              <a:rPr lang="nl-NL" dirty="0"/>
              <a:t>]</a:t>
            </a:r>
          </a:p>
          <a:p>
            <a:pPr lvl="0"/>
            <a:endParaRPr lang="nl-NL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4E68911-95A2-694A-A868-8F8735E29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582" y="327469"/>
            <a:ext cx="1800000" cy="462162"/>
          </a:xfrm>
          <a:prstGeom prst="rect">
            <a:avLst/>
          </a:prstGeom>
        </p:spPr>
      </p:pic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091640F2-0B44-6E49-A49E-72026FF6F8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582" y="2684042"/>
            <a:ext cx="3163950" cy="3503189"/>
          </a:xfrm>
        </p:spPr>
        <p:txBody>
          <a:bodyPr/>
          <a:lstStyle>
            <a:lvl1pPr>
              <a:buSzPct val="125000"/>
              <a:buFont typeface="Systeemlettertype"/>
              <a:buChar char="+"/>
              <a:defRPr/>
            </a:lvl1pPr>
          </a:lstStyle>
          <a:p>
            <a:pPr lvl="0"/>
            <a:r>
              <a:rPr lang="nl-NL" dirty="0"/>
              <a:t>[Tekst]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631377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1972515-70A5-C145-84CB-2B434480C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8385-0AF6-40D8-BD2D-6BEEF66999C8}" type="datetime1">
              <a:rPr lang="nl-NL" smtClean="0"/>
              <a:t>9-7-2024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D1A444C-2AD1-C547-AEB2-708F290C3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DAD9643-28DA-CD47-AC63-365C9E533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sp>
        <p:nvSpPr>
          <p:cNvPr id="6" name="Rechthoek">
            <a:extLst>
              <a:ext uri="{FF2B5EF4-FFF2-40B4-BE49-F238E27FC236}">
                <a16:creationId xmlns:a16="http://schemas.microsoft.com/office/drawing/2014/main" id="{23D73CE4-02FA-E347-A81C-1430CFF1A335}"/>
              </a:ext>
            </a:extLst>
          </p:cNvPr>
          <p:cNvSpPr/>
          <p:nvPr userDrawn="1"/>
        </p:nvSpPr>
        <p:spPr>
          <a:xfrm>
            <a:off x="2664295" y="1"/>
            <a:ext cx="9526118" cy="1125538"/>
          </a:xfrm>
          <a:prstGeom prst="rect">
            <a:avLst/>
          </a:prstGeom>
          <a:solidFill>
            <a:srgbClr val="ECECEC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10" name="Rechthoek">
            <a:extLst>
              <a:ext uri="{FF2B5EF4-FFF2-40B4-BE49-F238E27FC236}">
                <a16:creationId xmlns:a16="http://schemas.microsoft.com/office/drawing/2014/main" id="{31ADAF2C-643A-874C-84CC-5B5AA950DE9C}"/>
              </a:ext>
            </a:extLst>
          </p:cNvPr>
          <p:cNvSpPr/>
          <p:nvPr userDrawn="1"/>
        </p:nvSpPr>
        <p:spPr>
          <a:xfrm>
            <a:off x="0" y="1"/>
            <a:ext cx="2736303" cy="1125538"/>
          </a:xfrm>
          <a:prstGeom prst="rect">
            <a:avLst/>
          </a:prstGeom>
          <a:solidFill>
            <a:srgbClr val="E11B2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FCDBD13B-245F-8C4E-A2C3-4CFFA69C3AA0}"/>
              </a:ext>
            </a:extLst>
          </p:cNvPr>
          <p:cNvSpPr/>
          <p:nvPr userDrawn="1"/>
        </p:nvSpPr>
        <p:spPr>
          <a:xfrm>
            <a:off x="2286303" y="675539"/>
            <a:ext cx="900000" cy="900000"/>
          </a:xfrm>
          <a:custGeom>
            <a:avLst/>
            <a:gdLst>
              <a:gd name="connsiteX0" fmla="*/ 894598 w 2073277"/>
              <a:gd name="connsiteY0" fmla="*/ 0 h 2073277"/>
              <a:gd name="connsiteX1" fmla="*/ 1178679 w 2073277"/>
              <a:gd name="connsiteY1" fmla="*/ 0 h 2073277"/>
              <a:gd name="connsiteX2" fmla="*/ 1178679 w 2073277"/>
              <a:gd name="connsiteY2" fmla="*/ 894599 h 2073277"/>
              <a:gd name="connsiteX3" fmla="*/ 2073277 w 2073277"/>
              <a:gd name="connsiteY3" fmla="*/ 894599 h 2073277"/>
              <a:gd name="connsiteX4" fmla="*/ 2073277 w 2073277"/>
              <a:gd name="connsiteY4" fmla="*/ 1178680 h 2073277"/>
              <a:gd name="connsiteX5" fmla="*/ 1178679 w 2073277"/>
              <a:gd name="connsiteY5" fmla="*/ 1178680 h 2073277"/>
              <a:gd name="connsiteX6" fmla="*/ 1178679 w 2073277"/>
              <a:gd name="connsiteY6" fmla="*/ 2073277 h 2073277"/>
              <a:gd name="connsiteX7" fmla="*/ 894598 w 2073277"/>
              <a:gd name="connsiteY7" fmla="*/ 2073277 h 2073277"/>
              <a:gd name="connsiteX8" fmla="*/ 894598 w 2073277"/>
              <a:gd name="connsiteY8" fmla="*/ 1178680 h 2073277"/>
              <a:gd name="connsiteX9" fmla="*/ 0 w 2073277"/>
              <a:gd name="connsiteY9" fmla="*/ 1178680 h 2073277"/>
              <a:gd name="connsiteX10" fmla="*/ 0 w 2073277"/>
              <a:gd name="connsiteY10" fmla="*/ 894599 h 2073277"/>
              <a:gd name="connsiteX11" fmla="*/ 894598 w 2073277"/>
              <a:gd name="connsiteY11" fmla="*/ 894599 h 207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73277" h="2073277">
                <a:moveTo>
                  <a:pt x="894598" y="0"/>
                </a:moveTo>
                <a:lnTo>
                  <a:pt x="1178679" y="0"/>
                </a:lnTo>
                <a:lnTo>
                  <a:pt x="1178679" y="894599"/>
                </a:lnTo>
                <a:lnTo>
                  <a:pt x="2073277" y="894599"/>
                </a:lnTo>
                <a:lnTo>
                  <a:pt x="2073277" y="1178680"/>
                </a:lnTo>
                <a:lnTo>
                  <a:pt x="1178679" y="1178680"/>
                </a:lnTo>
                <a:lnTo>
                  <a:pt x="1178679" y="2073277"/>
                </a:lnTo>
                <a:lnTo>
                  <a:pt x="894598" y="2073277"/>
                </a:lnTo>
                <a:lnTo>
                  <a:pt x="894598" y="1178680"/>
                </a:lnTo>
                <a:lnTo>
                  <a:pt x="0" y="1178680"/>
                </a:lnTo>
                <a:lnTo>
                  <a:pt x="0" y="894599"/>
                </a:lnTo>
                <a:lnTo>
                  <a:pt x="894598" y="894599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" name="Tijdelijke aanduiding voor tekst 10">
            <a:extLst>
              <a:ext uri="{FF2B5EF4-FFF2-40B4-BE49-F238E27FC236}">
                <a16:creationId xmlns:a16="http://schemas.microsoft.com/office/drawing/2014/main" id="{3C1FFCE8-AC27-084B-ABAB-1176C4B381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8902" y="1809104"/>
            <a:ext cx="8358128" cy="4087469"/>
          </a:xfrm>
        </p:spPr>
        <p:txBody>
          <a:bodyPr/>
          <a:lstStyle>
            <a:lvl2pPr>
              <a:lnSpc>
                <a:spcPts val="2400"/>
              </a:lnSpc>
              <a:defRPr/>
            </a:lvl2pPr>
          </a:lstStyle>
          <a:p>
            <a:pPr lvl="0"/>
            <a:r>
              <a:rPr lang="nl-NL" dirty="0"/>
              <a:t>[Tekst]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C701A269-F154-3842-BBC0-352D3EF2C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902" y="223490"/>
            <a:ext cx="8358437" cy="757238"/>
          </a:xfrm>
        </p:spPr>
        <p:txBody>
          <a:bodyPr/>
          <a:lstStyle>
            <a:lvl1pPr>
              <a:buNone/>
              <a:defRPr sz="2400" b="1" i="0" baseline="0">
                <a:latin typeface="Zilla Slab" pitchFamily="2" charset="77"/>
                <a:ea typeface="Zilla Slab" pitchFamily="2" charset="77"/>
              </a:defRPr>
            </a:lvl1pPr>
          </a:lstStyle>
          <a:p>
            <a:pPr lvl="0"/>
            <a:r>
              <a:rPr lang="nl-NL" dirty="0"/>
              <a:t>[Titel]</a:t>
            </a:r>
          </a:p>
          <a:p>
            <a:pPr lvl="0"/>
            <a:endParaRPr lang="nl-NL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E7A67AD0-8F95-2B42-8088-06EDA68A46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582" y="327469"/>
            <a:ext cx="1800000" cy="462162"/>
          </a:xfrm>
          <a:prstGeom prst="rect">
            <a:avLst/>
          </a:prstGeom>
        </p:spPr>
      </p:pic>
      <p:sp>
        <p:nvSpPr>
          <p:cNvPr id="11" name="Rechthoek">
            <a:extLst>
              <a:ext uri="{FF2B5EF4-FFF2-40B4-BE49-F238E27FC236}">
                <a16:creationId xmlns:a16="http://schemas.microsoft.com/office/drawing/2014/main" id="{109E9334-AF72-FA4C-96F5-00C41FE05D18}"/>
              </a:ext>
            </a:extLst>
          </p:cNvPr>
          <p:cNvSpPr/>
          <p:nvPr userDrawn="1"/>
        </p:nvSpPr>
        <p:spPr>
          <a:xfrm>
            <a:off x="-89346" y="6597352"/>
            <a:ext cx="2736000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207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ijs"/>
          <p:cNvSpPr>
            <a:spLocks noSelect="1"/>
          </p:cNvSpPr>
          <p:nvPr userDrawn="1"/>
        </p:nvSpPr>
        <p:spPr>
          <a:xfrm>
            <a:off x="694800" y="0"/>
            <a:ext cx="1148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0" name="Group 4"/>
          <p:cNvGrpSpPr>
            <a:grpSpLocks noSelect="1" noChangeAspect="1"/>
          </p:cNvGrpSpPr>
          <p:nvPr userDrawn="1"/>
        </p:nvGrpSpPr>
        <p:grpSpPr bwMode="gray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11" name="Freeform 5"/>
            <p:cNvSpPr>
              <a:spLocks noSelect="1"/>
            </p:cNvSpPr>
            <p:nvPr userDrawn="1"/>
          </p:nvSpPr>
          <p:spPr bwMode="gray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rgbClr val="EC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" name="Freeform 6"/>
            <p:cNvSpPr>
              <a:spLocks noSelect="1"/>
            </p:cNvSpPr>
            <p:nvPr userDrawn="1"/>
          </p:nvSpPr>
          <p:spPr bwMode="gray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87" name="Tijdelijke aanduiding voor afbeelding 86"/>
          <p:cNvSpPr>
            <a:spLocks noGrp="1" noSelect="1"/>
          </p:cNvSpPr>
          <p:nvPr>
            <p:ph type="pic" sz="quarter" idx="12" hasCustomPrompt="1"/>
          </p:nvPr>
        </p:nvSpPr>
        <p:spPr bwMode="gray">
          <a:xfrm>
            <a:off x="694804" y="2"/>
            <a:ext cx="11483996" cy="6857998"/>
          </a:xfrm>
          <a:custGeom>
            <a:avLst/>
            <a:gdLst>
              <a:gd name="connsiteX0" fmla="*/ 1307630 w 11483996"/>
              <a:gd name="connsiteY0" fmla="*/ 876788 h 6857998"/>
              <a:gd name="connsiteX1" fmla="*/ 1316212 w 11483996"/>
              <a:gd name="connsiteY1" fmla="*/ 876788 h 6857998"/>
              <a:gd name="connsiteX2" fmla="*/ 1316212 w 11483996"/>
              <a:gd name="connsiteY2" fmla="*/ 885838 h 6857998"/>
              <a:gd name="connsiteX3" fmla="*/ 1274901 w 11483996"/>
              <a:gd name="connsiteY3" fmla="*/ 922826 h 6857998"/>
              <a:gd name="connsiteX4" fmla="*/ 1246363 w 11483996"/>
              <a:gd name="connsiteY4" fmla="*/ 901578 h 6857998"/>
              <a:gd name="connsiteX5" fmla="*/ 1307630 w 11483996"/>
              <a:gd name="connsiteY5" fmla="*/ 876788 h 6857998"/>
              <a:gd name="connsiteX6" fmla="*/ 2592117 w 11483996"/>
              <a:gd name="connsiteY6" fmla="*/ 876788 h 6857998"/>
              <a:gd name="connsiteX7" fmla="*/ 2600499 w 11483996"/>
              <a:gd name="connsiteY7" fmla="*/ 876788 h 6857998"/>
              <a:gd name="connsiteX8" fmla="*/ 2600499 w 11483996"/>
              <a:gd name="connsiteY8" fmla="*/ 885838 h 6857998"/>
              <a:gd name="connsiteX9" fmla="*/ 2559387 w 11483996"/>
              <a:gd name="connsiteY9" fmla="*/ 922826 h 6857998"/>
              <a:gd name="connsiteX10" fmla="*/ 2530649 w 11483996"/>
              <a:gd name="connsiteY10" fmla="*/ 901578 h 6857998"/>
              <a:gd name="connsiteX11" fmla="*/ 2592117 w 11483996"/>
              <a:gd name="connsiteY11" fmla="*/ 876788 h 6857998"/>
              <a:gd name="connsiteX12" fmla="*/ 2367136 w 11483996"/>
              <a:gd name="connsiteY12" fmla="*/ 819638 h 6857998"/>
              <a:gd name="connsiteX13" fmla="*/ 2414762 w 11483996"/>
              <a:gd name="connsiteY13" fmla="*/ 868057 h 6857998"/>
              <a:gd name="connsiteX14" fmla="*/ 2367136 w 11483996"/>
              <a:gd name="connsiteY14" fmla="*/ 916476 h 6857998"/>
              <a:gd name="connsiteX15" fmla="*/ 2319512 w 11483996"/>
              <a:gd name="connsiteY15" fmla="*/ 868057 h 6857998"/>
              <a:gd name="connsiteX16" fmla="*/ 2367136 w 11483996"/>
              <a:gd name="connsiteY16" fmla="*/ 819638 h 6857998"/>
              <a:gd name="connsiteX17" fmla="*/ 780430 w 11483996"/>
              <a:gd name="connsiteY17" fmla="*/ 819637 h 6857998"/>
              <a:gd name="connsiteX18" fmla="*/ 828849 w 11483996"/>
              <a:gd name="connsiteY18" fmla="*/ 867262 h 6857998"/>
              <a:gd name="connsiteX19" fmla="*/ 780032 w 11483996"/>
              <a:gd name="connsiteY19" fmla="*/ 914887 h 6857998"/>
              <a:gd name="connsiteX20" fmla="*/ 732011 w 11483996"/>
              <a:gd name="connsiteY20" fmla="*/ 867855 h 6857998"/>
              <a:gd name="connsiteX21" fmla="*/ 780430 w 11483996"/>
              <a:gd name="connsiteY21" fmla="*/ 819637 h 6857998"/>
              <a:gd name="connsiteX22" fmla="*/ 1082053 w 11483996"/>
              <a:gd name="connsiteY22" fmla="*/ 819635 h 6857998"/>
              <a:gd name="connsiteX23" fmla="*/ 1130472 w 11483996"/>
              <a:gd name="connsiteY23" fmla="*/ 868054 h 6857998"/>
              <a:gd name="connsiteX24" fmla="*/ 1082053 w 11483996"/>
              <a:gd name="connsiteY24" fmla="*/ 916473 h 6857998"/>
              <a:gd name="connsiteX25" fmla="*/ 1033634 w 11483996"/>
              <a:gd name="connsiteY25" fmla="*/ 868054 h 6857998"/>
              <a:gd name="connsiteX26" fmla="*/ 1082053 w 11483996"/>
              <a:gd name="connsiteY26" fmla="*/ 819635 h 6857998"/>
              <a:gd name="connsiteX27" fmla="*/ 2047557 w 11483996"/>
              <a:gd name="connsiteY27" fmla="*/ 813288 h 6857998"/>
              <a:gd name="connsiteX28" fmla="*/ 2089326 w 11483996"/>
              <a:gd name="connsiteY28" fmla="*/ 851388 h 6857998"/>
              <a:gd name="connsiteX29" fmla="*/ 2005188 w 11483996"/>
              <a:gd name="connsiteY29" fmla="*/ 851388 h 6857998"/>
              <a:gd name="connsiteX30" fmla="*/ 2047557 w 11483996"/>
              <a:gd name="connsiteY30" fmla="*/ 813288 h 6857998"/>
              <a:gd name="connsiteX31" fmla="*/ 579905 w 11483996"/>
              <a:gd name="connsiteY31" fmla="*/ 813287 h 6857998"/>
              <a:gd name="connsiteX32" fmla="*/ 620886 w 11483996"/>
              <a:gd name="connsiteY32" fmla="*/ 851387 h 6857998"/>
              <a:gd name="connsiteX33" fmla="*/ 538336 w 11483996"/>
              <a:gd name="connsiteY33" fmla="*/ 851387 h 6857998"/>
              <a:gd name="connsiteX34" fmla="*/ 579905 w 11483996"/>
              <a:gd name="connsiteY34" fmla="*/ 813287 h 6857998"/>
              <a:gd name="connsiteX35" fmla="*/ 914573 w 11483996"/>
              <a:gd name="connsiteY35" fmla="*/ 786299 h 6857998"/>
              <a:gd name="connsiteX36" fmla="*/ 914573 w 11483996"/>
              <a:gd name="connsiteY36" fmla="*/ 949812 h 6857998"/>
              <a:gd name="connsiteX37" fmla="*/ 954260 w 11483996"/>
              <a:gd name="connsiteY37" fmla="*/ 949812 h 6857998"/>
              <a:gd name="connsiteX38" fmla="*/ 954260 w 11483996"/>
              <a:gd name="connsiteY38" fmla="*/ 786299 h 6857998"/>
              <a:gd name="connsiteX39" fmla="*/ 1750185 w 11483996"/>
              <a:gd name="connsiteY39" fmla="*/ 783125 h 6857998"/>
              <a:gd name="connsiteX40" fmla="*/ 1684895 w 11483996"/>
              <a:gd name="connsiteY40" fmla="*/ 835209 h 6857998"/>
              <a:gd name="connsiteX41" fmla="*/ 1772543 w 11483996"/>
              <a:gd name="connsiteY41" fmla="*/ 904061 h 6857998"/>
              <a:gd name="connsiteX42" fmla="*/ 1745436 w 11483996"/>
              <a:gd name="connsiteY42" fmla="*/ 922606 h 6857998"/>
              <a:gd name="connsiteX43" fmla="*/ 1706856 w 11483996"/>
              <a:gd name="connsiteY43" fmla="*/ 902680 h 6857998"/>
              <a:gd name="connsiteX44" fmla="*/ 1679750 w 11483996"/>
              <a:gd name="connsiteY44" fmla="*/ 927933 h 6857998"/>
              <a:gd name="connsiteX45" fmla="*/ 1743063 w 11483996"/>
              <a:gd name="connsiteY45" fmla="*/ 952988 h 6857998"/>
              <a:gd name="connsiteX46" fmla="*/ 1813102 w 11483996"/>
              <a:gd name="connsiteY46" fmla="*/ 901102 h 6857998"/>
              <a:gd name="connsiteX47" fmla="*/ 1725454 w 11483996"/>
              <a:gd name="connsiteY47" fmla="*/ 832644 h 6857998"/>
              <a:gd name="connsiteX48" fmla="*/ 1749196 w 11483996"/>
              <a:gd name="connsiteY48" fmla="*/ 815480 h 6857998"/>
              <a:gd name="connsiteX49" fmla="*/ 1780852 w 11483996"/>
              <a:gd name="connsiteY49" fmla="*/ 831855 h 6857998"/>
              <a:gd name="connsiteX50" fmla="*/ 1807956 w 11483996"/>
              <a:gd name="connsiteY50" fmla="*/ 807589 h 6857998"/>
              <a:gd name="connsiteX51" fmla="*/ 1750185 w 11483996"/>
              <a:gd name="connsiteY51" fmla="*/ 783125 h 6857998"/>
              <a:gd name="connsiteX52" fmla="*/ 1286248 w 11483996"/>
              <a:gd name="connsiteY52" fmla="*/ 783125 h 6857998"/>
              <a:gd name="connsiteX53" fmla="*/ 1217191 w 11483996"/>
              <a:gd name="connsiteY53" fmla="*/ 808969 h 6857998"/>
              <a:gd name="connsiteX54" fmla="*/ 1238425 w 11483996"/>
              <a:gd name="connsiteY54" fmla="*/ 830276 h 6857998"/>
              <a:gd name="connsiteX55" fmla="*/ 1281882 w 11483996"/>
              <a:gd name="connsiteY55" fmla="*/ 813310 h 6857998"/>
              <a:gd name="connsiteX56" fmla="*/ 1319188 w 11483996"/>
              <a:gd name="connsiteY56" fmla="*/ 843692 h 6857998"/>
              <a:gd name="connsiteX57" fmla="*/ 1319188 w 11483996"/>
              <a:gd name="connsiteY57" fmla="*/ 848032 h 6857998"/>
              <a:gd name="connsiteX58" fmla="*/ 1309068 w 11483996"/>
              <a:gd name="connsiteY58" fmla="*/ 848032 h 6857998"/>
              <a:gd name="connsiteX59" fmla="*/ 1206675 w 11483996"/>
              <a:gd name="connsiteY59" fmla="*/ 904456 h 6857998"/>
              <a:gd name="connsiteX60" fmla="*/ 1266007 w 11483996"/>
              <a:gd name="connsiteY60" fmla="*/ 952988 h 6857998"/>
              <a:gd name="connsiteX61" fmla="*/ 1318196 w 11483996"/>
              <a:gd name="connsiteY61" fmla="*/ 926749 h 6857998"/>
              <a:gd name="connsiteX62" fmla="*/ 1319188 w 11483996"/>
              <a:gd name="connsiteY62" fmla="*/ 926749 h 6857998"/>
              <a:gd name="connsiteX63" fmla="*/ 1319188 w 11483996"/>
              <a:gd name="connsiteY63" fmla="*/ 948845 h 6857998"/>
              <a:gd name="connsiteX64" fmla="*/ 1355899 w 11483996"/>
              <a:gd name="connsiteY64" fmla="*/ 948845 h 6857998"/>
              <a:gd name="connsiteX65" fmla="*/ 1355899 w 11483996"/>
              <a:gd name="connsiteY65" fmla="*/ 855923 h 6857998"/>
              <a:gd name="connsiteX66" fmla="*/ 1286248 w 11483996"/>
              <a:gd name="connsiteY66" fmla="*/ 783125 h 6857998"/>
              <a:gd name="connsiteX67" fmla="*/ 1486343 w 11483996"/>
              <a:gd name="connsiteY67" fmla="*/ 783125 h 6857998"/>
              <a:gd name="connsiteX68" fmla="*/ 1436495 w 11483996"/>
              <a:gd name="connsiteY68" fmla="*/ 812494 h 6857998"/>
              <a:gd name="connsiteX69" fmla="*/ 1435703 w 11483996"/>
              <a:gd name="connsiteY69" fmla="*/ 812494 h 6857998"/>
              <a:gd name="connsiteX70" fmla="*/ 1435703 w 11483996"/>
              <a:gd name="connsiteY70" fmla="*/ 787094 h 6857998"/>
              <a:gd name="connsiteX71" fmla="*/ 1397174 w 11483996"/>
              <a:gd name="connsiteY71" fmla="*/ 787094 h 6857998"/>
              <a:gd name="connsiteX72" fmla="*/ 1397174 w 11483996"/>
              <a:gd name="connsiteY72" fmla="*/ 949813 h 6857998"/>
              <a:gd name="connsiteX73" fmla="*/ 1437885 w 11483996"/>
              <a:gd name="connsiteY73" fmla="*/ 949813 h 6857998"/>
              <a:gd name="connsiteX74" fmla="*/ 1437885 w 11483996"/>
              <a:gd name="connsiteY74" fmla="*/ 861111 h 6857998"/>
              <a:gd name="connsiteX75" fmla="*/ 1475222 w 11483996"/>
              <a:gd name="connsiteY75" fmla="*/ 819638 h 6857998"/>
              <a:gd name="connsiteX76" fmla="*/ 1503025 w 11483996"/>
              <a:gd name="connsiteY76" fmla="*/ 852975 h 6857998"/>
              <a:gd name="connsiteX77" fmla="*/ 1503025 w 11483996"/>
              <a:gd name="connsiteY77" fmla="*/ 949813 h 6857998"/>
              <a:gd name="connsiteX78" fmla="*/ 1543737 w 11483996"/>
              <a:gd name="connsiteY78" fmla="*/ 949813 h 6857998"/>
              <a:gd name="connsiteX79" fmla="*/ 1543737 w 11483996"/>
              <a:gd name="connsiteY79" fmla="*/ 861706 h 6857998"/>
              <a:gd name="connsiteX80" fmla="*/ 1578689 w 11483996"/>
              <a:gd name="connsiteY80" fmla="*/ 819638 h 6857998"/>
              <a:gd name="connsiteX81" fmla="*/ 1608877 w 11483996"/>
              <a:gd name="connsiteY81" fmla="*/ 857738 h 6857998"/>
              <a:gd name="connsiteX82" fmla="*/ 1608877 w 11483996"/>
              <a:gd name="connsiteY82" fmla="*/ 949813 h 6857998"/>
              <a:gd name="connsiteX83" fmla="*/ 1649588 w 11483996"/>
              <a:gd name="connsiteY83" fmla="*/ 949813 h 6857998"/>
              <a:gd name="connsiteX84" fmla="*/ 1649588 w 11483996"/>
              <a:gd name="connsiteY84" fmla="*/ 852975 h 6857998"/>
              <a:gd name="connsiteX85" fmla="*/ 1590804 w 11483996"/>
              <a:gd name="connsiteY85" fmla="*/ 783125 h 6857998"/>
              <a:gd name="connsiteX86" fmla="*/ 1537183 w 11483996"/>
              <a:gd name="connsiteY86" fmla="*/ 813288 h 6857998"/>
              <a:gd name="connsiteX87" fmla="*/ 1486343 w 11483996"/>
              <a:gd name="connsiteY87" fmla="*/ 783125 h 6857998"/>
              <a:gd name="connsiteX88" fmla="*/ 2052522 w 11483996"/>
              <a:gd name="connsiteY88" fmla="*/ 783125 h 6857998"/>
              <a:gd name="connsiteX89" fmla="*/ 1963912 w 11483996"/>
              <a:gd name="connsiteY89" fmla="*/ 867958 h 6857998"/>
              <a:gd name="connsiteX90" fmla="*/ 2052522 w 11483996"/>
              <a:gd name="connsiteY90" fmla="*/ 952988 h 6857998"/>
              <a:gd name="connsiteX91" fmla="*/ 2121462 w 11483996"/>
              <a:gd name="connsiteY91" fmla="*/ 920633 h 6857998"/>
              <a:gd name="connsiteX92" fmla="*/ 2092258 w 11483996"/>
              <a:gd name="connsiteY92" fmla="*/ 898734 h 6857998"/>
              <a:gd name="connsiteX93" fmla="*/ 2048548 w 11483996"/>
              <a:gd name="connsiteY93" fmla="*/ 920633 h 6857998"/>
              <a:gd name="connsiteX94" fmla="*/ 2004641 w 11483996"/>
              <a:gd name="connsiteY94" fmla="*/ 882162 h 6857998"/>
              <a:gd name="connsiteX95" fmla="*/ 2129011 w 11483996"/>
              <a:gd name="connsiteY95" fmla="*/ 882162 h 6857998"/>
              <a:gd name="connsiteX96" fmla="*/ 2129011 w 11483996"/>
              <a:gd name="connsiteY96" fmla="*/ 871114 h 6857998"/>
              <a:gd name="connsiteX97" fmla="*/ 2052522 w 11483996"/>
              <a:gd name="connsiteY97" fmla="*/ 783125 h 6857998"/>
              <a:gd name="connsiteX98" fmla="*/ 2569146 w 11483996"/>
              <a:gd name="connsiteY98" fmla="*/ 783125 h 6857998"/>
              <a:gd name="connsiteX99" fmla="*/ 2499891 w 11483996"/>
              <a:gd name="connsiteY99" fmla="*/ 808969 h 6857998"/>
              <a:gd name="connsiteX100" fmla="*/ 2521323 w 11483996"/>
              <a:gd name="connsiteY100" fmla="*/ 830276 h 6857998"/>
              <a:gd name="connsiteX101" fmla="*/ 2564582 w 11483996"/>
              <a:gd name="connsiteY101" fmla="*/ 813310 h 6857998"/>
              <a:gd name="connsiteX102" fmla="*/ 2601888 w 11483996"/>
              <a:gd name="connsiteY102" fmla="*/ 843692 h 6857998"/>
              <a:gd name="connsiteX103" fmla="*/ 2601888 w 11483996"/>
              <a:gd name="connsiteY103" fmla="*/ 848032 h 6857998"/>
              <a:gd name="connsiteX104" fmla="*/ 2591768 w 11483996"/>
              <a:gd name="connsiteY104" fmla="*/ 848032 h 6857998"/>
              <a:gd name="connsiteX105" fmla="*/ 2489374 w 11483996"/>
              <a:gd name="connsiteY105" fmla="*/ 904456 h 6857998"/>
              <a:gd name="connsiteX106" fmla="*/ 2548707 w 11483996"/>
              <a:gd name="connsiteY106" fmla="*/ 952988 h 6857998"/>
              <a:gd name="connsiteX107" fmla="*/ 2600896 w 11483996"/>
              <a:gd name="connsiteY107" fmla="*/ 926749 h 6857998"/>
              <a:gd name="connsiteX108" fmla="*/ 2601888 w 11483996"/>
              <a:gd name="connsiteY108" fmla="*/ 926749 h 6857998"/>
              <a:gd name="connsiteX109" fmla="*/ 2601888 w 11483996"/>
              <a:gd name="connsiteY109" fmla="*/ 948845 h 6857998"/>
              <a:gd name="connsiteX110" fmla="*/ 2638599 w 11483996"/>
              <a:gd name="connsiteY110" fmla="*/ 948845 h 6857998"/>
              <a:gd name="connsiteX111" fmla="*/ 2638599 w 11483996"/>
              <a:gd name="connsiteY111" fmla="*/ 855923 h 6857998"/>
              <a:gd name="connsiteX112" fmla="*/ 2569146 w 11483996"/>
              <a:gd name="connsiteY112" fmla="*/ 783125 h 6857998"/>
              <a:gd name="connsiteX113" fmla="*/ 2254116 w 11483996"/>
              <a:gd name="connsiteY113" fmla="*/ 783125 h 6857998"/>
              <a:gd name="connsiteX114" fmla="*/ 2205527 w 11483996"/>
              <a:gd name="connsiteY114" fmla="*/ 812890 h 6857998"/>
              <a:gd name="connsiteX115" fmla="*/ 2204928 w 11483996"/>
              <a:gd name="connsiteY115" fmla="*/ 812890 h 6857998"/>
              <a:gd name="connsiteX116" fmla="*/ 2204928 w 11483996"/>
              <a:gd name="connsiteY116" fmla="*/ 787093 h 6857998"/>
              <a:gd name="connsiteX117" fmla="*/ 2163937 w 11483996"/>
              <a:gd name="connsiteY117" fmla="*/ 787093 h 6857998"/>
              <a:gd name="connsiteX118" fmla="*/ 2163937 w 11483996"/>
              <a:gd name="connsiteY118" fmla="*/ 949813 h 6857998"/>
              <a:gd name="connsiteX119" fmla="*/ 2204928 w 11483996"/>
              <a:gd name="connsiteY119" fmla="*/ 949813 h 6857998"/>
              <a:gd name="connsiteX120" fmla="*/ 2204928 w 11483996"/>
              <a:gd name="connsiteY120" fmla="*/ 862698 h 6857998"/>
              <a:gd name="connsiteX121" fmla="*/ 2248917 w 11483996"/>
              <a:gd name="connsiteY121" fmla="*/ 821622 h 6857998"/>
              <a:gd name="connsiteX122" fmla="*/ 2268713 w 11483996"/>
              <a:gd name="connsiteY122" fmla="*/ 824797 h 6857998"/>
              <a:gd name="connsiteX123" fmla="*/ 2268713 w 11483996"/>
              <a:gd name="connsiteY123" fmla="*/ 785307 h 6857998"/>
              <a:gd name="connsiteX124" fmla="*/ 2254116 w 11483996"/>
              <a:gd name="connsiteY124" fmla="*/ 783125 h 6857998"/>
              <a:gd name="connsiteX125" fmla="*/ 2770070 w 11483996"/>
              <a:gd name="connsiteY125" fmla="*/ 783125 h 6857998"/>
              <a:gd name="connsiteX126" fmla="*/ 2720536 w 11483996"/>
              <a:gd name="connsiteY126" fmla="*/ 812493 h 6857998"/>
              <a:gd name="connsiteX127" fmla="*/ 2719944 w 11483996"/>
              <a:gd name="connsiteY127" fmla="*/ 812493 h 6857998"/>
              <a:gd name="connsiteX128" fmla="*/ 2719944 w 11483996"/>
              <a:gd name="connsiteY128" fmla="*/ 787093 h 6857998"/>
              <a:gd name="connsiteX129" fmla="*/ 2681461 w 11483996"/>
              <a:gd name="connsiteY129" fmla="*/ 787093 h 6857998"/>
              <a:gd name="connsiteX130" fmla="*/ 2681461 w 11483996"/>
              <a:gd name="connsiteY130" fmla="*/ 949812 h 6857998"/>
              <a:gd name="connsiteX131" fmla="*/ 2721918 w 11483996"/>
              <a:gd name="connsiteY131" fmla="*/ 949812 h 6857998"/>
              <a:gd name="connsiteX132" fmla="*/ 2721918 w 11483996"/>
              <a:gd name="connsiteY132" fmla="*/ 861111 h 6857998"/>
              <a:gd name="connsiteX133" fmla="*/ 2759018 w 11483996"/>
              <a:gd name="connsiteY133" fmla="*/ 819637 h 6857998"/>
              <a:gd name="connsiteX134" fmla="*/ 2786646 w 11483996"/>
              <a:gd name="connsiteY134" fmla="*/ 852975 h 6857998"/>
              <a:gd name="connsiteX135" fmla="*/ 2786646 w 11483996"/>
              <a:gd name="connsiteY135" fmla="*/ 949812 h 6857998"/>
              <a:gd name="connsiteX136" fmla="*/ 2827102 w 11483996"/>
              <a:gd name="connsiteY136" fmla="*/ 949812 h 6857998"/>
              <a:gd name="connsiteX137" fmla="*/ 2827102 w 11483996"/>
              <a:gd name="connsiteY137" fmla="*/ 861706 h 6857998"/>
              <a:gd name="connsiteX138" fmla="*/ 2861835 w 11483996"/>
              <a:gd name="connsiteY138" fmla="*/ 819637 h 6857998"/>
              <a:gd name="connsiteX139" fmla="*/ 2891831 w 11483996"/>
              <a:gd name="connsiteY139" fmla="*/ 857737 h 6857998"/>
              <a:gd name="connsiteX140" fmla="*/ 2891831 w 11483996"/>
              <a:gd name="connsiteY140" fmla="*/ 949812 h 6857998"/>
              <a:gd name="connsiteX141" fmla="*/ 2932286 w 11483996"/>
              <a:gd name="connsiteY141" fmla="*/ 949812 h 6857998"/>
              <a:gd name="connsiteX142" fmla="*/ 2932286 w 11483996"/>
              <a:gd name="connsiteY142" fmla="*/ 852975 h 6857998"/>
              <a:gd name="connsiteX143" fmla="*/ 2874070 w 11483996"/>
              <a:gd name="connsiteY143" fmla="*/ 783125 h 6857998"/>
              <a:gd name="connsiteX144" fmla="*/ 2820787 w 11483996"/>
              <a:gd name="connsiteY144" fmla="*/ 813287 h 6857998"/>
              <a:gd name="connsiteX145" fmla="*/ 2770070 w 11483996"/>
              <a:gd name="connsiteY145" fmla="*/ 783125 h 6857998"/>
              <a:gd name="connsiteX146" fmla="*/ 585671 w 11483996"/>
              <a:gd name="connsiteY146" fmla="*/ 783124 h 6857998"/>
              <a:gd name="connsiteX147" fmla="*/ 497061 w 11483996"/>
              <a:gd name="connsiteY147" fmla="*/ 867957 h 6857998"/>
              <a:gd name="connsiteX148" fmla="*/ 585671 w 11483996"/>
              <a:gd name="connsiteY148" fmla="*/ 952987 h 6857998"/>
              <a:gd name="connsiteX149" fmla="*/ 654611 w 11483996"/>
              <a:gd name="connsiteY149" fmla="*/ 920632 h 6857998"/>
              <a:gd name="connsiteX150" fmla="*/ 625406 w 11483996"/>
              <a:gd name="connsiteY150" fmla="*/ 898733 h 6857998"/>
              <a:gd name="connsiteX151" fmla="*/ 581697 w 11483996"/>
              <a:gd name="connsiteY151" fmla="*/ 920632 h 6857998"/>
              <a:gd name="connsiteX152" fmla="*/ 537790 w 11483996"/>
              <a:gd name="connsiteY152" fmla="*/ 882161 h 6857998"/>
              <a:gd name="connsiteX153" fmla="*/ 662161 w 11483996"/>
              <a:gd name="connsiteY153" fmla="*/ 882161 h 6857998"/>
              <a:gd name="connsiteX154" fmla="*/ 662161 w 11483996"/>
              <a:gd name="connsiteY154" fmla="*/ 871113 h 6857998"/>
              <a:gd name="connsiteX155" fmla="*/ 585671 w 11483996"/>
              <a:gd name="connsiteY155" fmla="*/ 783124 h 6857998"/>
              <a:gd name="connsiteX156" fmla="*/ 772236 w 11483996"/>
              <a:gd name="connsiteY156" fmla="*/ 783124 h 6857998"/>
              <a:gd name="connsiteX157" fmla="*/ 692323 w 11483996"/>
              <a:gd name="connsiteY157" fmla="*/ 868248 h 6857998"/>
              <a:gd name="connsiteX158" fmla="*/ 773025 w 11483996"/>
              <a:gd name="connsiteY158" fmla="*/ 951589 h 6857998"/>
              <a:gd name="connsiteX159" fmla="*/ 825906 w 11483996"/>
              <a:gd name="connsiteY159" fmla="*/ 927834 h 6857998"/>
              <a:gd name="connsiteX160" fmla="*/ 826498 w 11483996"/>
              <a:gd name="connsiteY160" fmla="*/ 927834 h 6857998"/>
              <a:gd name="connsiteX161" fmla="*/ 826498 w 11483996"/>
              <a:gd name="connsiteY161" fmla="*/ 939712 h 6857998"/>
              <a:gd name="connsiteX162" fmla="*/ 775393 w 11483996"/>
              <a:gd name="connsiteY162" fmla="*/ 994151 h 6857998"/>
              <a:gd name="connsiteX163" fmla="*/ 719553 w 11483996"/>
              <a:gd name="connsiteY163" fmla="*/ 970792 h 6857998"/>
              <a:gd name="connsiteX164" fmla="*/ 695283 w 11483996"/>
              <a:gd name="connsiteY164" fmla="*/ 1004049 h 6857998"/>
              <a:gd name="connsiteX165" fmla="*/ 775591 w 11483996"/>
              <a:gd name="connsiteY165" fmla="*/ 1030774 h 6857998"/>
              <a:gd name="connsiteX166" fmla="*/ 866948 w 11483996"/>
              <a:gd name="connsiteY166" fmla="*/ 934961 h 6857998"/>
              <a:gd name="connsiteX167" fmla="*/ 866948 w 11483996"/>
              <a:gd name="connsiteY167" fmla="*/ 787083 h 6857998"/>
              <a:gd name="connsiteX168" fmla="*/ 828669 w 11483996"/>
              <a:gd name="connsiteY168" fmla="*/ 787083 h 6857998"/>
              <a:gd name="connsiteX169" fmla="*/ 828669 w 11483996"/>
              <a:gd name="connsiteY169" fmla="*/ 811433 h 6857998"/>
              <a:gd name="connsiteX170" fmla="*/ 827879 w 11483996"/>
              <a:gd name="connsiteY170" fmla="*/ 811433 h 6857998"/>
              <a:gd name="connsiteX171" fmla="*/ 772236 w 11483996"/>
              <a:gd name="connsiteY171" fmla="*/ 783124 h 6857998"/>
              <a:gd name="connsiteX172" fmla="*/ 469764 w 11483996"/>
              <a:gd name="connsiteY172" fmla="*/ 783124 h 6857998"/>
              <a:gd name="connsiteX173" fmla="*/ 421176 w 11483996"/>
              <a:gd name="connsiteY173" fmla="*/ 812890 h 6857998"/>
              <a:gd name="connsiteX174" fmla="*/ 420576 w 11483996"/>
              <a:gd name="connsiteY174" fmla="*/ 812890 h 6857998"/>
              <a:gd name="connsiteX175" fmla="*/ 420576 w 11483996"/>
              <a:gd name="connsiteY175" fmla="*/ 787093 h 6857998"/>
              <a:gd name="connsiteX176" fmla="*/ 379586 w 11483996"/>
              <a:gd name="connsiteY176" fmla="*/ 787093 h 6857998"/>
              <a:gd name="connsiteX177" fmla="*/ 379586 w 11483996"/>
              <a:gd name="connsiteY177" fmla="*/ 949812 h 6857998"/>
              <a:gd name="connsiteX178" fmla="*/ 420576 w 11483996"/>
              <a:gd name="connsiteY178" fmla="*/ 949812 h 6857998"/>
              <a:gd name="connsiteX179" fmla="*/ 420576 w 11483996"/>
              <a:gd name="connsiteY179" fmla="*/ 862698 h 6857998"/>
              <a:gd name="connsiteX180" fmla="*/ 464566 w 11483996"/>
              <a:gd name="connsiteY180" fmla="*/ 821621 h 6857998"/>
              <a:gd name="connsiteX181" fmla="*/ 484361 w 11483996"/>
              <a:gd name="connsiteY181" fmla="*/ 824796 h 6857998"/>
              <a:gd name="connsiteX182" fmla="*/ 484361 w 11483996"/>
              <a:gd name="connsiteY182" fmla="*/ 785307 h 6857998"/>
              <a:gd name="connsiteX183" fmla="*/ 469764 w 11483996"/>
              <a:gd name="connsiteY183" fmla="*/ 783124 h 6857998"/>
              <a:gd name="connsiteX184" fmla="*/ 1082053 w 11483996"/>
              <a:gd name="connsiteY184" fmla="*/ 783122 h 6857998"/>
              <a:gd name="connsiteX185" fmla="*/ 993946 w 11483996"/>
              <a:gd name="connsiteY185" fmla="*/ 868054 h 6857998"/>
              <a:gd name="connsiteX186" fmla="*/ 1082053 w 11483996"/>
              <a:gd name="connsiteY186" fmla="*/ 952986 h 6857998"/>
              <a:gd name="connsiteX187" fmla="*/ 1170160 w 11483996"/>
              <a:gd name="connsiteY187" fmla="*/ 868054 h 6857998"/>
              <a:gd name="connsiteX188" fmla="*/ 1082053 w 11483996"/>
              <a:gd name="connsiteY188" fmla="*/ 783122 h 6857998"/>
              <a:gd name="connsiteX189" fmla="*/ 1859337 w 11483996"/>
              <a:gd name="connsiteY189" fmla="*/ 740263 h 6857998"/>
              <a:gd name="connsiteX190" fmla="*/ 1859337 w 11483996"/>
              <a:gd name="connsiteY190" fmla="*/ 787031 h 6857998"/>
              <a:gd name="connsiteX191" fmla="*/ 1825802 w 11483996"/>
              <a:gd name="connsiteY191" fmla="*/ 787031 h 6857998"/>
              <a:gd name="connsiteX192" fmla="*/ 1825802 w 11483996"/>
              <a:gd name="connsiteY192" fmla="*/ 821367 h 6857998"/>
              <a:gd name="connsiteX193" fmla="*/ 1859337 w 11483996"/>
              <a:gd name="connsiteY193" fmla="*/ 821367 h 6857998"/>
              <a:gd name="connsiteX194" fmla="*/ 1859337 w 11483996"/>
              <a:gd name="connsiteY194" fmla="*/ 895564 h 6857998"/>
              <a:gd name="connsiteX195" fmla="*/ 1912716 w 11483996"/>
              <a:gd name="connsiteY195" fmla="*/ 952988 h 6857998"/>
              <a:gd name="connsiteX196" fmla="*/ 1944864 w 11483996"/>
              <a:gd name="connsiteY196" fmla="*/ 947660 h 6857998"/>
              <a:gd name="connsiteX197" fmla="*/ 1944864 w 11483996"/>
              <a:gd name="connsiteY197" fmla="*/ 913522 h 6857998"/>
              <a:gd name="connsiteX198" fmla="*/ 1922835 w 11483996"/>
              <a:gd name="connsiteY198" fmla="*/ 918652 h 6857998"/>
              <a:gd name="connsiteX199" fmla="*/ 1900017 w 11483996"/>
              <a:gd name="connsiteY199" fmla="*/ 892210 h 6857998"/>
              <a:gd name="connsiteX200" fmla="*/ 1900017 w 11483996"/>
              <a:gd name="connsiteY200" fmla="*/ 821367 h 6857998"/>
              <a:gd name="connsiteX201" fmla="*/ 1944864 w 11483996"/>
              <a:gd name="connsiteY201" fmla="*/ 821367 h 6857998"/>
              <a:gd name="connsiteX202" fmla="*/ 1944864 w 11483996"/>
              <a:gd name="connsiteY202" fmla="*/ 787031 h 6857998"/>
              <a:gd name="connsiteX203" fmla="*/ 1900017 w 11483996"/>
              <a:gd name="connsiteY203" fmla="*/ 787031 h 6857998"/>
              <a:gd name="connsiteX204" fmla="*/ 1900017 w 11483996"/>
              <a:gd name="connsiteY204" fmla="*/ 740263 h 6857998"/>
              <a:gd name="connsiteX205" fmla="*/ 1859337 w 11483996"/>
              <a:gd name="connsiteY205" fmla="*/ 740263 h 6857998"/>
              <a:gd name="connsiteX206" fmla="*/ 934117 w 11483996"/>
              <a:gd name="connsiteY206" fmla="*/ 706923 h 6857998"/>
              <a:gd name="connsiteX207" fmla="*/ 908221 w 11483996"/>
              <a:gd name="connsiteY207" fmla="*/ 731430 h 6857998"/>
              <a:gd name="connsiteX208" fmla="*/ 934117 w 11483996"/>
              <a:gd name="connsiteY208" fmla="*/ 756136 h 6857998"/>
              <a:gd name="connsiteX209" fmla="*/ 960609 w 11483996"/>
              <a:gd name="connsiteY209" fmla="*/ 731430 h 6857998"/>
              <a:gd name="connsiteX210" fmla="*/ 934117 w 11483996"/>
              <a:gd name="connsiteY210" fmla="*/ 706923 h 6857998"/>
              <a:gd name="connsiteX211" fmla="*/ 2413632 w 11483996"/>
              <a:gd name="connsiteY211" fmla="*/ 692638 h 6857998"/>
              <a:gd name="connsiteX212" fmla="*/ 2413632 w 11483996"/>
              <a:gd name="connsiteY212" fmla="*/ 806851 h 6857998"/>
              <a:gd name="connsiteX213" fmla="*/ 2412637 w 11483996"/>
              <a:gd name="connsiteY213" fmla="*/ 806851 h 6857998"/>
              <a:gd name="connsiteX214" fmla="*/ 2357085 w 11483996"/>
              <a:gd name="connsiteY214" fmla="*/ 782263 h 6857998"/>
              <a:gd name="connsiteX215" fmla="*/ 2278236 w 11483996"/>
              <a:gd name="connsiteY215" fmla="*/ 867527 h 6857998"/>
              <a:gd name="connsiteX216" fmla="*/ 2358877 w 11483996"/>
              <a:gd name="connsiteY216" fmla="*/ 952988 h 6857998"/>
              <a:gd name="connsiteX217" fmla="*/ 2415026 w 11483996"/>
              <a:gd name="connsiteY217" fmla="*/ 924435 h 6857998"/>
              <a:gd name="connsiteX218" fmla="*/ 2415624 w 11483996"/>
              <a:gd name="connsiteY218" fmla="*/ 924435 h 6857998"/>
              <a:gd name="connsiteX219" fmla="*/ 2415624 w 11483996"/>
              <a:gd name="connsiteY219" fmla="*/ 948824 h 6857998"/>
              <a:gd name="connsiteX220" fmla="*/ 2454450 w 11483996"/>
              <a:gd name="connsiteY220" fmla="*/ 948824 h 6857998"/>
              <a:gd name="connsiteX221" fmla="*/ 2454450 w 11483996"/>
              <a:gd name="connsiteY221" fmla="*/ 692638 h 6857998"/>
              <a:gd name="connsiteX222" fmla="*/ 2413632 w 11483996"/>
              <a:gd name="connsiteY222" fmla="*/ 692638 h 6857998"/>
              <a:gd name="connsiteX223" fmla="*/ 1201910 w 11483996"/>
              <a:gd name="connsiteY223" fmla="*/ 492612 h 6857998"/>
              <a:gd name="connsiteX224" fmla="*/ 1249535 w 11483996"/>
              <a:gd name="connsiteY224" fmla="*/ 541825 h 6857998"/>
              <a:gd name="connsiteX225" fmla="*/ 1201910 w 11483996"/>
              <a:gd name="connsiteY225" fmla="*/ 591038 h 6857998"/>
              <a:gd name="connsiteX226" fmla="*/ 1154285 w 11483996"/>
              <a:gd name="connsiteY226" fmla="*/ 541825 h 6857998"/>
              <a:gd name="connsiteX227" fmla="*/ 1201910 w 11483996"/>
              <a:gd name="connsiteY227" fmla="*/ 492612 h 6857998"/>
              <a:gd name="connsiteX228" fmla="*/ 1622596 w 11483996"/>
              <a:gd name="connsiteY228" fmla="*/ 492612 h 6857998"/>
              <a:gd name="connsiteX229" fmla="*/ 1670221 w 11483996"/>
              <a:gd name="connsiteY229" fmla="*/ 541825 h 6857998"/>
              <a:gd name="connsiteX230" fmla="*/ 1622596 w 11483996"/>
              <a:gd name="connsiteY230" fmla="*/ 591038 h 6857998"/>
              <a:gd name="connsiteX231" fmla="*/ 1574971 w 11483996"/>
              <a:gd name="connsiteY231" fmla="*/ 541825 h 6857998"/>
              <a:gd name="connsiteX232" fmla="*/ 1622596 w 11483996"/>
              <a:gd name="connsiteY232" fmla="*/ 492612 h 6857998"/>
              <a:gd name="connsiteX233" fmla="*/ 1828973 w 11483996"/>
              <a:gd name="connsiteY233" fmla="*/ 492612 h 6857998"/>
              <a:gd name="connsiteX234" fmla="*/ 1876597 w 11483996"/>
              <a:gd name="connsiteY234" fmla="*/ 541825 h 6857998"/>
              <a:gd name="connsiteX235" fmla="*/ 1828973 w 11483996"/>
              <a:gd name="connsiteY235" fmla="*/ 591038 h 6857998"/>
              <a:gd name="connsiteX236" fmla="*/ 1781347 w 11483996"/>
              <a:gd name="connsiteY236" fmla="*/ 541825 h 6857998"/>
              <a:gd name="connsiteX237" fmla="*/ 1828973 w 11483996"/>
              <a:gd name="connsiteY237" fmla="*/ 492612 h 6857998"/>
              <a:gd name="connsiteX238" fmla="*/ 1416222 w 11483996"/>
              <a:gd name="connsiteY238" fmla="*/ 492611 h 6857998"/>
              <a:gd name="connsiteX239" fmla="*/ 1463847 w 11483996"/>
              <a:gd name="connsiteY239" fmla="*/ 541824 h 6857998"/>
              <a:gd name="connsiteX240" fmla="*/ 1416222 w 11483996"/>
              <a:gd name="connsiteY240" fmla="*/ 591037 h 6857998"/>
              <a:gd name="connsiteX241" fmla="*/ 1368596 w 11483996"/>
              <a:gd name="connsiteY241" fmla="*/ 541824 h 6857998"/>
              <a:gd name="connsiteX242" fmla="*/ 1416222 w 11483996"/>
              <a:gd name="connsiteY242" fmla="*/ 492611 h 6857998"/>
              <a:gd name="connsiteX243" fmla="*/ 749081 w 11483996"/>
              <a:gd name="connsiteY243" fmla="*/ 486262 h 6857998"/>
              <a:gd name="connsiteX244" fmla="*/ 790749 w 11483996"/>
              <a:gd name="connsiteY244" fmla="*/ 525950 h 6857998"/>
              <a:gd name="connsiteX245" fmla="*/ 706611 w 11483996"/>
              <a:gd name="connsiteY245" fmla="*/ 525950 h 6857998"/>
              <a:gd name="connsiteX246" fmla="*/ 749081 w 11483996"/>
              <a:gd name="connsiteY246" fmla="*/ 486262 h 6857998"/>
              <a:gd name="connsiteX247" fmla="*/ 754787 w 11483996"/>
              <a:gd name="connsiteY247" fmla="*/ 456099 h 6857998"/>
              <a:gd name="connsiteX248" fmla="*/ 666923 w 11483996"/>
              <a:gd name="connsiteY248" fmla="*/ 541924 h 6857998"/>
              <a:gd name="connsiteX249" fmla="*/ 754787 w 11483996"/>
              <a:gd name="connsiteY249" fmla="*/ 627549 h 6857998"/>
              <a:gd name="connsiteX250" fmla="*/ 823147 w 11483996"/>
              <a:gd name="connsiteY250" fmla="*/ 594892 h 6857998"/>
              <a:gd name="connsiteX251" fmla="*/ 794187 w 11483996"/>
              <a:gd name="connsiteY251" fmla="*/ 572789 h 6857998"/>
              <a:gd name="connsiteX252" fmla="*/ 750650 w 11483996"/>
              <a:gd name="connsiteY252" fmla="*/ 594892 h 6857998"/>
              <a:gd name="connsiteX253" fmla="*/ 707309 w 11483996"/>
              <a:gd name="connsiteY253" fmla="*/ 556261 h 6857998"/>
              <a:gd name="connsiteX254" fmla="*/ 830436 w 11483996"/>
              <a:gd name="connsiteY254" fmla="*/ 556261 h 6857998"/>
              <a:gd name="connsiteX255" fmla="*/ 830436 w 11483996"/>
              <a:gd name="connsiteY255" fmla="*/ 544911 h 6857998"/>
              <a:gd name="connsiteX256" fmla="*/ 754787 w 11483996"/>
              <a:gd name="connsiteY256" fmla="*/ 456099 h 6857998"/>
              <a:gd name="connsiteX257" fmla="*/ 467295 w 11483996"/>
              <a:gd name="connsiteY257" fmla="*/ 456099 h 6857998"/>
              <a:gd name="connsiteX258" fmla="*/ 417289 w 11483996"/>
              <a:gd name="connsiteY258" fmla="*/ 485631 h 6857998"/>
              <a:gd name="connsiteX259" fmla="*/ 416693 w 11483996"/>
              <a:gd name="connsiteY259" fmla="*/ 485631 h 6857998"/>
              <a:gd name="connsiteX260" fmla="*/ 416693 w 11483996"/>
              <a:gd name="connsiteY260" fmla="*/ 460261 h 6857998"/>
              <a:gd name="connsiteX261" fmla="*/ 377998 w 11483996"/>
              <a:gd name="connsiteY261" fmla="*/ 460261 h 6857998"/>
              <a:gd name="connsiteX262" fmla="*/ 377998 w 11483996"/>
              <a:gd name="connsiteY262" fmla="*/ 622787 h 6857998"/>
              <a:gd name="connsiteX263" fmla="*/ 418678 w 11483996"/>
              <a:gd name="connsiteY263" fmla="*/ 622787 h 6857998"/>
              <a:gd name="connsiteX264" fmla="*/ 418678 w 11483996"/>
              <a:gd name="connsiteY264" fmla="*/ 533992 h 6857998"/>
              <a:gd name="connsiteX265" fmla="*/ 455984 w 11483996"/>
              <a:gd name="connsiteY265" fmla="*/ 492767 h 6857998"/>
              <a:gd name="connsiteX266" fmla="*/ 483765 w 11483996"/>
              <a:gd name="connsiteY266" fmla="*/ 525866 h 6857998"/>
              <a:gd name="connsiteX267" fmla="*/ 483765 w 11483996"/>
              <a:gd name="connsiteY267" fmla="*/ 622787 h 6857998"/>
              <a:gd name="connsiteX268" fmla="*/ 524643 w 11483996"/>
              <a:gd name="connsiteY268" fmla="*/ 622787 h 6857998"/>
              <a:gd name="connsiteX269" fmla="*/ 524643 w 11483996"/>
              <a:gd name="connsiteY269" fmla="*/ 534785 h 6857998"/>
              <a:gd name="connsiteX270" fmla="*/ 559568 w 11483996"/>
              <a:gd name="connsiteY270" fmla="*/ 492767 h 6857998"/>
              <a:gd name="connsiteX271" fmla="*/ 589731 w 11483996"/>
              <a:gd name="connsiteY271" fmla="*/ 530623 h 6857998"/>
              <a:gd name="connsiteX272" fmla="*/ 589731 w 11483996"/>
              <a:gd name="connsiteY272" fmla="*/ 622787 h 6857998"/>
              <a:gd name="connsiteX273" fmla="*/ 630411 w 11483996"/>
              <a:gd name="connsiteY273" fmla="*/ 622787 h 6857998"/>
              <a:gd name="connsiteX274" fmla="*/ 630411 w 11483996"/>
              <a:gd name="connsiteY274" fmla="*/ 525866 h 6857998"/>
              <a:gd name="connsiteX275" fmla="*/ 571673 w 11483996"/>
              <a:gd name="connsiteY275" fmla="*/ 456099 h 6857998"/>
              <a:gd name="connsiteX276" fmla="*/ 518095 w 11483996"/>
              <a:gd name="connsiteY276" fmla="*/ 486226 h 6857998"/>
              <a:gd name="connsiteX277" fmla="*/ 467295 w 11483996"/>
              <a:gd name="connsiteY277" fmla="*/ 456099 h 6857998"/>
              <a:gd name="connsiteX278" fmla="*/ 1087129 w 11483996"/>
              <a:gd name="connsiteY278" fmla="*/ 456099 h 6857998"/>
              <a:gd name="connsiteX279" fmla="*/ 1038833 w 11483996"/>
              <a:gd name="connsiteY279" fmla="*/ 485829 h 6857998"/>
              <a:gd name="connsiteX280" fmla="*/ 1038035 w 11483996"/>
              <a:gd name="connsiteY280" fmla="*/ 485829 h 6857998"/>
              <a:gd name="connsiteX281" fmla="*/ 1038035 w 11483996"/>
              <a:gd name="connsiteY281" fmla="*/ 460261 h 6857998"/>
              <a:gd name="connsiteX282" fmla="*/ 997122 w 11483996"/>
              <a:gd name="connsiteY282" fmla="*/ 460261 h 6857998"/>
              <a:gd name="connsiteX283" fmla="*/ 997122 w 11483996"/>
              <a:gd name="connsiteY283" fmla="*/ 622787 h 6857998"/>
              <a:gd name="connsiteX284" fmla="*/ 1038035 w 11483996"/>
              <a:gd name="connsiteY284" fmla="*/ 622787 h 6857998"/>
              <a:gd name="connsiteX285" fmla="*/ 1038035 w 11483996"/>
              <a:gd name="connsiteY285" fmla="*/ 535776 h 6857998"/>
              <a:gd name="connsiteX286" fmla="*/ 1082140 w 11483996"/>
              <a:gd name="connsiteY286" fmla="*/ 494748 h 6857998"/>
              <a:gd name="connsiteX287" fmla="*/ 1101897 w 11483996"/>
              <a:gd name="connsiteY287" fmla="*/ 497721 h 6857998"/>
              <a:gd name="connsiteX288" fmla="*/ 1101897 w 11483996"/>
              <a:gd name="connsiteY288" fmla="*/ 458477 h 6857998"/>
              <a:gd name="connsiteX289" fmla="*/ 1087129 w 11483996"/>
              <a:gd name="connsiteY289" fmla="*/ 456099 h 6857998"/>
              <a:gd name="connsiteX290" fmla="*/ 1201910 w 11483996"/>
              <a:gd name="connsiteY290" fmla="*/ 456099 h 6857998"/>
              <a:gd name="connsiteX291" fmla="*/ 1113010 w 11483996"/>
              <a:gd name="connsiteY291" fmla="*/ 541824 h 6857998"/>
              <a:gd name="connsiteX292" fmla="*/ 1201910 w 11483996"/>
              <a:gd name="connsiteY292" fmla="*/ 627549 h 6857998"/>
              <a:gd name="connsiteX293" fmla="*/ 1290810 w 11483996"/>
              <a:gd name="connsiteY293" fmla="*/ 541824 h 6857998"/>
              <a:gd name="connsiteX294" fmla="*/ 1201910 w 11483996"/>
              <a:gd name="connsiteY294" fmla="*/ 456099 h 6857998"/>
              <a:gd name="connsiteX295" fmla="*/ 1621804 w 11483996"/>
              <a:gd name="connsiteY295" fmla="*/ 456099 h 6857998"/>
              <a:gd name="connsiteX296" fmla="*/ 1533696 w 11483996"/>
              <a:gd name="connsiteY296" fmla="*/ 541824 h 6857998"/>
              <a:gd name="connsiteX297" fmla="*/ 1621804 w 11483996"/>
              <a:gd name="connsiteY297" fmla="*/ 627549 h 6857998"/>
              <a:gd name="connsiteX298" fmla="*/ 1709911 w 11483996"/>
              <a:gd name="connsiteY298" fmla="*/ 541824 h 6857998"/>
              <a:gd name="connsiteX299" fmla="*/ 1621804 w 11483996"/>
              <a:gd name="connsiteY299" fmla="*/ 456099 h 6857998"/>
              <a:gd name="connsiteX300" fmla="*/ 1828973 w 11483996"/>
              <a:gd name="connsiteY300" fmla="*/ 456099 h 6857998"/>
              <a:gd name="connsiteX301" fmla="*/ 1740072 w 11483996"/>
              <a:gd name="connsiteY301" fmla="*/ 541824 h 6857998"/>
              <a:gd name="connsiteX302" fmla="*/ 1828973 w 11483996"/>
              <a:gd name="connsiteY302" fmla="*/ 627549 h 6857998"/>
              <a:gd name="connsiteX303" fmla="*/ 1917873 w 11483996"/>
              <a:gd name="connsiteY303" fmla="*/ 541824 h 6857998"/>
              <a:gd name="connsiteX304" fmla="*/ 1828973 w 11483996"/>
              <a:gd name="connsiteY304" fmla="*/ 456099 h 6857998"/>
              <a:gd name="connsiteX305" fmla="*/ 1423621 w 11483996"/>
              <a:gd name="connsiteY305" fmla="*/ 456098 h 6857998"/>
              <a:gd name="connsiteX306" fmla="*/ 1367979 w 11483996"/>
              <a:gd name="connsiteY306" fmla="*/ 484696 h 6857998"/>
              <a:gd name="connsiteX307" fmla="*/ 1367189 w 11483996"/>
              <a:gd name="connsiteY307" fmla="*/ 484696 h 6857998"/>
              <a:gd name="connsiteX308" fmla="*/ 1367189 w 11483996"/>
              <a:gd name="connsiteY308" fmla="*/ 460269 h 6857998"/>
              <a:gd name="connsiteX309" fmla="*/ 1328909 w 11483996"/>
              <a:gd name="connsiteY309" fmla="*/ 460269 h 6857998"/>
              <a:gd name="connsiteX310" fmla="*/ 1328909 w 11483996"/>
              <a:gd name="connsiteY310" fmla="*/ 700573 h 6857998"/>
              <a:gd name="connsiteX311" fmla="*/ 1369359 w 11483996"/>
              <a:gd name="connsiteY311" fmla="*/ 700573 h 6857998"/>
              <a:gd name="connsiteX312" fmla="*/ 1369359 w 11483996"/>
              <a:gd name="connsiteY312" fmla="*/ 602465 h 6857998"/>
              <a:gd name="connsiteX313" fmla="*/ 1370347 w 11483996"/>
              <a:gd name="connsiteY313" fmla="*/ 602465 h 6857998"/>
              <a:gd name="connsiteX314" fmla="*/ 1425199 w 11483996"/>
              <a:gd name="connsiteY314" fmla="*/ 627092 h 6857998"/>
              <a:gd name="connsiteX315" fmla="*/ 1503535 w 11483996"/>
              <a:gd name="connsiteY315" fmla="*/ 541694 h 6857998"/>
              <a:gd name="connsiteX316" fmla="*/ 1423621 w 11483996"/>
              <a:gd name="connsiteY316" fmla="*/ 456098 h 6857998"/>
              <a:gd name="connsiteX317" fmla="*/ 879845 w 11483996"/>
              <a:gd name="connsiteY317" fmla="*/ 413236 h 6857998"/>
              <a:gd name="connsiteX318" fmla="*/ 879845 w 11483996"/>
              <a:gd name="connsiteY318" fmla="*/ 460552 h 6857998"/>
              <a:gd name="connsiteX319" fmla="*/ 846309 w 11483996"/>
              <a:gd name="connsiteY319" fmla="*/ 460552 h 6857998"/>
              <a:gd name="connsiteX320" fmla="*/ 846309 w 11483996"/>
              <a:gd name="connsiteY320" fmla="*/ 495144 h 6857998"/>
              <a:gd name="connsiteX321" fmla="*/ 879845 w 11483996"/>
              <a:gd name="connsiteY321" fmla="*/ 495144 h 6857998"/>
              <a:gd name="connsiteX322" fmla="*/ 879845 w 11483996"/>
              <a:gd name="connsiteY322" fmla="*/ 569895 h 6857998"/>
              <a:gd name="connsiteX323" fmla="*/ 933027 w 11483996"/>
              <a:gd name="connsiteY323" fmla="*/ 627549 h 6857998"/>
              <a:gd name="connsiteX324" fmla="*/ 965372 w 11483996"/>
              <a:gd name="connsiteY324" fmla="*/ 622182 h 6857998"/>
              <a:gd name="connsiteX325" fmla="*/ 965372 w 11483996"/>
              <a:gd name="connsiteY325" fmla="*/ 587987 h 6857998"/>
              <a:gd name="connsiteX326" fmla="*/ 943346 w 11483996"/>
              <a:gd name="connsiteY326" fmla="*/ 592957 h 6857998"/>
              <a:gd name="connsiteX327" fmla="*/ 920525 w 11483996"/>
              <a:gd name="connsiteY327" fmla="*/ 566516 h 6857998"/>
              <a:gd name="connsiteX328" fmla="*/ 920525 w 11483996"/>
              <a:gd name="connsiteY328" fmla="*/ 495144 h 6857998"/>
              <a:gd name="connsiteX329" fmla="*/ 965372 w 11483996"/>
              <a:gd name="connsiteY329" fmla="*/ 495144 h 6857998"/>
              <a:gd name="connsiteX330" fmla="*/ 965372 w 11483996"/>
              <a:gd name="connsiteY330" fmla="*/ 460552 h 6857998"/>
              <a:gd name="connsiteX331" fmla="*/ 920525 w 11483996"/>
              <a:gd name="connsiteY331" fmla="*/ 460552 h 6857998"/>
              <a:gd name="connsiteX332" fmla="*/ 920525 w 11483996"/>
              <a:gd name="connsiteY332" fmla="*/ 413236 h 6857998"/>
              <a:gd name="connsiteX333" fmla="*/ 879845 w 11483996"/>
              <a:gd name="connsiteY333" fmla="*/ 413236 h 6857998"/>
              <a:gd name="connsiteX334" fmla="*/ 1955972 w 11483996"/>
              <a:gd name="connsiteY334" fmla="*/ 367199 h 6857998"/>
              <a:gd name="connsiteX335" fmla="*/ 1955972 w 11483996"/>
              <a:gd name="connsiteY335" fmla="*/ 622786 h 6857998"/>
              <a:gd name="connsiteX336" fmla="*/ 1997247 w 11483996"/>
              <a:gd name="connsiteY336" fmla="*/ 622786 h 6857998"/>
              <a:gd name="connsiteX337" fmla="*/ 1997247 w 11483996"/>
              <a:gd name="connsiteY337" fmla="*/ 367199 h 6857998"/>
              <a:gd name="connsiteX338" fmla="*/ 0 w 11483996"/>
              <a:gd name="connsiteY338" fmla="*/ 0 h 6857998"/>
              <a:gd name="connsiteX339" fmla="*/ 11483996 w 11483996"/>
              <a:gd name="connsiteY339" fmla="*/ 0 h 6857998"/>
              <a:gd name="connsiteX340" fmla="*/ 11483996 w 11483996"/>
              <a:gd name="connsiteY340" fmla="*/ 6857998 h 6857998"/>
              <a:gd name="connsiteX341" fmla="*/ 0 w 11483996"/>
              <a:gd name="connsiteY341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11483996" h="6857998">
                <a:moveTo>
                  <a:pt x="1307630" y="876788"/>
                </a:moveTo>
                <a:cubicBezTo>
                  <a:pt x="1307630" y="876788"/>
                  <a:pt x="1307630" y="876788"/>
                  <a:pt x="1316212" y="876788"/>
                </a:cubicBezTo>
                <a:cubicBezTo>
                  <a:pt x="1316212" y="876788"/>
                  <a:pt x="1316212" y="876788"/>
                  <a:pt x="1316212" y="885838"/>
                </a:cubicBezTo>
                <a:cubicBezTo>
                  <a:pt x="1316212" y="908464"/>
                  <a:pt x="1302841" y="922826"/>
                  <a:pt x="1274901" y="922826"/>
                </a:cubicBezTo>
                <a:cubicBezTo>
                  <a:pt x="1261729" y="922826"/>
                  <a:pt x="1246363" y="916530"/>
                  <a:pt x="1246363" y="901578"/>
                </a:cubicBezTo>
                <a:cubicBezTo>
                  <a:pt x="1246363" y="878362"/>
                  <a:pt x="1285279" y="876788"/>
                  <a:pt x="1307630" y="876788"/>
                </a:cubicBezTo>
                <a:close/>
                <a:moveTo>
                  <a:pt x="2592117" y="876788"/>
                </a:moveTo>
                <a:lnTo>
                  <a:pt x="2600499" y="876788"/>
                </a:lnTo>
                <a:cubicBezTo>
                  <a:pt x="2600499" y="876788"/>
                  <a:pt x="2600499" y="876788"/>
                  <a:pt x="2600499" y="885838"/>
                </a:cubicBezTo>
                <a:cubicBezTo>
                  <a:pt x="2600499" y="908464"/>
                  <a:pt x="2587327" y="922826"/>
                  <a:pt x="2559387" y="922826"/>
                </a:cubicBezTo>
                <a:cubicBezTo>
                  <a:pt x="2546016" y="922826"/>
                  <a:pt x="2530649" y="916530"/>
                  <a:pt x="2530649" y="901578"/>
                </a:cubicBezTo>
                <a:cubicBezTo>
                  <a:pt x="2530649" y="878362"/>
                  <a:pt x="2569566" y="876788"/>
                  <a:pt x="2592117" y="876788"/>
                </a:cubicBezTo>
                <a:close/>
                <a:moveTo>
                  <a:pt x="2367136" y="819638"/>
                </a:moveTo>
                <a:cubicBezTo>
                  <a:pt x="2393439" y="819638"/>
                  <a:pt x="2414762" y="841316"/>
                  <a:pt x="2414762" y="868057"/>
                </a:cubicBezTo>
                <a:cubicBezTo>
                  <a:pt x="2414762" y="894798"/>
                  <a:pt x="2393439" y="916476"/>
                  <a:pt x="2367136" y="916476"/>
                </a:cubicBezTo>
                <a:cubicBezTo>
                  <a:pt x="2340834" y="916476"/>
                  <a:pt x="2319512" y="894798"/>
                  <a:pt x="2319512" y="868057"/>
                </a:cubicBezTo>
                <a:cubicBezTo>
                  <a:pt x="2319512" y="841316"/>
                  <a:pt x="2340834" y="819638"/>
                  <a:pt x="2367136" y="819638"/>
                </a:cubicBezTo>
                <a:close/>
                <a:moveTo>
                  <a:pt x="780430" y="819637"/>
                </a:moveTo>
                <a:cubicBezTo>
                  <a:pt x="810119" y="819637"/>
                  <a:pt x="828849" y="839201"/>
                  <a:pt x="828849" y="867262"/>
                </a:cubicBezTo>
                <a:cubicBezTo>
                  <a:pt x="828849" y="894335"/>
                  <a:pt x="810318" y="914887"/>
                  <a:pt x="780032" y="914887"/>
                </a:cubicBezTo>
                <a:cubicBezTo>
                  <a:pt x="752534" y="914887"/>
                  <a:pt x="732011" y="893545"/>
                  <a:pt x="732011" y="867855"/>
                </a:cubicBezTo>
                <a:cubicBezTo>
                  <a:pt x="732011" y="839201"/>
                  <a:pt x="751737" y="819637"/>
                  <a:pt x="780430" y="819637"/>
                </a:cubicBezTo>
                <a:close/>
                <a:moveTo>
                  <a:pt x="1082053" y="819635"/>
                </a:moveTo>
                <a:cubicBezTo>
                  <a:pt x="1108794" y="819635"/>
                  <a:pt x="1130472" y="841313"/>
                  <a:pt x="1130472" y="868054"/>
                </a:cubicBezTo>
                <a:cubicBezTo>
                  <a:pt x="1130472" y="894795"/>
                  <a:pt x="1108794" y="916473"/>
                  <a:pt x="1082053" y="916473"/>
                </a:cubicBezTo>
                <a:cubicBezTo>
                  <a:pt x="1055312" y="916473"/>
                  <a:pt x="1033634" y="894795"/>
                  <a:pt x="1033634" y="868054"/>
                </a:cubicBezTo>
                <a:cubicBezTo>
                  <a:pt x="1033634" y="841313"/>
                  <a:pt x="1055312" y="819635"/>
                  <a:pt x="1082053" y="819635"/>
                </a:cubicBezTo>
                <a:close/>
                <a:moveTo>
                  <a:pt x="2047557" y="813288"/>
                </a:moveTo>
                <a:cubicBezTo>
                  <a:pt x="2073338" y="813288"/>
                  <a:pt x="2088925" y="828137"/>
                  <a:pt x="2089326" y="851388"/>
                </a:cubicBezTo>
                <a:cubicBezTo>
                  <a:pt x="2089326" y="851388"/>
                  <a:pt x="2089326" y="851388"/>
                  <a:pt x="2005188" y="851388"/>
                </a:cubicBezTo>
                <a:cubicBezTo>
                  <a:pt x="2008386" y="828333"/>
                  <a:pt x="2023375" y="813288"/>
                  <a:pt x="2047557" y="813288"/>
                </a:cubicBezTo>
                <a:close/>
                <a:moveTo>
                  <a:pt x="579905" y="813287"/>
                </a:moveTo>
                <a:cubicBezTo>
                  <a:pt x="605004" y="813287"/>
                  <a:pt x="620494" y="828136"/>
                  <a:pt x="620886" y="851387"/>
                </a:cubicBezTo>
                <a:cubicBezTo>
                  <a:pt x="620886" y="851387"/>
                  <a:pt x="620886" y="851387"/>
                  <a:pt x="538336" y="851387"/>
                </a:cubicBezTo>
                <a:cubicBezTo>
                  <a:pt x="541473" y="828332"/>
                  <a:pt x="556179" y="813287"/>
                  <a:pt x="579905" y="813287"/>
                </a:cubicBezTo>
                <a:close/>
                <a:moveTo>
                  <a:pt x="914573" y="786299"/>
                </a:moveTo>
                <a:lnTo>
                  <a:pt x="914573" y="949812"/>
                </a:lnTo>
                <a:lnTo>
                  <a:pt x="954260" y="949812"/>
                </a:lnTo>
                <a:lnTo>
                  <a:pt x="954260" y="786299"/>
                </a:lnTo>
                <a:close/>
                <a:moveTo>
                  <a:pt x="1750185" y="783125"/>
                </a:moveTo>
                <a:cubicBezTo>
                  <a:pt x="1717342" y="783125"/>
                  <a:pt x="1684895" y="799303"/>
                  <a:pt x="1684895" y="835209"/>
                </a:cubicBezTo>
                <a:cubicBezTo>
                  <a:pt x="1684895" y="896959"/>
                  <a:pt x="1772543" y="870720"/>
                  <a:pt x="1772543" y="904061"/>
                </a:cubicBezTo>
                <a:cubicBezTo>
                  <a:pt x="1772543" y="916885"/>
                  <a:pt x="1757306" y="922606"/>
                  <a:pt x="1745436" y="922606"/>
                </a:cubicBezTo>
                <a:cubicBezTo>
                  <a:pt x="1728224" y="922606"/>
                  <a:pt x="1717342" y="914123"/>
                  <a:pt x="1706856" y="902680"/>
                </a:cubicBezTo>
                <a:cubicBezTo>
                  <a:pt x="1679750" y="927933"/>
                  <a:pt x="1679750" y="927933"/>
                  <a:pt x="1679750" y="927933"/>
                </a:cubicBezTo>
                <a:cubicBezTo>
                  <a:pt x="1696370" y="946478"/>
                  <a:pt x="1718133" y="952988"/>
                  <a:pt x="1743063" y="952988"/>
                </a:cubicBezTo>
                <a:cubicBezTo>
                  <a:pt x="1776301" y="952988"/>
                  <a:pt x="1813102" y="939375"/>
                  <a:pt x="1813102" y="901102"/>
                </a:cubicBezTo>
                <a:cubicBezTo>
                  <a:pt x="1813102" y="837971"/>
                  <a:pt x="1725454" y="861645"/>
                  <a:pt x="1725454" y="832644"/>
                </a:cubicBezTo>
                <a:cubicBezTo>
                  <a:pt x="1725454" y="820412"/>
                  <a:pt x="1738314" y="815480"/>
                  <a:pt x="1749196" y="815480"/>
                </a:cubicBezTo>
                <a:cubicBezTo>
                  <a:pt x="1763046" y="815480"/>
                  <a:pt x="1773136" y="821201"/>
                  <a:pt x="1780852" y="831855"/>
                </a:cubicBezTo>
                <a:cubicBezTo>
                  <a:pt x="1807956" y="807589"/>
                  <a:pt x="1807956" y="807589"/>
                  <a:pt x="1807956" y="807589"/>
                </a:cubicBezTo>
                <a:cubicBezTo>
                  <a:pt x="1794700" y="789833"/>
                  <a:pt x="1771750" y="783125"/>
                  <a:pt x="1750185" y="783125"/>
                </a:cubicBezTo>
                <a:close/>
                <a:moveTo>
                  <a:pt x="1286248" y="783125"/>
                </a:moveTo>
                <a:cubicBezTo>
                  <a:pt x="1260451" y="783125"/>
                  <a:pt x="1235051" y="790819"/>
                  <a:pt x="1217191" y="808969"/>
                </a:cubicBezTo>
                <a:cubicBezTo>
                  <a:pt x="1238425" y="830276"/>
                  <a:pt x="1238425" y="830276"/>
                  <a:pt x="1238425" y="830276"/>
                </a:cubicBezTo>
                <a:cubicBezTo>
                  <a:pt x="1249339" y="820215"/>
                  <a:pt x="1265015" y="813310"/>
                  <a:pt x="1281882" y="813310"/>
                </a:cubicBezTo>
                <a:cubicBezTo>
                  <a:pt x="1303512" y="813310"/>
                  <a:pt x="1319188" y="823766"/>
                  <a:pt x="1319188" y="843692"/>
                </a:cubicBezTo>
                <a:cubicBezTo>
                  <a:pt x="1319188" y="848032"/>
                  <a:pt x="1319188" y="848032"/>
                  <a:pt x="1319188" y="848032"/>
                </a:cubicBezTo>
                <a:cubicBezTo>
                  <a:pt x="1309068" y="848032"/>
                  <a:pt x="1309068" y="848032"/>
                  <a:pt x="1309068" y="848032"/>
                </a:cubicBezTo>
                <a:cubicBezTo>
                  <a:pt x="1268389" y="848032"/>
                  <a:pt x="1206675" y="851780"/>
                  <a:pt x="1206675" y="904456"/>
                </a:cubicBezTo>
                <a:cubicBezTo>
                  <a:pt x="1206675" y="936416"/>
                  <a:pt x="1235844" y="952988"/>
                  <a:pt x="1266007" y="952988"/>
                </a:cubicBezTo>
                <a:cubicBezTo>
                  <a:pt x="1287637" y="952988"/>
                  <a:pt x="1306687" y="944899"/>
                  <a:pt x="1318196" y="926749"/>
                </a:cubicBezTo>
                <a:cubicBezTo>
                  <a:pt x="1319188" y="926749"/>
                  <a:pt x="1319188" y="926749"/>
                  <a:pt x="1319188" y="926749"/>
                </a:cubicBezTo>
                <a:cubicBezTo>
                  <a:pt x="1319188" y="948845"/>
                  <a:pt x="1319188" y="948845"/>
                  <a:pt x="1319188" y="948845"/>
                </a:cubicBezTo>
                <a:cubicBezTo>
                  <a:pt x="1355899" y="948845"/>
                  <a:pt x="1355899" y="948845"/>
                  <a:pt x="1355899" y="948845"/>
                </a:cubicBezTo>
                <a:cubicBezTo>
                  <a:pt x="1355899" y="855923"/>
                  <a:pt x="1355899" y="855923"/>
                  <a:pt x="1355899" y="855923"/>
                </a:cubicBezTo>
                <a:cubicBezTo>
                  <a:pt x="1355899" y="832841"/>
                  <a:pt x="1355899" y="783125"/>
                  <a:pt x="1286248" y="783125"/>
                </a:cubicBezTo>
                <a:close/>
                <a:moveTo>
                  <a:pt x="1486343" y="783125"/>
                </a:moveTo>
                <a:cubicBezTo>
                  <a:pt x="1459137" y="783125"/>
                  <a:pt x="1443646" y="797214"/>
                  <a:pt x="1436495" y="812494"/>
                </a:cubicBezTo>
                <a:cubicBezTo>
                  <a:pt x="1435703" y="812494"/>
                  <a:pt x="1435703" y="812494"/>
                  <a:pt x="1435703" y="812494"/>
                </a:cubicBezTo>
                <a:cubicBezTo>
                  <a:pt x="1435703" y="787094"/>
                  <a:pt x="1435703" y="787094"/>
                  <a:pt x="1435703" y="787094"/>
                </a:cubicBezTo>
                <a:cubicBezTo>
                  <a:pt x="1397174" y="787094"/>
                  <a:pt x="1397174" y="787094"/>
                  <a:pt x="1397174" y="787094"/>
                </a:cubicBezTo>
                <a:cubicBezTo>
                  <a:pt x="1397174" y="949813"/>
                  <a:pt x="1397174" y="949813"/>
                  <a:pt x="1397174" y="949813"/>
                </a:cubicBezTo>
                <a:cubicBezTo>
                  <a:pt x="1437885" y="949813"/>
                  <a:pt x="1437885" y="949813"/>
                  <a:pt x="1437885" y="949813"/>
                </a:cubicBezTo>
                <a:cubicBezTo>
                  <a:pt x="1437885" y="861111"/>
                  <a:pt x="1437885" y="861111"/>
                  <a:pt x="1437885" y="861111"/>
                </a:cubicBezTo>
                <a:cubicBezTo>
                  <a:pt x="1437885" y="839283"/>
                  <a:pt x="1448412" y="819638"/>
                  <a:pt x="1475222" y="819638"/>
                </a:cubicBezTo>
                <a:cubicBezTo>
                  <a:pt x="1494883" y="819638"/>
                  <a:pt x="1503025" y="832933"/>
                  <a:pt x="1503025" y="852975"/>
                </a:cubicBezTo>
                <a:cubicBezTo>
                  <a:pt x="1503025" y="949813"/>
                  <a:pt x="1503025" y="949813"/>
                  <a:pt x="1503025" y="949813"/>
                </a:cubicBezTo>
                <a:cubicBezTo>
                  <a:pt x="1543737" y="949813"/>
                  <a:pt x="1543737" y="949813"/>
                  <a:pt x="1543737" y="949813"/>
                </a:cubicBezTo>
                <a:cubicBezTo>
                  <a:pt x="1543737" y="861706"/>
                  <a:pt x="1543737" y="861706"/>
                  <a:pt x="1543737" y="861706"/>
                </a:cubicBezTo>
                <a:cubicBezTo>
                  <a:pt x="1543737" y="840672"/>
                  <a:pt x="1553269" y="819638"/>
                  <a:pt x="1578689" y="819638"/>
                </a:cubicBezTo>
                <a:cubicBezTo>
                  <a:pt x="1602719" y="819638"/>
                  <a:pt x="1608877" y="837299"/>
                  <a:pt x="1608877" y="857738"/>
                </a:cubicBezTo>
                <a:cubicBezTo>
                  <a:pt x="1608877" y="949813"/>
                  <a:pt x="1608877" y="949813"/>
                  <a:pt x="1608877" y="949813"/>
                </a:cubicBezTo>
                <a:cubicBezTo>
                  <a:pt x="1649588" y="949813"/>
                  <a:pt x="1649588" y="949813"/>
                  <a:pt x="1649588" y="949813"/>
                </a:cubicBezTo>
                <a:cubicBezTo>
                  <a:pt x="1649588" y="852975"/>
                  <a:pt x="1649588" y="852975"/>
                  <a:pt x="1649588" y="852975"/>
                </a:cubicBezTo>
                <a:cubicBezTo>
                  <a:pt x="1649588" y="813883"/>
                  <a:pt x="1634296" y="783125"/>
                  <a:pt x="1590804" y="783125"/>
                </a:cubicBezTo>
                <a:cubicBezTo>
                  <a:pt x="1566376" y="783125"/>
                  <a:pt x="1549099" y="792451"/>
                  <a:pt x="1537183" y="813288"/>
                </a:cubicBezTo>
                <a:cubicBezTo>
                  <a:pt x="1528842" y="792848"/>
                  <a:pt x="1511366" y="783125"/>
                  <a:pt x="1486343" y="783125"/>
                </a:cubicBezTo>
                <a:close/>
                <a:moveTo>
                  <a:pt x="2052522" y="783125"/>
                </a:moveTo>
                <a:cubicBezTo>
                  <a:pt x="2003449" y="783125"/>
                  <a:pt x="1963912" y="817058"/>
                  <a:pt x="1963912" y="867958"/>
                </a:cubicBezTo>
                <a:cubicBezTo>
                  <a:pt x="1963912" y="918858"/>
                  <a:pt x="2003449" y="952988"/>
                  <a:pt x="2052522" y="952988"/>
                </a:cubicBezTo>
                <a:cubicBezTo>
                  <a:pt x="2078351" y="952988"/>
                  <a:pt x="2102588" y="943913"/>
                  <a:pt x="2121462" y="920633"/>
                </a:cubicBezTo>
                <a:cubicBezTo>
                  <a:pt x="2092258" y="898734"/>
                  <a:pt x="2092258" y="898734"/>
                  <a:pt x="2092258" y="898734"/>
                </a:cubicBezTo>
                <a:cubicBezTo>
                  <a:pt x="2082126" y="911163"/>
                  <a:pt x="2069013" y="920633"/>
                  <a:pt x="2048548" y="920633"/>
                </a:cubicBezTo>
                <a:cubicBezTo>
                  <a:pt x="2025701" y="920633"/>
                  <a:pt x="2007423" y="906034"/>
                  <a:pt x="2004641" y="882162"/>
                </a:cubicBezTo>
                <a:cubicBezTo>
                  <a:pt x="2129011" y="882162"/>
                  <a:pt x="2129011" y="882162"/>
                  <a:pt x="2129011" y="882162"/>
                </a:cubicBezTo>
                <a:cubicBezTo>
                  <a:pt x="2129011" y="871114"/>
                  <a:pt x="2129011" y="871114"/>
                  <a:pt x="2129011" y="871114"/>
                </a:cubicBezTo>
                <a:cubicBezTo>
                  <a:pt x="2129011" y="814691"/>
                  <a:pt x="2098217" y="783125"/>
                  <a:pt x="2052522" y="783125"/>
                </a:cubicBezTo>
                <a:close/>
                <a:moveTo>
                  <a:pt x="2569146" y="783125"/>
                </a:moveTo>
                <a:cubicBezTo>
                  <a:pt x="2543349" y="783125"/>
                  <a:pt x="2517949" y="790819"/>
                  <a:pt x="2499891" y="808969"/>
                </a:cubicBezTo>
                <a:cubicBezTo>
                  <a:pt x="2521323" y="830276"/>
                  <a:pt x="2521323" y="830276"/>
                  <a:pt x="2521323" y="830276"/>
                </a:cubicBezTo>
                <a:cubicBezTo>
                  <a:pt x="2532038" y="820215"/>
                  <a:pt x="2547715" y="813310"/>
                  <a:pt x="2564582" y="813310"/>
                </a:cubicBezTo>
                <a:cubicBezTo>
                  <a:pt x="2586410" y="813310"/>
                  <a:pt x="2601888" y="823766"/>
                  <a:pt x="2601888" y="843692"/>
                </a:cubicBezTo>
                <a:cubicBezTo>
                  <a:pt x="2601888" y="848032"/>
                  <a:pt x="2601888" y="848032"/>
                  <a:pt x="2601888" y="848032"/>
                </a:cubicBezTo>
                <a:cubicBezTo>
                  <a:pt x="2591768" y="848032"/>
                  <a:pt x="2591768" y="848032"/>
                  <a:pt x="2591768" y="848032"/>
                </a:cubicBezTo>
                <a:cubicBezTo>
                  <a:pt x="2551088" y="848032"/>
                  <a:pt x="2489374" y="851780"/>
                  <a:pt x="2489374" y="904456"/>
                </a:cubicBezTo>
                <a:cubicBezTo>
                  <a:pt x="2489374" y="936416"/>
                  <a:pt x="2518544" y="952988"/>
                  <a:pt x="2548707" y="952988"/>
                </a:cubicBezTo>
                <a:cubicBezTo>
                  <a:pt x="2570337" y="952988"/>
                  <a:pt x="2589387" y="944899"/>
                  <a:pt x="2600896" y="926749"/>
                </a:cubicBezTo>
                <a:cubicBezTo>
                  <a:pt x="2601888" y="926749"/>
                  <a:pt x="2601888" y="926749"/>
                  <a:pt x="2601888" y="926749"/>
                </a:cubicBezTo>
                <a:cubicBezTo>
                  <a:pt x="2601888" y="948845"/>
                  <a:pt x="2601888" y="948845"/>
                  <a:pt x="2601888" y="948845"/>
                </a:cubicBezTo>
                <a:cubicBezTo>
                  <a:pt x="2638599" y="948845"/>
                  <a:pt x="2638599" y="948845"/>
                  <a:pt x="2638599" y="948845"/>
                </a:cubicBezTo>
                <a:cubicBezTo>
                  <a:pt x="2638599" y="855923"/>
                  <a:pt x="2638599" y="855923"/>
                  <a:pt x="2638599" y="855923"/>
                </a:cubicBezTo>
                <a:cubicBezTo>
                  <a:pt x="2638599" y="832841"/>
                  <a:pt x="2638599" y="783125"/>
                  <a:pt x="2569146" y="783125"/>
                </a:cubicBezTo>
                <a:close/>
                <a:moveTo>
                  <a:pt x="2254116" y="783125"/>
                </a:moveTo>
                <a:cubicBezTo>
                  <a:pt x="2232521" y="783125"/>
                  <a:pt x="2214525" y="794237"/>
                  <a:pt x="2205527" y="812890"/>
                </a:cubicBezTo>
                <a:cubicBezTo>
                  <a:pt x="2204928" y="812890"/>
                  <a:pt x="2204928" y="812890"/>
                  <a:pt x="2204928" y="812890"/>
                </a:cubicBezTo>
                <a:cubicBezTo>
                  <a:pt x="2204928" y="787093"/>
                  <a:pt x="2204928" y="787093"/>
                  <a:pt x="2204928" y="787093"/>
                </a:cubicBezTo>
                <a:cubicBezTo>
                  <a:pt x="2163937" y="787093"/>
                  <a:pt x="2163937" y="787093"/>
                  <a:pt x="2163937" y="787093"/>
                </a:cubicBezTo>
                <a:cubicBezTo>
                  <a:pt x="2163937" y="949813"/>
                  <a:pt x="2163937" y="949813"/>
                  <a:pt x="2163937" y="949813"/>
                </a:cubicBezTo>
                <a:cubicBezTo>
                  <a:pt x="2204928" y="949813"/>
                  <a:pt x="2204928" y="949813"/>
                  <a:pt x="2204928" y="949813"/>
                </a:cubicBezTo>
                <a:cubicBezTo>
                  <a:pt x="2204928" y="862698"/>
                  <a:pt x="2204928" y="862698"/>
                  <a:pt x="2204928" y="862698"/>
                </a:cubicBezTo>
                <a:cubicBezTo>
                  <a:pt x="2204928" y="853967"/>
                  <a:pt x="2210326" y="821622"/>
                  <a:pt x="2248917" y="821622"/>
                </a:cubicBezTo>
                <a:cubicBezTo>
                  <a:pt x="2255515" y="821622"/>
                  <a:pt x="2261913" y="823011"/>
                  <a:pt x="2268713" y="824797"/>
                </a:cubicBezTo>
                <a:cubicBezTo>
                  <a:pt x="2268713" y="785307"/>
                  <a:pt x="2268713" y="785307"/>
                  <a:pt x="2268713" y="785307"/>
                </a:cubicBezTo>
                <a:cubicBezTo>
                  <a:pt x="2263913" y="784117"/>
                  <a:pt x="2259315" y="783125"/>
                  <a:pt x="2254116" y="783125"/>
                </a:cubicBezTo>
                <a:close/>
                <a:moveTo>
                  <a:pt x="2770070" y="783125"/>
                </a:moveTo>
                <a:cubicBezTo>
                  <a:pt x="2743230" y="783125"/>
                  <a:pt x="2727640" y="797214"/>
                  <a:pt x="2720536" y="812493"/>
                </a:cubicBezTo>
                <a:cubicBezTo>
                  <a:pt x="2719944" y="812493"/>
                  <a:pt x="2719944" y="812493"/>
                  <a:pt x="2719944" y="812493"/>
                </a:cubicBezTo>
                <a:cubicBezTo>
                  <a:pt x="2719944" y="787093"/>
                  <a:pt x="2719944" y="787093"/>
                  <a:pt x="2719944" y="787093"/>
                </a:cubicBezTo>
                <a:cubicBezTo>
                  <a:pt x="2681461" y="787093"/>
                  <a:pt x="2681461" y="787093"/>
                  <a:pt x="2681461" y="787093"/>
                </a:cubicBezTo>
                <a:cubicBezTo>
                  <a:pt x="2681461" y="949812"/>
                  <a:pt x="2681461" y="949812"/>
                  <a:pt x="2681461" y="949812"/>
                </a:cubicBezTo>
                <a:cubicBezTo>
                  <a:pt x="2721918" y="949812"/>
                  <a:pt x="2721918" y="949812"/>
                  <a:pt x="2721918" y="949812"/>
                </a:cubicBezTo>
                <a:cubicBezTo>
                  <a:pt x="2721918" y="861111"/>
                  <a:pt x="2721918" y="861111"/>
                  <a:pt x="2721918" y="861111"/>
                </a:cubicBezTo>
                <a:cubicBezTo>
                  <a:pt x="2721918" y="839282"/>
                  <a:pt x="2732377" y="819637"/>
                  <a:pt x="2759018" y="819637"/>
                </a:cubicBezTo>
                <a:cubicBezTo>
                  <a:pt x="2778555" y="819637"/>
                  <a:pt x="2786646" y="832932"/>
                  <a:pt x="2786646" y="852975"/>
                </a:cubicBezTo>
                <a:cubicBezTo>
                  <a:pt x="2786646" y="949812"/>
                  <a:pt x="2786646" y="949812"/>
                  <a:pt x="2786646" y="949812"/>
                </a:cubicBezTo>
                <a:cubicBezTo>
                  <a:pt x="2827102" y="949812"/>
                  <a:pt x="2827102" y="949812"/>
                  <a:pt x="2827102" y="949812"/>
                </a:cubicBezTo>
                <a:cubicBezTo>
                  <a:pt x="2827102" y="861706"/>
                  <a:pt x="2827102" y="861706"/>
                  <a:pt x="2827102" y="861706"/>
                </a:cubicBezTo>
                <a:cubicBezTo>
                  <a:pt x="2827102" y="840672"/>
                  <a:pt x="2836574" y="819637"/>
                  <a:pt x="2861835" y="819637"/>
                </a:cubicBezTo>
                <a:cubicBezTo>
                  <a:pt x="2885911" y="819637"/>
                  <a:pt x="2891831" y="837298"/>
                  <a:pt x="2891831" y="857737"/>
                </a:cubicBezTo>
                <a:cubicBezTo>
                  <a:pt x="2891831" y="949812"/>
                  <a:pt x="2891831" y="949812"/>
                  <a:pt x="2891831" y="949812"/>
                </a:cubicBezTo>
                <a:cubicBezTo>
                  <a:pt x="2932286" y="949812"/>
                  <a:pt x="2932286" y="949812"/>
                  <a:pt x="2932286" y="949812"/>
                </a:cubicBezTo>
                <a:cubicBezTo>
                  <a:pt x="2932286" y="852975"/>
                  <a:pt x="2932286" y="852975"/>
                  <a:pt x="2932286" y="852975"/>
                </a:cubicBezTo>
                <a:cubicBezTo>
                  <a:pt x="2932286" y="813882"/>
                  <a:pt x="2917288" y="783125"/>
                  <a:pt x="2874070" y="783125"/>
                </a:cubicBezTo>
                <a:cubicBezTo>
                  <a:pt x="2849796" y="783125"/>
                  <a:pt x="2832628" y="792451"/>
                  <a:pt x="2820787" y="813287"/>
                </a:cubicBezTo>
                <a:cubicBezTo>
                  <a:pt x="2812301" y="792848"/>
                  <a:pt x="2795132" y="783125"/>
                  <a:pt x="2770070" y="783125"/>
                </a:cubicBezTo>
                <a:close/>
                <a:moveTo>
                  <a:pt x="585671" y="783124"/>
                </a:moveTo>
                <a:cubicBezTo>
                  <a:pt x="536399" y="783124"/>
                  <a:pt x="497061" y="817057"/>
                  <a:pt x="497061" y="867957"/>
                </a:cubicBezTo>
                <a:cubicBezTo>
                  <a:pt x="497061" y="918857"/>
                  <a:pt x="536399" y="952987"/>
                  <a:pt x="585671" y="952987"/>
                </a:cubicBezTo>
                <a:cubicBezTo>
                  <a:pt x="611499" y="952987"/>
                  <a:pt x="635538" y="943912"/>
                  <a:pt x="654611" y="920632"/>
                </a:cubicBezTo>
                <a:cubicBezTo>
                  <a:pt x="625406" y="898733"/>
                  <a:pt x="625406" y="898733"/>
                  <a:pt x="625406" y="898733"/>
                </a:cubicBezTo>
                <a:cubicBezTo>
                  <a:pt x="615273" y="911162"/>
                  <a:pt x="601962" y="920632"/>
                  <a:pt x="581697" y="920632"/>
                </a:cubicBezTo>
                <a:cubicBezTo>
                  <a:pt x="558849" y="920632"/>
                  <a:pt x="540571" y="906033"/>
                  <a:pt x="537790" y="882161"/>
                </a:cubicBezTo>
                <a:cubicBezTo>
                  <a:pt x="662161" y="882161"/>
                  <a:pt x="662161" y="882161"/>
                  <a:pt x="662161" y="882161"/>
                </a:cubicBezTo>
                <a:cubicBezTo>
                  <a:pt x="662161" y="871113"/>
                  <a:pt x="662161" y="871113"/>
                  <a:pt x="662161" y="871113"/>
                </a:cubicBezTo>
                <a:cubicBezTo>
                  <a:pt x="662161" y="814690"/>
                  <a:pt x="631168" y="783124"/>
                  <a:pt x="585671" y="783124"/>
                </a:cubicBezTo>
                <a:close/>
                <a:moveTo>
                  <a:pt x="772236" y="783124"/>
                </a:moveTo>
                <a:cubicBezTo>
                  <a:pt x="722315" y="783124"/>
                  <a:pt x="692323" y="820341"/>
                  <a:pt x="692323" y="868248"/>
                </a:cubicBezTo>
                <a:cubicBezTo>
                  <a:pt x="692323" y="914373"/>
                  <a:pt x="724288" y="951589"/>
                  <a:pt x="773025" y="951589"/>
                </a:cubicBezTo>
                <a:cubicBezTo>
                  <a:pt x="793152" y="951589"/>
                  <a:pt x="814067" y="943671"/>
                  <a:pt x="825906" y="927834"/>
                </a:cubicBezTo>
                <a:cubicBezTo>
                  <a:pt x="826498" y="927834"/>
                  <a:pt x="826498" y="927834"/>
                  <a:pt x="826498" y="927834"/>
                </a:cubicBezTo>
                <a:cubicBezTo>
                  <a:pt x="826498" y="939712"/>
                  <a:pt x="826498" y="939712"/>
                  <a:pt x="826498" y="939712"/>
                </a:cubicBezTo>
                <a:cubicBezTo>
                  <a:pt x="826498" y="971781"/>
                  <a:pt x="814462" y="994151"/>
                  <a:pt x="775393" y="994151"/>
                </a:cubicBezTo>
                <a:cubicBezTo>
                  <a:pt x="752702" y="994151"/>
                  <a:pt x="735930" y="985639"/>
                  <a:pt x="719553" y="970792"/>
                </a:cubicBezTo>
                <a:cubicBezTo>
                  <a:pt x="695283" y="1004049"/>
                  <a:pt x="695283" y="1004049"/>
                  <a:pt x="695283" y="1004049"/>
                </a:cubicBezTo>
                <a:cubicBezTo>
                  <a:pt x="718369" y="1024241"/>
                  <a:pt x="745598" y="1030774"/>
                  <a:pt x="775591" y="1030774"/>
                </a:cubicBezTo>
                <a:cubicBezTo>
                  <a:pt x="838732" y="1030774"/>
                  <a:pt x="866948" y="993557"/>
                  <a:pt x="866948" y="934961"/>
                </a:cubicBezTo>
                <a:cubicBezTo>
                  <a:pt x="866948" y="787083"/>
                  <a:pt x="866948" y="787083"/>
                  <a:pt x="866948" y="787083"/>
                </a:cubicBezTo>
                <a:cubicBezTo>
                  <a:pt x="828669" y="787083"/>
                  <a:pt x="828669" y="787083"/>
                  <a:pt x="828669" y="787083"/>
                </a:cubicBezTo>
                <a:lnTo>
                  <a:pt x="828669" y="811433"/>
                </a:lnTo>
                <a:cubicBezTo>
                  <a:pt x="827879" y="811433"/>
                  <a:pt x="827879" y="811433"/>
                  <a:pt x="827879" y="811433"/>
                </a:cubicBezTo>
                <a:cubicBezTo>
                  <a:pt x="816040" y="791834"/>
                  <a:pt x="794928" y="783124"/>
                  <a:pt x="772236" y="783124"/>
                </a:cubicBezTo>
                <a:close/>
                <a:moveTo>
                  <a:pt x="469764" y="783124"/>
                </a:moveTo>
                <a:cubicBezTo>
                  <a:pt x="448170" y="783124"/>
                  <a:pt x="430174" y="794237"/>
                  <a:pt x="421176" y="812890"/>
                </a:cubicBezTo>
                <a:cubicBezTo>
                  <a:pt x="420576" y="812890"/>
                  <a:pt x="420576" y="812890"/>
                  <a:pt x="420576" y="812890"/>
                </a:cubicBezTo>
                <a:cubicBezTo>
                  <a:pt x="420576" y="787093"/>
                  <a:pt x="420576" y="787093"/>
                  <a:pt x="420576" y="787093"/>
                </a:cubicBezTo>
                <a:cubicBezTo>
                  <a:pt x="379586" y="787093"/>
                  <a:pt x="379586" y="787093"/>
                  <a:pt x="379586" y="787093"/>
                </a:cubicBezTo>
                <a:cubicBezTo>
                  <a:pt x="379586" y="949812"/>
                  <a:pt x="379586" y="949812"/>
                  <a:pt x="379586" y="949812"/>
                </a:cubicBezTo>
                <a:cubicBezTo>
                  <a:pt x="420576" y="949812"/>
                  <a:pt x="420576" y="949812"/>
                  <a:pt x="420576" y="949812"/>
                </a:cubicBezTo>
                <a:cubicBezTo>
                  <a:pt x="420576" y="862698"/>
                  <a:pt x="420576" y="862698"/>
                  <a:pt x="420576" y="862698"/>
                </a:cubicBezTo>
                <a:cubicBezTo>
                  <a:pt x="420576" y="853966"/>
                  <a:pt x="425975" y="821621"/>
                  <a:pt x="464566" y="821621"/>
                </a:cubicBezTo>
                <a:cubicBezTo>
                  <a:pt x="471164" y="821621"/>
                  <a:pt x="477563" y="823010"/>
                  <a:pt x="484361" y="824796"/>
                </a:cubicBezTo>
                <a:cubicBezTo>
                  <a:pt x="484361" y="785307"/>
                  <a:pt x="484361" y="785307"/>
                  <a:pt x="484361" y="785307"/>
                </a:cubicBezTo>
                <a:cubicBezTo>
                  <a:pt x="479762" y="784116"/>
                  <a:pt x="474963" y="783124"/>
                  <a:pt x="469764" y="783124"/>
                </a:cubicBezTo>
                <a:close/>
                <a:moveTo>
                  <a:pt x="1082053" y="783122"/>
                </a:moveTo>
                <a:cubicBezTo>
                  <a:pt x="1033393" y="783122"/>
                  <a:pt x="993946" y="821147"/>
                  <a:pt x="993946" y="868054"/>
                </a:cubicBezTo>
                <a:cubicBezTo>
                  <a:pt x="993946" y="914961"/>
                  <a:pt x="1033393" y="952986"/>
                  <a:pt x="1082053" y="952986"/>
                </a:cubicBezTo>
                <a:cubicBezTo>
                  <a:pt x="1130713" y="952986"/>
                  <a:pt x="1170160" y="914961"/>
                  <a:pt x="1170160" y="868054"/>
                </a:cubicBezTo>
                <a:cubicBezTo>
                  <a:pt x="1170160" y="821147"/>
                  <a:pt x="1130713" y="783122"/>
                  <a:pt x="1082053" y="783122"/>
                </a:cubicBezTo>
                <a:close/>
                <a:moveTo>
                  <a:pt x="1859337" y="740263"/>
                </a:moveTo>
                <a:cubicBezTo>
                  <a:pt x="1859337" y="787031"/>
                  <a:pt x="1859337" y="787031"/>
                  <a:pt x="1859337" y="787031"/>
                </a:cubicBezTo>
                <a:cubicBezTo>
                  <a:pt x="1825802" y="787031"/>
                  <a:pt x="1825802" y="787031"/>
                  <a:pt x="1825802" y="787031"/>
                </a:cubicBezTo>
                <a:cubicBezTo>
                  <a:pt x="1825802" y="821367"/>
                  <a:pt x="1825802" y="821367"/>
                  <a:pt x="1825802" y="821367"/>
                </a:cubicBezTo>
                <a:cubicBezTo>
                  <a:pt x="1859337" y="821367"/>
                  <a:pt x="1859337" y="821367"/>
                  <a:pt x="1859337" y="821367"/>
                </a:cubicBezTo>
                <a:cubicBezTo>
                  <a:pt x="1859337" y="895564"/>
                  <a:pt x="1859337" y="895564"/>
                  <a:pt x="1859337" y="895564"/>
                </a:cubicBezTo>
                <a:cubicBezTo>
                  <a:pt x="1859337" y="933650"/>
                  <a:pt x="1869457" y="952988"/>
                  <a:pt x="1912716" y="952988"/>
                </a:cubicBezTo>
                <a:cubicBezTo>
                  <a:pt x="1922043" y="952988"/>
                  <a:pt x="1936330" y="951607"/>
                  <a:pt x="1944864" y="947660"/>
                </a:cubicBezTo>
                <a:cubicBezTo>
                  <a:pt x="1944864" y="913522"/>
                  <a:pt x="1944864" y="913522"/>
                  <a:pt x="1944864" y="913522"/>
                </a:cubicBezTo>
                <a:cubicBezTo>
                  <a:pt x="1939705" y="917271"/>
                  <a:pt x="1929981" y="918652"/>
                  <a:pt x="1922835" y="918652"/>
                </a:cubicBezTo>
                <a:cubicBezTo>
                  <a:pt x="1904780" y="918652"/>
                  <a:pt x="1900017" y="908391"/>
                  <a:pt x="1900017" y="892210"/>
                </a:cubicBezTo>
                <a:cubicBezTo>
                  <a:pt x="1900017" y="821367"/>
                  <a:pt x="1900017" y="821367"/>
                  <a:pt x="1900017" y="821367"/>
                </a:cubicBezTo>
                <a:cubicBezTo>
                  <a:pt x="1944864" y="821367"/>
                  <a:pt x="1944864" y="821367"/>
                  <a:pt x="1944864" y="821367"/>
                </a:cubicBezTo>
                <a:cubicBezTo>
                  <a:pt x="1944864" y="787031"/>
                  <a:pt x="1944864" y="787031"/>
                  <a:pt x="1944864" y="787031"/>
                </a:cubicBezTo>
                <a:cubicBezTo>
                  <a:pt x="1900017" y="787031"/>
                  <a:pt x="1900017" y="787031"/>
                  <a:pt x="1900017" y="787031"/>
                </a:cubicBezTo>
                <a:lnTo>
                  <a:pt x="1900017" y="740263"/>
                </a:lnTo>
                <a:cubicBezTo>
                  <a:pt x="1859337" y="740263"/>
                  <a:pt x="1859337" y="740263"/>
                  <a:pt x="1859337" y="740263"/>
                </a:cubicBezTo>
                <a:close/>
                <a:moveTo>
                  <a:pt x="934117" y="706923"/>
                </a:moveTo>
                <a:cubicBezTo>
                  <a:pt x="919177" y="706923"/>
                  <a:pt x="908221" y="718678"/>
                  <a:pt x="908221" y="731430"/>
                </a:cubicBezTo>
                <a:cubicBezTo>
                  <a:pt x="908221" y="744381"/>
                  <a:pt x="919177" y="756136"/>
                  <a:pt x="934117" y="756136"/>
                </a:cubicBezTo>
                <a:cubicBezTo>
                  <a:pt x="949056" y="756136"/>
                  <a:pt x="960609" y="745576"/>
                  <a:pt x="960609" y="731430"/>
                </a:cubicBezTo>
                <a:cubicBezTo>
                  <a:pt x="960609" y="717483"/>
                  <a:pt x="949056" y="706923"/>
                  <a:pt x="934117" y="706923"/>
                </a:cubicBezTo>
                <a:close/>
                <a:moveTo>
                  <a:pt x="2413632" y="692638"/>
                </a:moveTo>
                <a:lnTo>
                  <a:pt x="2413632" y="806851"/>
                </a:lnTo>
                <a:cubicBezTo>
                  <a:pt x="2412637" y="806851"/>
                  <a:pt x="2412637" y="806851"/>
                  <a:pt x="2412637" y="806851"/>
                </a:cubicBezTo>
                <a:cubicBezTo>
                  <a:pt x="2404075" y="796342"/>
                  <a:pt x="2387748" y="782263"/>
                  <a:pt x="2357085" y="782263"/>
                </a:cubicBezTo>
                <a:cubicBezTo>
                  <a:pt x="2310493" y="782263"/>
                  <a:pt x="2278236" y="819541"/>
                  <a:pt x="2278236" y="867527"/>
                </a:cubicBezTo>
                <a:cubicBezTo>
                  <a:pt x="2278236" y="915710"/>
                  <a:pt x="2308502" y="952988"/>
                  <a:pt x="2358877" y="952988"/>
                </a:cubicBezTo>
                <a:cubicBezTo>
                  <a:pt x="2381775" y="952988"/>
                  <a:pt x="2403080" y="944065"/>
                  <a:pt x="2415026" y="924435"/>
                </a:cubicBezTo>
                <a:cubicBezTo>
                  <a:pt x="2415624" y="924435"/>
                  <a:pt x="2415624" y="924435"/>
                  <a:pt x="2415624" y="924435"/>
                </a:cubicBezTo>
                <a:cubicBezTo>
                  <a:pt x="2415624" y="948824"/>
                  <a:pt x="2415624" y="948824"/>
                  <a:pt x="2415624" y="948824"/>
                </a:cubicBezTo>
                <a:cubicBezTo>
                  <a:pt x="2454450" y="948824"/>
                  <a:pt x="2454450" y="948824"/>
                  <a:pt x="2454450" y="948824"/>
                </a:cubicBezTo>
                <a:cubicBezTo>
                  <a:pt x="2454450" y="692638"/>
                  <a:pt x="2454450" y="692638"/>
                  <a:pt x="2454450" y="692638"/>
                </a:cubicBezTo>
                <a:cubicBezTo>
                  <a:pt x="2413632" y="692638"/>
                  <a:pt x="2413632" y="692638"/>
                  <a:pt x="2413632" y="692638"/>
                </a:cubicBezTo>
                <a:close/>
                <a:moveTo>
                  <a:pt x="1201910" y="492612"/>
                </a:moveTo>
                <a:cubicBezTo>
                  <a:pt x="1228213" y="492612"/>
                  <a:pt x="1249535" y="514645"/>
                  <a:pt x="1249535" y="541825"/>
                </a:cubicBezTo>
                <a:cubicBezTo>
                  <a:pt x="1249535" y="569005"/>
                  <a:pt x="1228213" y="591038"/>
                  <a:pt x="1201910" y="591038"/>
                </a:cubicBezTo>
                <a:cubicBezTo>
                  <a:pt x="1175607" y="591038"/>
                  <a:pt x="1154285" y="569005"/>
                  <a:pt x="1154285" y="541825"/>
                </a:cubicBezTo>
                <a:cubicBezTo>
                  <a:pt x="1154285" y="514645"/>
                  <a:pt x="1175607" y="492612"/>
                  <a:pt x="1201910" y="492612"/>
                </a:cubicBezTo>
                <a:close/>
                <a:moveTo>
                  <a:pt x="1622596" y="492612"/>
                </a:moveTo>
                <a:cubicBezTo>
                  <a:pt x="1648899" y="492612"/>
                  <a:pt x="1670221" y="514645"/>
                  <a:pt x="1670221" y="541825"/>
                </a:cubicBezTo>
                <a:cubicBezTo>
                  <a:pt x="1670221" y="569005"/>
                  <a:pt x="1648899" y="591038"/>
                  <a:pt x="1622596" y="591038"/>
                </a:cubicBezTo>
                <a:cubicBezTo>
                  <a:pt x="1596294" y="591038"/>
                  <a:pt x="1574971" y="569005"/>
                  <a:pt x="1574971" y="541825"/>
                </a:cubicBezTo>
                <a:cubicBezTo>
                  <a:pt x="1574971" y="514645"/>
                  <a:pt x="1596294" y="492612"/>
                  <a:pt x="1622596" y="492612"/>
                </a:cubicBezTo>
                <a:close/>
                <a:moveTo>
                  <a:pt x="1828973" y="492612"/>
                </a:moveTo>
                <a:cubicBezTo>
                  <a:pt x="1855275" y="492612"/>
                  <a:pt x="1876597" y="514645"/>
                  <a:pt x="1876597" y="541825"/>
                </a:cubicBezTo>
                <a:cubicBezTo>
                  <a:pt x="1876597" y="569005"/>
                  <a:pt x="1855275" y="591038"/>
                  <a:pt x="1828973" y="591038"/>
                </a:cubicBezTo>
                <a:cubicBezTo>
                  <a:pt x="1802669" y="591038"/>
                  <a:pt x="1781347" y="569005"/>
                  <a:pt x="1781347" y="541825"/>
                </a:cubicBezTo>
                <a:cubicBezTo>
                  <a:pt x="1781347" y="514645"/>
                  <a:pt x="1802669" y="492612"/>
                  <a:pt x="1828973" y="492612"/>
                </a:cubicBezTo>
                <a:close/>
                <a:moveTo>
                  <a:pt x="1416222" y="492611"/>
                </a:moveTo>
                <a:cubicBezTo>
                  <a:pt x="1442524" y="492611"/>
                  <a:pt x="1463847" y="514644"/>
                  <a:pt x="1463847" y="541824"/>
                </a:cubicBezTo>
                <a:cubicBezTo>
                  <a:pt x="1463847" y="569004"/>
                  <a:pt x="1442524" y="591037"/>
                  <a:pt x="1416222" y="591037"/>
                </a:cubicBezTo>
                <a:cubicBezTo>
                  <a:pt x="1389919" y="591037"/>
                  <a:pt x="1368596" y="569004"/>
                  <a:pt x="1368596" y="541824"/>
                </a:cubicBezTo>
                <a:cubicBezTo>
                  <a:pt x="1368596" y="514644"/>
                  <a:pt x="1389919" y="492611"/>
                  <a:pt x="1416222" y="492611"/>
                </a:cubicBezTo>
                <a:close/>
                <a:moveTo>
                  <a:pt x="749081" y="486262"/>
                </a:moveTo>
                <a:cubicBezTo>
                  <a:pt x="774723" y="486262"/>
                  <a:pt x="790348" y="501527"/>
                  <a:pt x="790749" y="525950"/>
                </a:cubicBezTo>
                <a:cubicBezTo>
                  <a:pt x="790749" y="525950"/>
                  <a:pt x="790749" y="525950"/>
                  <a:pt x="706611" y="525950"/>
                </a:cubicBezTo>
                <a:cubicBezTo>
                  <a:pt x="709616" y="501934"/>
                  <a:pt x="724641" y="486262"/>
                  <a:pt x="749081" y="486262"/>
                </a:cubicBezTo>
                <a:close/>
                <a:moveTo>
                  <a:pt x="754787" y="456099"/>
                </a:moveTo>
                <a:cubicBezTo>
                  <a:pt x="705930" y="456099"/>
                  <a:pt x="666923" y="490548"/>
                  <a:pt x="666923" y="541924"/>
                </a:cubicBezTo>
                <a:cubicBezTo>
                  <a:pt x="666923" y="593299"/>
                  <a:pt x="705930" y="627549"/>
                  <a:pt x="754787" y="627549"/>
                </a:cubicBezTo>
                <a:cubicBezTo>
                  <a:pt x="780397" y="627549"/>
                  <a:pt x="804235" y="618389"/>
                  <a:pt x="823147" y="594892"/>
                </a:cubicBezTo>
                <a:cubicBezTo>
                  <a:pt x="794187" y="572789"/>
                  <a:pt x="794187" y="572789"/>
                  <a:pt x="794187" y="572789"/>
                </a:cubicBezTo>
                <a:cubicBezTo>
                  <a:pt x="783943" y="585533"/>
                  <a:pt x="770941" y="594892"/>
                  <a:pt x="750650" y="594892"/>
                </a:cubicBezTo>
                <a:cubicBezTo>
                  <a:pt x="728191" y="594892"/>
                  <a:pt x="709870" y="580355"/>
                  <a:pt x="707309" y="556261"/>
                </a:cubicBezTo>
                <a:cubicBezTo>
                  <a:pt x="830436" y="556261"/>
                  <a:pt x="830436" y="556261"/>
                  <a:pt x="830436" y="556261"/>
                </a:cubicBezTo>
                <a:cubicBezTo>
                  <a:pt x="830436" y="544911"/>
                  <a:pt x="830436" y="544911"/>
                  <a:pt x="830436" y="544911"/>
                </a:cubicBezTo>
                <a:cubicBezTo>
                  <a:pt x="830436" y="488159"/>
                  <a:pt x="799901" y="456099"/>
                  <a:pt x="754787" y="456099"/>
                </a:cubicBezTo>
                <a:close/>
                <a:moveTo>
                  <a:pt x="467295" y="456099"/>
                </a:moveTo>
                <a:cubicBezTo>
                  <a:pt x="440109" y="456099"/>
                  <a:pt x="424432" y="470370"/>
                  <a:pt x="417289" y="485631"/>
                </a:cubicBezTo>
                <a:cubicBezTo>
                  <a:pt x="416693" y="485631"/>
                  <a:pt x="416693" y="485631"/>
                  <a:pt x="416693" y="485631"/>
                </a:cubicBezTo>
                <a:cubicBezTo>
                  <a:pt x="416693" y="460261"/>
                  <a:pt x="416693" y="460261"/>
                  <a:pt x="416693" y="460261"/>
                </a:cubicBezTo>
                <a:cubicBezTo>
                  <a:pt x="377998" y="460261"/>
                  <a:pt x="377998" y="460261"/>
                  <a:pt x="377998" y="460261"/>
                </a:cubicBezTo>
                <a:cubicBezTo>
                  <a:pt x="377998" y="622787"/>
                  <a:pt x="377998" y="622787"/>
                  <a:pt x="377998" y="622787"/>
                </a:cubicBezTo>
                <a:cubicBezTo>
                  <a:pt x="418678" y="622787"/>
                  <a:pt x="418678" y="622787"/>
                  <a:pt x="418678" y="622787"/>
                </a:cubicBezTo>
                <a:cubicBezTo>
                  <a:pt x="418678" y="533992"/>
                  <a:pt x="418678" y="533992"/>
                  <a:pt x="418678" y="533992"/>
                </a:cubicBezTo>
                <a:cubicBezTo>
                  <a:pt x="418678" y="512388"/>
                  <a:pt x="429195" y="492767"/>
                  <a:pt x="455984" y="492767"/>
                </a:cubicBezTo>
                <a:cubicBezTo>
                  <a:pt x="475629" y="492767"/>
                  <a:pt x="483765" y="505848"/>
                  <a:pt x="483765" y="525866"/>
                </a:cubicBezTo>
                <a:cubicBezTo>
                  <a:pt x="483765" y="622787"/>
                  <a:pt x="483765" y="622787"/>
                  <a:pt x="483765" y="622787"/>
                </a:cubicBezTo>
                <a:lnTo>
                  <a:pt x="524643" y="622787"/>
                </a:lnTo>
                <a:cubicBezTo>
                  <a:pt x="524643" y="534785"/>
                  <a:pt x="524643" y="534785"/>
                  <a:pt x="524643" y="534785"/>
                </a:cubicBezTo>
                <a:cubicBezTo>
                  <a:pt x="524643" y="513776"/>
                  <a:pt x="533970" y="492767"/>
                  <a:pt x="559568" y="492767"/>
                </a:cubicBezTo>
                <a:cubicBezTo>
                  <a:pt x="583579" y="492767"/>
                  <a:pt x="589731" y="510406"/>
                  <a:pt x="589731" y="530623"/>
                </a:cubicBezTo>
                <a:cubicBezTo>
                  <a:pt x="589731" y="622787"/>
                  <a:pt x="589731" y="622787"/>
                  <a:pt x="589731" y="622787"/>
                </a:cubicBezTo>
                <a:cubicBezTo>
                  <a:pt x="630411" y="622787"/>
                  <a:pt x="630411" y="622787"/>
                  <a:pt x="630411" y="622787"/>
                </a:cubicBezTo>
                <a:cubicBezTo>
                  <a:pt x="630411" y="525866"/>
                  <a:pt x="630411" y="525866"/>
                  <a:pt x="630411" y="525866"/>
                </a:cubicBezTo>
                <a:cubicBezTo>
                  <a:pt x="630411" y="487019"/>
                  <a:pt x="615131" y="456099"/>
                  <a:pt x="571673" y="456099"/>
                </a:cubicBezTo>
                <a:cubicBezTo>
                  <a:pt x="547265" y="456099"/>
                  <a:pt x="530001" y="465613"/>
                  <a:pt x="518095" y="486226"/>
                </a:cubicBezTo>
                <a:cubicBezTo>
                  <a:pt x="509562" y="466009"/>
                  <a:pt x="492298" y="456099"/>
                  <a:pt x="467295" y="456099"/>
                </a:cubicBezTo>
                <a:close/>
                <a:moveTo>
                  <a:pt x="1087129" y="456099"/>
                </a:moveTo>
                <a:cubicBezTo>
                  <a:pt x="1065775" y="456099"/>
                  <a:pt x="1047614" y="467396"/>
                  <a:pt x="1038833" y="485829"/>
                </a:cubicBezTo>
                <a:cubicBezTo>
                  <a:pt x="1038035" y="485829"/>
                  <a:pt x="1038035" y="485829"/>
                  <a:pt x="1038035" y="485829"/>
                </a:cubicBezTo>
                <a:cubicBezTo>
                  <a:pt x="1038035" y="460261"/>
                  <a:pt x="1038035" y="460261"/>
                  <a:pt x="1038035" y="460261"/>
                </a:cubicBezTo>
                <a:cubicBezTo>
                  <a:pt x="997122" y="460261"/>
                  <a:pt x="997122" y="460261"/>
                  <a:pt x="997122" y="460261"/>
                </a:cubicBezTo>
                <a:cubicBezTo>
                  <a:pt x="997122" y="622787"/>
                  <a:pt x="997122" y="622787"/>
                  <a:pt x="997122" y="622787"/>
                </a:cubicBezTo>
                <a:cubicBezTo>
                  <a:pt x="1038035" y="622787"/>
                  <a:pt x="1038035" y="622787"/>
                  <a:pt x="1038035" y="622787"/>
                </a:cubicBezTo>
                <a:lnTo>
                  <a:pt x="1038035" y="535776"/>
                </a:lnTo>
                <a:cubicBezTo>
                  <a:pt x="1038035" y="526857"/>
                  <a:pt x="1043623" y="494748"/>
                  <a:pt x="1082140" y="494748"/>
                </a:cubicBezTo>
                <a:cubicBezTo>
                  <a:pt x="1088526" y="494748"/>
                  <a:pt x="1095112" y="496136"/>
                  <a:pt x="1101897" y="497721"/>
                </a:cubicBezTo>
                <a:cubicBezTo>
                  <a:pt x="1101897" y="458477"/>
                  <a:pt x="1101897" y="458477"/>
                  <a:pt x="1101897" y="458477"/>
                </a:cubicBezTo>
                <a:cubicBezTo>
                  <a:pt x="1097108" y="457090"/>
                  <a:pt x="1092318" y="456099"/>
                  <a:pt x="1087129" y="456099"/>
                </a:cubicBezTo>
                <a:close/>
                <a:moveTo>
                  <a:pt x="1201910" y="456099"/>
                </a:moveTo>
                <a:cubicBezTo>
                  <a:pt x="1152812" y="456099"/>
                  <a:pt x="1113010" y="494479"/>
                  <a:pt x="1113010" y="541824"/>
                </a:cubicBezTo>
                <a:cubicBezTo>
                  <a:pt x="1113010" y="589169"/>
                  <a:pt x="1152812" y="627549"/>
                  <a:pt x="1201910" y="627549"/>
                </a:cubicBezTo>
                <a:cubicBezTo>
                  <a:pt x="1251008" y="627549"/>
                  <a:pt x="1290810" y="589169"/>
                  <a:pt x="1290810" y="541824"/>
                </a:cubicBezTo>
                <a:cubicBezTo>
                  <a:pt x="1290810" y="494479"/>
                  <a:pt x="1251008" y="456099"/>
                  <a:pt x="1201910" y="456099"/>
                </a:cubicBezTo>
                <a:close/>
                <a:moveTo>
                  <a:pt x="1621804" y="456099"/>
                </a:moveTo>
                <a:cubicBezTo>
                  <a:pt x="1573144" y="456099"/>
                  <a:pt x="1533696" y="494479"/>
                  <a:pt x="1533696" y="541824"/>
                </a:cubicBezTo>
                <a:cubicBezTo>
                  <a:pt x="1533696" y="589169"/>
                  <a:pt x="1573144" y="627549"/>
                  <a:pt x="1621804" y="627549"/>
                </a:cubicBezTo>
                <a:cubicBezTo>
                  <a:pt x="1670464" y="627549"/>
                  <a:pt x="1709911" y="589169"/>
                  <a:pt x="1709911" y="541824"/>
                </a:cubicBezTo>
                <a:cubicBezTo>
                  <a:pt x="1709911" y="494479"/>
                  <a:pt x="1670464" y="456099"/>
                  <a:pt x="1621804" y="456099"/>
                </a:cubicBezTo>
                <a:close/>
                <a:moveTo>
                  <a:pt x="1828973" y="456099"/>
                </a:moveTo>
                <a:cubicBezTo>
                  <a:pt x="1779874" y="456099"/>
                  <a:pt x="1740072" y="494479"/>
                  <a:pt x="1740072" y="541824"/>
                </a:cubicBezTo>
                <a:cubicBezTo>
                  <a:pt x="1740072" y="589169"/>
                  <a:pt x="1779874" y="627549"/>
                  <a:pt x="1828973" y="627549"/>
                </a:cubicBezTo>
                <a:cubicBezTo>
                  <a:pt x="1878070" y="627549"/>
                  <a:pt x="1917873" y="589169"/>
                  <a:pt x="1917873" y="541824"/>
                </a:cubicBezTo>
                <a:cubicBezTo>
                  <a:pt x="1917873" y="494479"/>
                  <a:pt x="1878070" y="456099"/>
                  <a:pt x="1828973" y="456099"/>
                </a:cubicBezTo>
                <a:close/>
                <a:moveTo>
                  <a:pt x="1423621" y="456098"/>
                </a:moveTo>
                <a:cubicBezTo>
                  <a:pt x="1400930" y="456098"/>
                  <a:pt x="1379817" y="465035"/>
                  <a:pt x="1367979" y="484696"/>
                </a:cubicBezTo>
                <a:cubicBezTo>
                  <a:pt x="1367189" y="484696"/>
                  <a:pt x="1367189" y="484696"/>
                  <a:pt x="1367189" y="484696"/>
                </a:cubicBezTo>
                <a:cubicBezTo>
                  <a:pt x="1367189" y="460269"/>
                  <a:pt x="1367189" y="460269"/>
                  <a:pt x="1367189" y="460269"/>
                </a:cubicBezTo>
                <a:cubicBezTo>
                  <a:pt x="1328909" y="460269"/>
                  <a:pt x="1328909" y="460269"/>
                  <a:pt x="1328909" y="460269"/>
                </a:cubicBezTo>
                <a:cubicBezTo>
                  <a:pt x="1328909" y="700573"/>
                  <a:pt x="1328909" y="700573"/>
                  <a:pt x="1328909" y="700573"/>
                </a:cubicBezTo>
                <a:cubicBezTo>
                  <a:pt x="1369359" y="700573"/>
                  <a:pt x="1369359" y="700573"/>
                  <a:pt x="1369359" y="700573"/>
                </a:cubicBezTo>
                <a:cubicBezTo>
                  <a:pt x="1369359" y="602465"/>
                  <a:pt x="1369359" y="602465"/>
                  <a:pt x="1369359" y="602465"/>
                </a:cubicBezTo>
                <a:cubicBezTo>
                  <a:pt x="1370347" y="602465"/>
                  <a:pt x="1370347" y="602465"/>
                  <a:pt x="1370347" y="602465"/>
                </a:cubicBezTo>
                <a:cubicBezTo>
                  <a:pt x="1378831" y="612991"/>
                  <a:pt x="1395011" y="627092"/>
                  <a:pt x="1425199" y="627092"/>
                </a:cubicBezTo>
                <a:cubicBezTo>
                  <a:pt x="1471570" y="627092"/>
                  <a:pt x="1503535" y="589755"/>
                  <a:pt x="1503535" y="541694"/>
                </a:cubicBezTo>
                <a:cubicBezTo>
                  <a:pt x="1503535" y="493435"/>
                  <a:pt x="1473543" y="456098"/>
                  <a:pt x="1423621" y="456098"/>
                </a:cubicBezTo>
                <a:close/>
                <a:moveTo>
                  <a:pt x="879845" y="413236"/>
                </a:moveTo>
                <a:cubicBezTo>
                  <a:pt x="879845" y="460552"/>
                  <a:pt x="879845" y="460552"/>
                  <a:pt x="879845" y="460552"/>
                </a:cubicBezTo>
                <a:cubicBezTo>
                  <a:pt x="846309" y="460552"/>
                  <a:pt x="846309" y="460552"/>
                  <a:pt x="846309" y="460552"/>
                </a:cubicBezTo>
                <a:cubicBezTo>
                  <a:pt x="846309" y="495144"/>
                  <a:pt x="846309" y="495144"/>
                  <a:pt x="846309" y="495144"/>
                </a:cubicBezTo>
                <a:cubicBezTo>
                  <a:pt x="879845" y="495144"/>
                  <a:pt x="879845" y="495144"/>
                  <a:pt x="879845" y="495144"/>
                </a:cubicBezTo>
                <a:cubicBezTo>
                  <a:pt x="879845" y="569895"/>
                  <a:pt x="879845" y="569895"/>
                  <a:pt x="879845" y="569895"/>
                </a:cubicBezTo>
                <a:cubicBezTo>
                  <a:pt x="879845" y="608265"/>
                  <a:pt x="889966" y="627549"/>
                  <a:pt x="933027" y="627549"/>
                </a:cubicBezTo>
                <a:cubicBezTo>
                  <a:pt x="942552" y="627549"/>
                  <a:pt x="956840" y="626356"/>
                  <a:pt x="965372" y="622182"/>
                </a:cubicBezTo>
                <a:cubicBezTo>
                  <a:pt x="965372" y="587987"/>
                  <a:pt x="965372" y="587987"/>
                  <a:pt x="965372" y="587987"/>
                </a:cubicBezTo>
                <a:cubicBezTo>
                  <a:pt x="960213" y="591565"/>
                  <a:pt x="950291" y="592957"/>
                  <a:pt x="943346" y="592957"/>
                </a:cubicBezTo>
                <a:cubicBezTo>
                  <a:pt x="925288" y="592957"/>
                  <a:pt x="920525" y="582818"/>
                  <a:pt x="920525" y="566516"/>
                </a:cubicBezTo>
                <a:cubicBezTo>
                  <a:pt x="920525" y="495144"/>
                  <a:pt x="920525" y="495144"/>
                  <a:pt x="920525" y="495144"/>
                </a:cubicBezTo>
                <a:cubicBezTo>
                  <a:pt x="965372" y="495144"/>
                  <a:pt x="965372" y="495144"/>
                  <a:pt x="965372" y="495144"/>
                </a:cubicBezTo>
                <a:cubicBezTo>
                  <a:pt x="965372" y="460552"/>
                  <a:pt x="965372" y="460552"/>
                  <a:pt x="965372" y="460552"/>
                </a:cubicBezTo>
                <a:cubicBezTo>
                  <a:pt x="920525" y="460552"/>
                  <a:pt x="920525" y="460552"/>
                  <a:pt x="920525" y="460552"/>
                </a:cubicBezTo>
                <a:lnTo>
                  <a:pt x="920525" y="413236"/>
                </a:lnTo>
                <a:cubicBezTo>
                  <a:pt x="879845" y="413236"/>
                  <a:pt x="879845" y="413236"/>
                  <a:pt x="879845" y="413236"/>
                </a:cubicBezTo>
                <a:close/>
                <a:moveTo>
                  <a:pt x="1955972" y="367199"/>
                </a:moveTo>
                <a:lnTo>
                  <a:pt x="1955972" y="622786"/>
                </a:lnTo>
                <a:lnTo>
                  <a:pt x="1997247" y="622786"/>
                </a:lnTo>
                <a:lnTo>
                  <a:pt x="1997247" y="367199"/>
                </a:lnTo>
                <a:close/>
                <a:moveTo>
                  <a:pt x="0" y="0"/>
                </a:moveTo>
                <a:lnTo>
                  <a:pt x="11483996" y="0"/>
                </a:lnTo>
                <a:lnTo>
                  <a:pt x="11483996" y="6857998"/>
                </a:lnTo>
                <a:lnTo>
                  <a:pt x="0" y="685799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marR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lvl1pPr>
          </a:lstStyle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lang="nl-NL" dirty="0"/>
              <a:t>[Klik op pictogram om afbeelding in te voegen]</a:t>
            </a:r>
          </a:p>
          <a:p>
            <a:endParaRPr lang="nl-NL" dirty="0"/>
          </a:p>
        </p:txBody>
      </p:sp>
      <p:sp>
        <p:nvSpPr>
          <p:cNvPr id="4" name="***Tijdelijke aanduiding voor datum 3"/>
          <p:cNvSpPr>
            <a:spLocks noGrp="1" noSelect="1"/>
          </p:cNvSpPr>
          <p:nvPr>
            <p:ph type="dt" sz="half" idx="10"/>
          </p:nvPr>
        </p:nvSpPr>
        <p:spPr bwMode="gray">
          <a:xfrm>
            <a:off x="1094257" y="6244800"/>
            <a:ext cx="2844430" cy="365125"/>
          </a:xfrm>
          <a:prstGeom prst="rect">
            <a:avLst/>
          </a:prstGeom>
        </p:spPr>
        <p:txBody>
          <a:bodyPr/>
          <a:lstStyle>
            <a:lvl1pPr algn="l">
              <a:defRPr sz="2133" b="1">
                <a:solidFill>
                  <a:schemeClr val="bg1"/>
                </a:solidFill>
              </a:defRPr>
            </a:lvl1pPr>
          </a:lstStyle>
          <a:p>
            <a:fld id="{DFD8EA25-089B-4987-A853-1CE386BF4F76}" type="datetime1">
              <a:rPr lang="nl-NL" noProof="1" smtClean="0"/>
              <a:t>9-7-2024</a:t>
            </a:fld>
            <a:endParaRPr lang="nl-NL" noProof="1"/>
          </a:p>
        </p:txBody>
      </p:sp>
      <p:sp>
        <p:nvSpPr>
          <p:cNvPr id="2" name="Titel 1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1094258" y="1972800"/>
            <a:ext cx="9790725" cy="1096152"/>
          </a:xfrm>
        </p:spPr>
        <p:txBody>
          <a:bodyPr anchor="t" anchorCtr="0"/>
          <a:lstStyle>
            <a:lvl1pPr algn="l">
              <a:defRPr sz="6133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Ondertitel 2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1094258" y="4012800"/>
            <a:ext cx="9790725" cy="1752600"/>
          </a:xfrm>
        </p:spPr>
        <p:txBody>
          <a:bodyPr/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[jaar / subtitel]</a:t>
            </a:r>
          </a:p>
        </p:txBody>
      </p:sp>
    </p:spTree>
    <p:extLst>
      <p:ext uri="{BB962C8B-B14F-4D97-AF65-F5344CB8AC3E}">
        <p14:creationId xmlns:p14="http://schemas.microsoft.com/office/powerpoint/2010/main" val="3793817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5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[Tekst]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4" name="Tijdelijke aanduiding voor datum 3"/>
          <p:cNvSpPr>
            <a:spLocks noGrp="1" noSelect="1"/>
          </p:cNvSpPr>
          <p:nvPr>
            <p:ph type="dt" sz="half" idx="10"/>
          </p:nvPr>
        </p:nvSpPr>
        <p:spPr bwMode="gray"/>
        <p:txBody>
          <a:bodyPr/>
          <a:lstStyle/>
          <a:p>
            <a:fld id="{9E936579-3122-442B-B3CC-D67BC2E7948F}" type="datetime1">
              <a:rPr lang="nl-NL" smtClean="0"/>
              <a:t>9-7-2024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 noSelect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pPr algn="l"/>
            <a:r>
              <a:rPr lang="nl-NL" dirty="0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grpSp>
        <p:nvGrpSpPr>
          <p:cNvPr id="7" name="Group 4"/>
          <p:cNvGrpSpPr>
            <a:grpSpLocks noSelect="1" noChangeAspect="1"/>
          </p:cNvGrpSpPr>
          <p:nvPr userDrawn="1"/>
        </p:nvGrpSpPr>
        <p:grpSpPr bwMode="gray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8" name="Freeform 5"/>
            <p:cNvSpPr>
              <a:spLocks noSelect="1"/>
            </p:cNvSpPr>
            <p:nvPr userDrawn="1"/>
          </p:nvSpPr>
          <p:spPr bwMode="gray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Freeform 6"/>
            <p:cNvSpPr>
              <a:spLocks noSelect="1"/>
            </p:cNvSpPr>
            <p:nvPr userDrawn="1"/>
          </p:nvSpPr>
          <p:spPr bwMode="gray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408257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foto (wit logo, voor donkere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ijs"/>
          <p:cNvSpPr>
            <a:spLocks noSelect="1"/>
          </p:cNvSpPr>
          <p:nvPr userDrawn="1"/>
        </p:nvSpPr>
        <p:spPr>
          <a:xfrm>
            <a:off x="694800" y="0"/>
            <a:ext cx="1148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0" name="Group 4"/>
          <p:cNvGrpSpPr>
            <a:grpSpLocks noSelect="1" noChangeAspect="1"/>
          </p:cNvGrpSpPr>
          <p:nvPr userDrawn="1"/>
        </p:nvGrpSpPr>
        <p:grpSpPr bwMode="auto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11" name="Freeform 5"/>
            <p:cNvSpPr>
              <a:spLocks noSelect="1"/>
            </p:cNvSpPr>
            <p:nvPr userDrawn="1"/>
          </p:nvSpPr>
          <p:spPr bwMode="auto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rgbClr val="EC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" name="Freeform 6"/>
            <p:cNvSpPr>
              <a:spLocks noSelect="1"/>
            </p:cNvSpPr>
            <p:nvPr userDrawn="1"/>
          </p:nvSpPr>
          <p:spPr bwMode="auto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62" name="Tijdelijke aanduiding voor afbeelding 61"/>
          <p:cNvSpPr>
            <a:spLocks noGrp="1" noSelect="1"/>
          </p:cNvSpPr>
          <p:nvPr>
            <p:ph type="pic" sz="quarter" idx="11" hasCustomPrompt="1"/>
          </p:nvPr>
        </p:nvSpPr>
        <p:spPr bwMode="gray">
          <a:xfrm>
            <a:off x="694804" y="2"/>
            <a:ext cx="11483996" cy="6857998"/>
          </a:xfrm>
          <a:custGeom>
            <a:avLst/>
            <a:gdLst>
              <a:gd name="connsiteX0" fmla="*/ 1307630 w 11483996"/>
              <a:gd name="connsiteY0" fmla="*/ 876788 h 6857998"/>
              <a:gd name="connsiteX1" fmla="*/ 1316212 w 11483996"/>
              <a:gd name="connsiteY1" fmla="*/ 876788 h 6857998"/>
              <a:gd name="connsiteX2" fmla="*/ 1316212 w 11483996"/>
              <a:gd name="connsiteY2" fmla="*/ 885838 h 6857998"/>
              <a:gd name="connsiteX3" fmla="*/ 1274901 w 11483996"/>
              <a:gd name="connsiteY3" fmla="*/ 922826 h 6857998"/>
              <a:gd name="connsiteX4" fmla="*/ 1246363 w 11483996"/>
              <a:gd name="connsiteY4" fmla="*/ 901578 h 6857998"/>
              <a:gd name="connsiteX5" fmla="*/ 1307630 w 11483996"/>
              <a:gd name="connsiteY5" fmla="*/ 876788 h 6857998"/>
              <a:gd name="connsiteX6" fmla="*/ 2592117 w 11483996"/>
              <a:gd name="connsiteY6" fmla="*/ 876788 h 6857998"/>
              <a:gd name="connsiteX7" fmla="*/ 2600499 w 11483996"/>
              <a:gd name="connsiteY7" fmla="*/ 876788 h 6857998"/>
              <a:gd name="connsiteX8" fmla="*/ 2600499 w 11483996"/>
              <a:gd name="connsiteY8" fmla="*/ 885838 h 6857998"/>
              <a:gd name="connsiteX9" fmla="*/ 2559387 w 11483996"/>
              <a:gd name="connsiteY9" fmla="*/ 922826 h 6857998"/>
              <a:gd name="connsiteX10" fmla="*/ 2530649 w 11483996"/>
              <a:gd name="connsiteY10" fmla="*/ 901578 h 6857998"/>
              <a:gd name="connsiteX11" fmla="*/ 2592117 w 11483996"/>
              <a:gd name="connsiteY11" fmla="*/ 876788 h 6857998"/>
              <a:gd name="connsiteX12" fmla="*/ 2367136 w 11483996"/>
              <a:gd name="connsiteY12" fmla="*/ 819637 h 6857998"/>
              <a:gd name="connsiteX13" fmla="*/ 2414762 w 11483996"/>
              <a:gd name="connsiteY13" fmla="*/ 868056 h 6857998"/>
              <a:gd name="connsiteX14" fmla="*/ 2367136 w 11483996"/>
              <a:gd name="connsiteY14" fmla="*/ 916475 h 6857998"/>
              <a:gd name="connsiteX15" fmla="*/ 2319512 w 11483996"/>
              <a:gd name="connsiteY15" fmla="*/ 868056 h 6857998"/>
              <a:gd name="connsiteX16" fmla="*/ 2367136 w 11483996"/>
              <a:gd name="connsiteY16" fmla="*/ 819637 h 6857998"/>
              <a:gd name="connsiteX17" fmla="*/ 780430 w 11483996"/>
              <a:gd name="connsiteY17" fmla="*/ 819637 h 6857998"/>
              <a:gd name="connsiteX18" fmla="*/ 828849 w 11483996"/>
              <a:gd name="connsiteY18" fmla="*/ 867262 h 6857998"/>
              <a:gd name="connsiteX19" fmla="*/ 780032 w 11483996"/>
              <a:gd name="connsiteY19" fmla="*/ 914887 h 6857998"/>
              <a:gd name="connsiteX20" fmla="*/ 732011 w 11483996"/>
              <a:gd name="connsiteY20" fmla="*/ 867855 h 6857998"/>
              <a:gd name="connsiteX21" fmla="*/ 780430 w 11483996"/>
              <a:gd name="connsiteY21" fmla="*/ 819637 h 6857998"/>
              <a:gd name="connsiteX22" fmla="*/ 1082053 w 11483996"/>
              <a:gd name="connsiteY22" fmla="*/ 819635 h 6857998"/>
              <a:gd name="connsiteX23" fmla="*/ 1130472 w 11483996"/>
              <a:gd name="connsiteY23" fmla="*/ 868054 h 6857998"/>
              <a:gd name="connsiteX24" fmla="*/ 1082053 w 11483996"/>
              <a:gd name="connsiteY24" fmla="*/ 916473 h 6857998"/>
              <a:gd name="connsiteX25" fmla="*/ 1033634 w 11483996"/>
              <a:gd name="connsiteY25" fmla="*/ 868054 h 6857998"/>
              <a:gd name="connsiteX26" fmla="*/ 1082053 w 11483996"/>
              <a:gd name="connsiteY26" fmla="*/ 819635 h 6857998"/>
              <a:gd name="connsiteX27" fmla="*/ 2047557 w 11483996"/>
              <a:gd name="connsiteY27" fmla="*/ 813288 h 6857998"/>
              <a:gd name="connsiteX28" fmla="*/ 2089326 w 11483996"/>
              <a:gd name="connsiteY28" fmla="*/ 851388 h 6857998"/>
              <a:gd name="connsiteX29" fmla="*/ 2005188 w 11483996"/>
              <a:gd name="connsiteY29" fmla="*/ 851388 h 6857998"/>
              <a:gd name="connsiteX30" fmla="*/ 2047557 w 11483996"/>
              <a:gd name="connsiteY30" fmla="*/ 813288 h 6857998"/>
              <a:gd name="connsiteX31" fmla="*/ 579905 w 11483996"/>
              <a:gd name="connsiteY31" fmla="*/ 813287 h 6857998"/>
              <a:gd name="connsiteX32" fmla="*/ 620886 w 11483996"/>
              <a:gd name="connsiteY32" fmla="*/ 851387 h 6857998"/>
              <a:gd name="connsiteX33" fmla="*/ 538336 w 11483996"/>
              <a:gd name="connsiteY33" fmla="*/ 851387 h 6857998"/>
              <a:gd name="connsiteX34" fmla="*/ 579905 w 11483996"/>
              <a:gd name="connsiteY34" fmla="*/ 813287 h 6857998"/>
              <a:gd name="connsiteX35" fmla="*/ 914573 w 11483996"/>
              <a:gd name="connsiteY35" fmla="*/ 786299 h 6857998"/>
              <a:gd name="connsiteX36" fmla="*/ 914573 w 11483996"/>
              <a:gd name="connsiteY36" fmla="*/ 949812 h 6857998"/>
              <a:gd name="connsiteX37" fmla="*/ 954260 w 11483996"/>
              <a:gd name="connsiteY37" fmla="*/ 949812 h 6857998"/>
              <a:gd name="connsiteX38" fmla="*/ 954260 w 11483996"/>
              <a:gd name="connsiteY38" fmla="*/ 786299 h 6857998"/>
              <a:gd name="connsiteX39" fmla="*/ 1750185 w 11483996"/>
              <a:gd name="connsiteY39" fmla="*/ 783125 h 6857998"/>
              <a:gd name="connsiteX40" fmla="*/ 1684895 w 11483996"/>
              <a:gd name="connsiteY40" fmla="*/ 835209 h 6857998"/>
              <a:gd name="connsiteX41" fmla="*/ 1772543 w 11483996"/>
              <a:gd name="connsiteY41" fmla="*/ 904061 h 6857998"/>
              <a:gd name="connsiteX42" fmla="*/ 1745436 w 11483996"/>
              <a:gd name="connsiteY42" fmla="*/ 922606 h 6857998"/>
              <a:gd name="connsiteX43" fmla="*/ 1706856 w 11483996"/>
              <a:gd name="connsiteY43" fmla="*/ 902680 h 6857998"/>
              <a:gd name="connsiteX44" fmla="*/ 1679750 w 11483996"/>
              <a:gd name="connsiteY44" fmla="*/ 927933 h 6857998"/>
              <a:gd name="connsiteX45" fmla="*/ 1743063 w 11483996"/>
              <a:gd name="connsiteY45" fmla="*/ 952988 h 6857998"/>
              <a:gd name="connsiteX46" fmla="*/ 1813102 w 11483996"/>
              <a:gd name="connsiteY46" fmla="*/ 901102 h 6857998"/>
              <a:gd name="connsiteX47" fmla="*/ 1725454 w 11483996"/>
              <a:gd name="connsiteY47" fmla="*/ 832644 h 6857998"/>
              <a:gd name="connsiteX48" fmla="*/ 1749196 w 11483996"/>
              <a:gd name="connsiteY48" fmla="*/ 815480 h 6857998"/>
              <a:gd name="connsiteX49" fmla="*/ 1780852 w 11483996"/>
              <a:gd name="connsiteY49" fmla="*/ 831855 h 6857998"/>
              <a:gd name="connsiteX50" fmla="*/ 1807956 w 11483996"/>
              <a:gd name="connsiteY50" fmla="*/ 807589 h 6857998"/>
              <a:gd name="connsiteX51" fmla="*/ 1750185 w 11483996"/>
              <a:gd name="connsiteY51" fmla="*/ 783125 h 6857998"/>
              <a:gd name="connsiteX52" fmla="*/ 1286248 w 11483996"/>
              <a:gd name="connsiteY52" fmla="*/ 783125 h 6857998"/>
              <a:gd name="connsiteX53" fmla="*/ 1217191 w 11483996"/>
              <a:gd name="connsiteY53" fmla="*/ 808969 h 6857998"/>
              <a:gd name="connsiteX54" fmla="*/ 1238425 w 11483996"/>
              <a:gd name="connsiteY54" fmla="*/ 830276 h 6857998"/>
              <a:gd name="connsiteX55" fmla="*/ 1281882 w 11483996"/>
              <a:gd name="connsiteY55" fmla="*/ 813310 h 6857998"/>
              <a:gd name="connsiteX56" fmla="*/ 1319188 w 11483996"/>
              <a:gd name="connsiteY56" fmla="*/ 843692 h 6857998"/>
              <a:gd name="connsiteX57" fmla="*/ 1319188 w 11483996"/>
              <a:gd name="connsiteY57" fmla="*/ 848032 h 6857998"/>
              <a:gd name="connsiteX58" fmla="*/ 1309068 w 11483996"/>
              <a:gd name="connsiteY58" fmla="*/ 848032 h 6857998"/>
              <a:gd name="connsiteX59" fmla="*/ 1206675 w 11483996"/>
              <a:gd name="connsiteY59" fmla="*/ 904456 h 6857998"/>
              <a:gd name="connsiteX60" fmla="*/ 1266007 w 11483996"/>
              <a:gd name="connsiteY60" fmla="*/ 952988 h 6857998"/>
              <a:gd name="connsiteX61" fmla="*/ 1318196 w 11483996"/>
              <a:gd name="connsiteY61" fmla="*/ 926749 h 6857998"/>
              <a:gd name="connsiteX62" fmla="*/ 1319188 w 11483996"/>
              <a:gd name="connsiteY62" fmla="*/ 926749 h 6857998"/>
              <a:gd name="connsiteX63" fmla="*/ 1319188 w 11483996"/>
              <a:gd name="connsiteY63" fmla="*/ 948845 h 6857998"/>
              <a:gd name="connsiteX64" fmla="*/ 1355899 w 11483996"/>
              <a:gd name="connsiteY64" fmla="*/ 948845 h 6857998"/>
              <a:gd name="connsiteX65" fmla="*/ 1355899 w 11483996"/>
              <a:gd name="connsiteY65" fmla="*/ 855923 h 6857998"/>
              <a:gd name="connsiteX66" fmla="*/ 1286248 w 11483996"/>
              <a:gd name="connsiteY66" fmla="*/ 783125 h 6857998"/>
              <a:gd name="connsiteX67" fmla="*/ 1486343 w 11483996"/>
              <a:gd name="connsiteY67" fmla="*/ 783125 h 6857998"/>
              <a:gd name="connsiteX68" fmla="*/ 1436495 w 11483996"/>
              <a:gd name="connsiteY68" fmla="*/ 812494 h 6857998"/>
              <a:gd name="connsiteX69" fmla="*/ 1435703 w 11483996"/>
              <a:gd name="connsiteY69" fmla="*/ 812494 h 6857998"/>
              <a:gd name="connsiteX70" fmla="*/ 1435703 w 11483996"/>
              <a:gd name="connsiteY70" fmla="*/ 787094 h 6857998"/>
              <a:gd name="connsiteX71" fmla="*/ 1397174 w 11483996"/>
              <a:gd name="connsiteY71" fmla="*/ 787094 h 6857998"/>
              <a:gd name="connsiteX72" fmla="*/ 1397174 w 11483996"/>
              <a:gd name="connsiteY72" fmla="*/ 949813 h 6857998"/>
              <a:gd name="connsiteX73" fmla="*/ 1437885 w 11483996"/>
              <a:gd name="connsiteY73" fmla="*/ 949813 h 6857998"/>
              <a:gd name="connsiteX74" fmla="*/ 1437885 w 11483996"/>
              <a:gd name="connsiteY74" fmla="*/ 861111 h 6857998"/>
              <a:gd name="connsiteX75" fmla="*/ 1475222 w 11483996"/>
              <a:gd name="connsiteY75" fmla="*/ 819638 h 6857998"/>
              <a:gd name="connsiteX76" fmla="*/ 1503025 w 11483996"/>
              <a:gd name="connsiteY76" fmla="*/ 852975 h 6857998"/>
              <a:gd name="connsiteX77" fmla="*/ 1503025 w 11483996"/>
              <a:gd name="connsiteY77" fmla="*/ 949813 h 6857998"/>
              <a:gd name="connsiteX78" fmla="*/ 1543737 w 11483996"/>
              <a:gd name="connsiteY78" fmla="*/ 949813 h 6857998"/>
              <a:gd name="connsiteX79" fmla="*/ 1543737 w 11483996"/>
              <a:gd name="connsiteY79" fmla="*/ 861706 h 6857998"/>
              <a:gd name="connsiteX80" fmla="*/ 1578689 w 11483996"/>
              <a:gd name="connsiteY80" fmla="*/ 819638 h 6857998"/>
              <a:gd name="connsiteX81" fmla="*/ 1608877 w 11483996"/>
              <a:gd name="connsiteY81" fmla="*/ 857738 h 6857998"/>
              <a:gd name="connsiteX82" fmla="*/ 1608877 w 11483996"/>
              <a:gd name="connsiteY82" fmla="*/ 949813 h 6857998"/>
              <a:gd name="connsiteX83" fmla="*/ 1649588 w 11483996"/>
              <a:gd name="connsiteY83" fmla="*/ 949813 h 6857998"/>
              <a:gd name="connsiteX84" fmla="*/ 1649588 w 11483996"/>
              <a:gd name="connsiteY84" fmla="*/ 852975 h 6857998"/>
              <a:gd name="connsiteX85" fmla="*/ 1590804 w 11483996"/>
              <a:gd name="connsiteY85" fmla="*/ 783125 h 6857998"/>
              <a:gd name="connsiteX86" fmla="*/ 1537183 w 11483996"/>
              <a:gd name="connsiteY86" fmla="*/ 813288 h 6857998"/>
              <a:gd name="connsiteX87" fmla="*/ 1486343 w 11483996"/>
              <a:gd name="connsiteY87" fmla="*/ 783125 h 6857998"/>
              <a:gd name="connsiteX88" fmla="*/ 2052522 w 11483996"/>
              <a:gd name="connsiteY88" fmla="*/ 783125 h 6857998"/>
              <a:gd name="connsiteX89" fmla="*/ 1963912 w 11483996"/>
              <a:gd name="connsiteY89" fmla="*/ 867958 h 6857998"/>
              <a:gd name="connsiteX90" fmla="*/ 2052522 w 11483996"/>
              <a:gd name="connsiteY90" fmla="*/ 952988 h 6857998"/>
              <a:gd name="connsiteX91" fmla="*/ 2121462 w 11483996"/>
              <a:gd name="connsiteY91" fmla="*/ 920633 h 6857998"/>
              <a:gd name="connsiteX92" fmla="*/ 2092258 w 11483996"/>
              <a:gd name="connsiteY92" fmla="*/ 898734 h 6857998"/>
              <a:gd name="connsiteX93" fmla="*/ 2048548 w 11483996"/>
              <a:gd name="connsiteY93" fmla="*/ 920633 h 6857998"/>
              <a:gd name="connsiteX94" fmla="*/ 2004641 w 11483996"/>
              <a:gd name="connsiteY94" fmla="*/ 882162 h 6857998"/>
              <a:gd name="connsiteX95" fmla="*/ 2129011 w 11483996"/>
              <a:gd name="connsiteY95" fmla="*/ 882162 h 6857998"/>
              <a:gd name="connsiteX96" fmla="*/ 2129011 w 11483996"/>
              <a:gd name="connsiteY96" fmla="*/ 871114 h 6857998"/>
              <a:gd name="connsiteX97" fmla="*/ 2052522 w 11483996"/>
              <a:gd name="connsiteY97" fmla="*/ 783125 h 6857998"/>
              <a:gd name="connsiteX98" fmla="*/ 2569146 w 11483996"/>
              <a:gd name="connsiteY98" fmla="*/ 783125 h 6857998"/>
              <a:gd name="connsiteX99" fmla="*/ 2499891 w 11483996"/>
              <a:gd name="connsiteY99" fmla="*/ 808969 h 6857998"/>
              <a:gd name="connsiteX100" fmla="*/ 2521323 w 11483996"/>
              <a:gd name="connsiteY100" fmla="*/ 830276 h 6857998"/>
              <a:gd name="connsiteX101" fmla="*/ 2564582 w 11483996"/>
              <a:gd name="connsiteY101" fmla="*/ 813310 h 6857998"/>
              <a:gd name="connsiteX102" fmla="*/ 2601888 w 11483996"/>
              <a:gd name="connsiteY102" fmla="*/ 843692 h 6857998"/>
              <a:gd name="connsiteX103" fmla="*/ 2601888 w 11483996"/>
              <a:gd name="connsiteY103" fmla="*/ 848032 h 6857998"/>
              <a:gd name="connsiteX104" fmla="*/ 2591768 w 11483996"/>
              <a:gd name="connsiteY104" fmla="*/ 848032 h 6857998"/>
              <a:gd name="connsiteX105" fmla="*/ 2489374 w 11483996"/>
              <a:gd name="connsiteY105" fmla="*/ 904456 h 6857998"/>
              <a:gd name="connsiteX106" fmla="*/ 2548707 w 11483996"/>
              <a:gd name="connsiteY106" fmla="*/ 952988 h 6857998"/>
              <a:gd name="connsiteX107" fmla="*/ 2600896 w 11483996"/>
              <a:gd name="connsiteY107" fmla="*/ 926749 h 6857998"/>
              <a:gd name="connsiteX108" fmla="*/ 2601888 w 11483996"/>
              <a:gd name="connsiteY108" fmla="*/ 926749 h 6857998"/>
              <a:gd name="connsiteX109" fmla="*/ 2601888 w 11483996"/>
              <a:gd name="connsiteY109" fmla="*/ 948845 h 6857998"/>
              <a:gd name="connsiteX110" fmla="*/ 2638599 w 11483996"/>
              <a:gd name="connsiteY110" fmla="*/ 948845 h 6857998"/>
              <a:gd name="connsiteX111" fmla="*/ 2638599 w 11483996"/>
              <a:gd name="connsiteY111" fmla="*/ 855923 h 6857998"/>
              <a:gd name="connsiteX112" fmla="*/ 2569146 w 11483996"/>
              <a:gd name="connsiteY112" fmla="*/ 783125 h 6857998"/>
              <a:gd name="connsiteX113" fmla="*/ 2254116 w 11483996"/>
              <a:gd name="connsiteY113" fmla="*/ 783125 h 6857998"/>
              <a:gd name="connsiteX114" fmla="*/ 2205527 w 11483996"/>
              <a:gd name="connsiteY114" fmla="*/ 812890 h 6857998"/>
              <a:gd name="connsiteX115" fmla="*/ 2204928 w 11483996"/>
              <a:gd name="connsiteY115" fmla="*/ 812890 h 6857998"/>
              <a:gd name="connsiteX116" fmla="*/ 2204928 w 11483996"/>
              <a:gd name="connsiteY116" fmla="*/ 787093 h 6857998"/>
              <a:gd name="connsiteX117" fmla="*/ 2163937 w 11483996"/>
              <a:gd name="connsiteY117" fmla="*/ 787093 h 6857998"/>
              <a:gd name="connsiteX118" fmla="*/ 2163937 w 11483996"/>
              <a:gd name="connsiteY118" fmla="*/ 949813 h 6857998"/>
              <a:gd name="connsiteX119" fmla="*/ 2204928 w 11483996"/>
              <a:gd name="connsiteY119" fmla="*/ 949813 h 6857998"/>
              <a:gd name="connsiteX120" fmla="*/ 2204928 w 11483996"/>
              <a:gd name="connsiteY120" fmla="*/ 862698 h 6857998"/>
              <a:gd name="connsiteX121" fmla="*/ 2248917 w 11483996"/>
              <a:gd name="connsiteY121" fmla="*/ 821622 h 6857998"/>
              <a:gd name="connsiteX122" fmla="*/ 2268713 w 11483996"/>
              <a:gd name="connsiteY122" fmla="*/ 824797 h 6857998"/>
              <a:gd name="connsiteX123" fmla="*/ 2268713 w 11483996"/>
              <a:gd name="connsiteY123" fmla="*/ 785307 h 6857998"/>
              <a:gd name="connsiteX124" fmla="*/ 2254116 w 11483996"/>
              <a:gd name="connsiteY124" fmla="*/ 783125 h 6857998"/>
              <a:gd name="connsiteX125" fmla="*/ 2770070 w 11483996"/>
              <a:gd name="connsiteY125" fmla="*/ 783125 h 6857998"/>
              <a:gd name="connsiteX126" fmla="*/ 2720536 w 11483996"/>
              <a:gd name="connsiteY126" fmla="*/ 812493 h 6857998"/>
              <a:gd name="connsiteX127" fmla="*/ 2719944 w 11483996"/>
              <a:gd name="connsiteY127" fmla="*/ 812493 h 6857998"/>
              <a:gd name="connsiteX128" fmla="*/ 2719944 w 11483996"/>
              <a:gd name="connsiteY128" fmla="*/ 787093 h 6857998"/>
              <a:gd name="connsiteX129" fmla="*/ 2681462 w 11483996"/>
              <a:gd name="connsiteY129" fmla="*/ 787093 h 6857998"/>
              <a:gd name="connsiteX130" fmla="*/ 2681462 w 11483996"/>
              <a:gd name="connsiteY130" fmla="*/ 949813 h 6857998"/>
              <a:gd name="connsiteX131" fmla="*/ 2721918 w 11483996"/>
              <a:gd name="connsiteY131" fmla="*/ 949813 h 6857998"/>
              <a:gd name="connsiteX132" fmla="*/ 2721918 w 11483996"/>
              <a:gd name="connsiteY132" fmla="*/ 861111 h 6857998"/>
              <a:gd name="connsiteX133" fmla="*/ 2759018 w 11483996"/>
              <a:gd name="connsiteY133" fmla="*/ 819637 h 6857998"/>
              <a:gd name="connsiteX134" fmla="*/ 2786646 w 11483996"/>
              <a:gd name="connsiteY134" fmla="*/ 852975 h 6857998"/>
              <a:gd name="connsiteX135" fmla="*/ 2786646 w 11483996"/>
              <a:gd name="connsiteY135" fmla="*/ 949813 h 6857998"/>
              <a:gd name="connsiteX136" fmla="*/ 2827102 w 11483996"/>
              <a:gd name="connsiteY136" fmla="*/ 949813 h 6857998"/>
              <a:gd name="connsiteX137" fmla="*/ 2827102 w 11483996"/>
              <a:gd name="connsiteY137" fmla="*/ 861706 h 6857998"/>
              <a:gd name="connsiteX138" fmla="*/ 2861835 w 11483996"/>
              <a:gd name="connsiteY138" fmla="*/ 819637 h 6857998"/>
              <a:gd name="connsiteX139" fmla="*/ 2891831 w 11483996"/>
              <a:gd name="connsiteY139" fmla="*/ 857737 h 6857998"/>
              <a:gd name="connsiteX140" fmla="*/ 2891831 w 11483996"/>
              <a:gd name="connsiteY140" fmla="*/ 949813 h 6857998"/>
              <a:gd name="connsiteX141" fmla="*/ 2932287 w 11483996"/>
              <a:gd name="connsiteY141" fmla="*/ 949813 h 6857998"/>
              <a:gd name="connsiteX142" fmla="*/ 2932287 w 11483996"/>
              <a:gd name="connsiteY142" fmla="*/ 852975 h 6857998"/>
              <a:gd name="connsiteX143" fmla="*/ 2874070 w 11483996"/>
              <a:gd name="connsiteY143" fmla="*/ 783125 h 6857998"/>
              <a:gd name="connsiteX144" fmla="*/ 2820787 w 11483996"/>
              <a:gd name="connsiteY144" fmla="*/ 813287 h 6857998"/>
              <a:gd name="connsiteX145" fmla="*/ 2770070 w 11483996"/>
              <a:gd name="connsiteY145" fmla="*/ 783125 h 6857998"/>
              <a:gd name="connsiteX146" fmla="*/ 585671 w 11483996"/>
              <a:gd name="connsiteY146" fmla="*/ 783124 h 6857998"/>
              <a:gd name="connsiteX147" fmla="*/ 497061 w 11483996"/>
              <a:gd name="connsiteY147" fmla="*/ 867957 h 6857998"/>
              <a:gd name="connsiteX148" fmla="*/ 585671 w 11483996"/>
              <a:gd name="connsiteY148" fmla="*/ 952987 h 6857998"/>
              <a:gd name="connsiteX149" fmla="*/ 654611 w 11483996"/>
              <a:gd name="connsiteY149" fmla="*/ 920632 h 6857998"/>
              <a:gd name="connsiteX150" fmla="*/ 625406 w 11483996"/>
              <a:gd name="connsiteY150" fmla="*/ 898733 h 6857998"/>
              <a:gd name="connsiteX151" fmla="*/ 581697 w 11483996"/>
              <a:gd name="connsiteY151" fmla="*/ 920632 h 6857998"/>
              <a:gd name="connsiteX152" fmla="*/ 537790 w 11483996"/>
              <a:gd name="connsiteY152" fmla="*/ 882161 h 6857998"/>
              <a:gd name="connsiteX153" fmla="*/ 662161 w 11483996"/>
              <a:gd name="connsiteY153" fmla="*/ 882161 h 6857998"/>
              <a:gd name="connsiteX154" fmla="*/ 662161 w 11483996"/>
              <a:gd name="connsiteY154" fmla="*/ 871113 h 6857998"/>
              <a:gd name="connsiteX155" fmla="*/ 585671 w 11483996"/>
              <a:gd name="connsiteY155" fmla="*/ 783124 h 6857998"/>
              <a:gd name="connsiteX156" fmla="*/ 772236 w 11483996"/>
              <a:gd name="connsiteY156" fmla="*/ 783124 h 6857998"/>
              <a:gd name="connsiteX157" fmla="*/ 692323 w 11483996"/>
              <a:gd name="connsiteY157" fmla="*/ 868248 h 6857998"/>
              <a:gd name="connsiteX158" fmla="*/ 773025 w 11483996"/>
              <a:gd name="connsiteY158" fmla="*/ 951589 h 6857998"/>
              <a:gd name="connsiteX159" fmla="*/ 825906 w 11483996"/>
              <a:gd name="connsiteY159" fmla="*/ 927834 h 6857998"/>
              <a:gd name="connsiteX160" fmla="*/ 826498 w 11483996"/>
              <a:gd name="connsiteY160" fmla="*/ 927834 h 6857998"/>
              <a:gd name="connsiteX161" fmla="*/ 826498 w 11483996"/>
              <a:gd name="connsiteY161" fmla="*/ 939712 h 6857998"/>
              <a:gd name="connsiteX162" fmla="*/ 775393 w 11483996"/>
              <a:gd name="connsiteY162" fmla="*/ 994151 h 6857998"/>
              <a:gd name="connsiteX163" fmla="*/ 719553 w 11483996"/>
              <a:gd name="connsiteY163" fmla="*/ 970792 h 6857998"/>
              <a:gd name="connsiteX164" fmla="*/ 695283 w 11483996"/>
              <a:gd name="connsiteY164" fmla="*/ 1004049 h 6857998"/>
              <a:gd name="connsiteX165" fmla="*/ 775591 w 11483996"/>
              <a:gd name="connsiteY165" fmla="*/ 1030774 h 6857998"/>
              <a:gd name="connsiteX166" fmla="*/ 866948 w 11483996"/>
              <a:gd name="connsiteY166" fmla="*/ 934961 h 6857998"/>
              <a:gd name="connsiteX167" fmla="*/ 866948 w 11483996"/>
              <a:gd name="connsiteY167" fmla="*/ 787083 h 6857998"/>
              <a:gd name="connsiteX168" fmla="*/ 828669 w 11483996"/>
              <a:gd name="connsiteY168" fmla="*/ 787083 h 6857998"/>
              <a:gd name="connsiteX169" fmla="*/ 828669 w 11483996"/>
              <a:gd name="connsiteY169" fmla="*/ 811433 h 6857998"/>
              <a:gd name="connsiteX170" fmla="*/ 827879 w 11483996"/>
              <a:gd name="connsiteY170" fmla="*/ 811433 h 6857998"/>
              <a:gd name="connsiteX171" fmla="*/ 772236 w 11483996"/>
              <a:gd name="connsiteY171" fmla="*/ 783124 h 6857998"/>
              <a:gd name="connsiteX172" fmla="*/ 469764 w 11483996"/>
              <a:gd name="connsiteY172" fmla="*/ 783124 h 6857998"/>
              <a:gd name="connsiteX173" fmla="*/ 421176 w 11483996"/>
              <a:gd name="connsiteY173" fmla="*/ 812890 h 6857998"/>
              <a:gd name="connsiteX174" fmla="*/ 420576 w 11483996"/>
              <a:gd name="connsiteY174" fmla="*/ 812890 h 6857998"/>
              <a:gd name="connsiteX175" fmla="*/ 420576 w 11483996"/>
              <a:gd name="connsiteY175" fmla="*/ 787093 h 6857998"/>
              <a:gd name="connsiteX176" fmla="*/ 379586 w 11483996"/>
              <a:gd name="connsiteY176" fmla="*/ 787093 h 6857998"/>
              <a:gd name="connsiteX177" fmla="*/ 379586 w 11483996"/>
              <a:gd name="connsiteY177" fmla="*/ 949812 h 6857998"/>
              <a:gd name="connsiteX178" fmla="*/ 420576 w 11483996"/>
              <a:gd name="connsiteY178" fmla="*/ 949812 h 6857998"/>
              <a:gd name="connsiteX179" fmla="*/ 420576 w 11483996"/>
              <a:gd name="connsiteY179" fmla="*/ 862698 h 6857998"/>
              <a:gd name="connsiteX180" fmla="*/ 464566 w 11483996"/>
              <a:gd name="connsiteY180" fmla="*/ 821621 h 6857998"/>
              <a:gd name="connsiteX181" fmla="*/ 484361 w 11483996"/>
              <a:gd name="connsiteY181" fmla="*/ 824796 h 6857998"/>
              <a:gd name="connsiteX182" fmla="*/ 484361 w 11483996"/>
              <a:gd name="connsiteY182" fmla="*/ 785307 h 6857998"/>
              <a:gd name="connsiteX183" fmla="*/ 469764 w 11483996"/>
              <a:gd name="connsiteY183" fmla="*/ 783124 h 6857998"/>
              <a:gd name="connsiteX184" fmla="*/ 1082053 w 11483996"/>
              <a:gd name="connsiteY184" fmla="*/ 783122 h 6857998"/>
              <a:gd name="connsiteX185" fmla="*/ 993946 w 11483996"/>
              <a:gd name="connsiteY185" fmla="*/ 868054 h 6857998"/>
              <a:gd name="connsiteX186" fmla="*/ 1082053 w 11483996"/>
              <a:gd name="connsiteY186" fmla="*/ 952986 h 6857998"/>
              <a:gd name="connsiteX187" fmla="*/ 1170160 w 11483996"/>
              <a:gd name="connsiteY187" fmla="*/ 868054 h 6857998"/>
              <a:gd name="connsiteX188" fmla="*/ 1082053 w 11483996"/>
              <a:gd name="connsiteY188" fmla="*/ 783122 h 6857998"/>
              <a:gd name="connsiteX189" fmla="*/ 1859337 w 11483996"/>
              <a:gd name="connsiteY189" fmla="*/ 740263 h 6857998"/>
              <a:gd name="connsiteX190" fmla="*/ 1859337 w 11483996"/>
              <a:gd name="connsiteY190" fmla="*/ 787031 h 6857998"/>
              <a:gd name="connsiteX191" fmla="*/ 1825802 w 11483996"/>
              <a:gd name="connsiteY191" fmla="*/ 787031 h 6857998"/>
              <a:gd name="connsiteX192" fmla="*/ 1825802 w 11483996"/>
              <a:gd name="connsiteY192" fmla="*/ 821367 h 6857998"/>
              <a:gd name="connsiteX193" fmla="*/ 1859337 w 11483996"/>
              <a:gd name="connsiteY193" fmla="*/ 821367 h 6857998"/>
              <a:gd name="connsiteX194" fmla="*/ 1859337 w 11483996"/>
              <a:gd name="connsiteY194" fmla="*/ 895564 h 6857998"/>
              <a:gd name="connsiteX195" fmla="*/ 1912716 w 11483996"/>
              <a:gd name="connsiteY195" fmla="*/ 952988 h 6857998"/>
              <a:gd name="connsiteX196" fmla="*/ 1944864 w 11483996"/>
              <a:gd name="connsiteY196" fmla="*/ 947660 h 6857998"/>
              <a:gd name="connsiteX197" fmla="*/ 1944864 w 11483996"/>
              <a:gd name="connsiteY197" fmla="*/ 913522 h 6857998"/>
              <a:gd name="connsiteX198" fmla="*/ 1922835 w 11483996"/>
              <a:gd name="connsiteY198" fmla="*/ 918652 h 6857998"/>
              <a:gd name="connsiteX199" fmla="*/ 1900017 w 11483996"/>
              <a:gd name="connsiteY199" fmla="*/ 892210 h 6857998"/>
              <a:gd name="connsiteX200" fmla="*/ 1900017 w 11483996"/>
              <a:gd name="connsiteY200" fmla="*/ 821367 h 6857998"/>
              <a:gd name="connsiteX201" fmla="*/ 1944864 w 11483996"/>
              <a:gd name="connsiteY201" fmla="*/ 821367 h 6857998"/>
              <a:gd name="connsiteX202" fmla="*/ 1944864 w 11483996"/>
              <a:gd name="connsiteY202" fmla="*/ 787031 h 6857998"/>
              <a:gd name="connsiteX203" fmla="*/ 1900017 w 11483996"/>
              <a:gd name="connsiteY203" fmla="*/ 787031 h 6857998"/>
              <a:gd name="connsiteX204" fmla="*/ 1900017 w 11483996"/>
              <a:gd name="connsiteY204" fmla="*/ 740263 h 6857998"/>
              <a:gd name="connsiteX205" fmla="*/ 1859337 w 11483996"/>
              <a:gd name="connsiteY205" fmla="*/ 740263 h 6857998"/>
              <a:gd name="connsiteX206" fmla="*/ 934117 w 11483996"/>
              <a:gd name="connsiteY206" fmla="*/ 706923 h 6857998"/>
              <a:gd name="connsiteX207" fmla="*/ 908221 w 11483996"/>
              <a:gd name="connsiteY207" fmla="*/ 731430 h 6857998"/>
              <a:gd name="connsiteX208" fmla="*/ 934117 w 11483996"/>
              <a:gd name="connsiteY208" fmla="*/ 756136 h 6857998"/>
              <a:gd name="connsiteX209" fmla="*/ 960609 w 11483996"/>
              <a:gd name="connsiteY209" fmla="*/ 731430 h 6857998"/>
              <a:gd name="connsiteX210" fmla="*/ 934117 w 11483996"/>
              <a:gd name="connsiteY210" fmla="*/ 706923 h 6857998"/>
              <a:gd name="connsiteX211" fmla="*/ 2413632 w 11483996"/>
              <a:gd name="connsiteY211" fmla="*/ 692637 h 6857998"/>
              <a:gd name="connsiteX212" fmla="*/ 2413632 w 11483996"/>
              <a:gd name="connsiteY212" fmla="*/ 806850 h 6857998"/>
              <a:gd name="connsiteX213" fmla="*/ 2412637 w 11483996"/>
              <a:gd name="connsiteY213" fmla="*/ 806850 h 6857998"/>
              <a:gd name="connsiteX214" fmla="*/ 2357085 w 11483996"/>
              <a:gd name="connsiteY214" fmla="*/ 782263 h 6857998"/>
              <a:gd name="connsiteX215" fmla="*/ 2278236 w 11483996"/>
              <a:gd name="connsiteY215" fmla="*/ 867526 h 6857998"/>
              <a:gd name="connsiteX216" fmla="*/ 2358877 w 11483996"/>
              <a:gd name="connsiteY216" fmla="*/ 952987 h 6857998"/>
              <a:gd name="connsiteX217" fmla="*/ 2415025 w 11483996"/>
              <a:gd name="connsiteY217" fmla="*/ 924434 h 6857998"/>
              <a:gd name="connsiteX218" fmla="*/ 2415624 w 11483996"/>
              <a:gd name="connsiteY218" fmla="*/ 924434 h 6857998"/>
              <a:gd name="connsiteX219" fmla="*/ 2415624 w 11483996"/>
              <a:gd name="connsiteY219" fmla="*/ 948823 h 6857998"/>
              <a:gd name="connsiteX220" fmla="*/ 2454450 w 11483996"/>
              <a:gd name="connsiteY220" fmla="*/ 948823 h 6857998"/>
              <a:gd name="connsiteX221" fmla="*/ 2454450 w 11483996"/>
              <a:gd name="connsiteY221" fmla="*/ 692637 h 6857998"/>
              <a:gd name="connsiteX222" fmla="*/ 2413632 w 11483996"/>
              <a:gd name="connsiteY222" fmla="*/ 692637 h 6857998"/>
              <a:gd name="connsiteX223" fmla="*/ 1201910 w 11483996"/>
              <a:gd name="connsiteY223" fmla="*/ 492612 h 6857998"/>
              <a:gd name="connsiteX224" fmla="*/ 1249535 w 11483996"/>
              <a:gd name="connsiteY224" fmla="*/ 541825 h 6857998"/>
              <a:gd name="connsiteX225" fmla="*/ 1201910 w 11483996"/>
              <a:gd name="connsiteY225" fmla="*/ 591038 h 6857998"/>
              <a:gd name="connsiteX226" fmla="*/ 1154285 w 11483996"/>
              <a:gd name="connsiteY226" fmla="*/ 541825 h 6857998"/>
              <a:gd name="connsiteX227" fmla="*/ 1201910 w 11483996"/>
              <a:gd name="connsiteY227" fmla="*/ 492612 h 6857998"/>
              <a:gd name="connsiteX228" fmla="*/ 1622596 w 11483996"/>
              <a:gd name="connsiteY228" fmla="*/ 492612 h 6857998"/>
              <a:gd name="connsiteX229" fmla="*/ 1670221 w 11483996"/>
              <a:gd name="connsiteY229" fmla="*/ 541825 h 6857998"/>
              <a:gd name="connsiteX230" fmla="*/ 1622596 w 11483996"/>
              <a:gd name="connsiteY230" fmla="*/ 591038 h 6857998"/>
              <a:gd name="connsiteX231" fmla="*/ 1574971 w 11483996"/>
              <a:gd name="connsiteY231" fmla="*/ 541825 h 6857998"/>
              <a:gd name="connsiteX232" fmla="*/ 1622596 w 11483996"/>
              <a:gd name="connsiteY232" fmla="*/ 492612 h 6857998"/>
              <a:gd name="connsiteX233" fmla="*/ 1828973 w 11483996"/>
              <a:gd name="connsiteY233" fmla="*/ 492612 h 6857998"/>
              <a:gd name="connsiteX234" fmla="*/ 1876597 w 11483996"/>
              <a:gd name="connsiteY234" fmla="*/ 541825 h 6857998"/>
              <a:gd name="connsiteX235" fmla="*/ 1828973 w 11483996"/>
              <a:gd name="connsiteY235" fmla="*/ 591038 h 6857998"/>
              <a:gd name="connsiteX236" fmla="*/ 1781347 w 11483996"/>
              <a:gd name="connsiteY236" fmla="*/ 541825 h 6857998"/>
              <a:gd name="connsiteX237" fmla="*/ 1828973 w 11483996"/>
              <a:gd name="connsiteY237" fmla="*/ 492612 h 6857998"/>
              <a:gd name="connsiteX238" fmla="*/ 1416222 w 11483996"/>
              <a:gd name="connsiteY238" fmla="*/ 492611 h 6857998"/>
              <a:gd name="connsiteX239" fmla="*/ 1463847 w 11483996"/>
              <a:gd name="connsiteY239" fmla="*/ 541824 h 6857998"/>
              <a:gd name="connsiteX240" fmla="*/ 1416222 w 11483996"/>
              <a:gd name="connsiteY240" fmla="*/ 591037 h 6857998"/>
              <a:gd name="connsiteX241" fmla="*/ 1368596 w 11483996"/>
              <a:gd name="connsiteY241" fmla="*/ 541824 h 6857998"/>
              <a:gd name="connsiteX242" fmla="*/ 1416222 w 11483996"/>
              <a:gd name="connsiteY242" fmla="*/ 492611 h 6857998"/>
              <a:gd name="connsiteX243" fmla="*/ 749081 w 11483996"/>
              <a:gd name="connsiteY243" fmla="*/ 486262 h 6857998"/>
              <a:gd name="connsiteX244" fmla="*/ 790749 w 11483996"/>
              <a:gd name="connsiteY244" fmla="*/ 525950 h 6857998"/>
              <a:gd name="connsiteX245" fmla="*/ 706611 w 11483996"/>
              <a:gd name="connsiteY245" fmla="*/ 525950 h 6857998"/>
              <a:gd name="connsiteX246" fmla="*/ 749081 w 11483996"/>
              <a:gd name="connsiteY246" fmla="*/ 486262 h 6857998"/>
              <a:gd name="connsiteX247" fmla="*/ 754787 w 11483996"/>
              <a:gd name="connsiteY247" fmla="*/ 456099 h 6857998"/>
              <a:gd name="connsiteX248" fmla="*/ 666923 w 11483996"/>
              <a:gd name="connsiteY248" fmla="*/ 541924 h 6857998"/>
              <a:gd name="connsiteX249" fmla="*/ 754787 w 11483996"/>
              <a:gd name="connsiteY249" fmla="*/ 627549 h 6857998"/>
              <a:gd name="connsiteX250" fmla="*/ 823147 w 11483996"/>
              <a:gd name="connsiteY250" fmla="*/ 594892 h 6857998"/>
              <a:gd name="connsiteX251" fmla="*/ 794187 w 11483996"/>
              <a:gd name="connsiteY251" fmla="*/ 572789 h 6857998"/>
              <a:gd name="connsiteX252" fmla="*/ 750650 w 11483996"/>
              <a:gd name="connsiteY252" fmla="*/ 594892 h 6857998"/>
              <a:gd name="connsiteX253" fmla="*/ 707309 w 11483996"/>
              <a:gd name="connsiteY253" fmla="*/ 556261 h 6857998"/>
              <a:gd name="connsiteX254" fmla="*/ 830436 w 11483996"/>
              <a:gd name="connsiteY254" fmla="*/ 556261 h 6857998"/>
              <a:gd name="connsiteX255" fmla="*/ 830436 w 11483996"/>
              <a:gd name="connsiteY255" fmla="*/ 544911 h 6857998"/>
              <a:gd name="connsiteX256" fmla="*/ 754787 w 11483996"/>
              <a:gd name="connsiteY256" fmla="*/ 456099 h 6857998"/>
              <a:gd name="connsiteX257" fmla="*/ 467295 w 11483996"/>
              <a:gd name="connsiteY257" fmla="*/ 456099 h 6857998"/>
              <a:gd name="connsiteX258" fmla="*/ 417289 w 11483996"/>
              <a:gd name="connsiteY258" fmla="*/ 485631 h 6857998"/>
              <a:gd name="connsiteX259" fmla="*/ 416693 w 11483996"/>
              <a:gd name="connsiteY259" fmla="*/ 485631 h 6857998"/>
              <a:gd name="connsiteX260" fmla="*/ 416693 w 11483996"/>
              <a:gd name="connsiteY260" fmla="*/ 460261 h 6857998"/>
              <a:gd name="connsiteX261" fmla="*/ 377998 w 11483996"/>
              <a:gd name="connsiteY261" fmla="*/ 460261 h 6857998"/>
              <a:gd name="connsiteX262" fmla="*/ 377998 w 11483996"/>
              <a:gd name="connsiteY262" fmla="*/ 622787 h 6857998"/>
              <a:gd name="connsiteX263" fmla="*/ 418678 w 11483996"/>
              <a:gd name="connsiteY263" fmla="*/ 622787 h 6857998"/>
              <a:gd name="connsiteX264" fmla="*/ 418678 w 11483996"/>
              <a:gd name="connsiteY264" fmla="*/ 533992 h 6857998"/>
              <a:gd name="connsiteX265" fmla="*/ 455984 w 11483996"/>
              <a:gd name="connsiteY265" fmla="*/ 492767 h 6857998"/>
              <a:gd name="connsiteX266" fmla="*/ 483765 w 11483996"/>
              <a:gd name="connsiteY266" fmla="*/ 525866 h 6857998"/>
              <a:gd name="connsiteX267" fmla="*/ 483765 w 11483996"/>
              <a:gd name="connsiteY267" fmla="*/ 622787 h 6857998"/>
              <a:gd name="connsiteX268" fmla="*/ 524643 w 11483996"/>
              <a:gd name="connsiteY268" fmla="*/ 622787 h 6857998"/>
              <a:gd name="connsiteX269" fmla="*/ 524643 w 11483996"/>
              <a:gd name="connsiteY269" fmla="*/ 534785 h 6857998"/>
              <a:gd name="connsiteX270" fmla="*/ 559568 w 11483996"/>
              <a:gd name="connsiteY270" fmla="*/ 492767 h 6857998"/>
              <a:gd name="connsiteX271" fmla="*/ 589731 w 11483996"/>
              <a:gd name="connsiteY271" fmla="*/ 530623 h 6857998"/>
              <a:gd name="connsiteX272" fmla="*/ 589731 w 11483996"/>
              <a:gd name="connsiteY272" fmla="*/ 622787 h 6857998"/>
              <a:gd name="connsiteX273" fmla="*/ 630411 w 11483996"/>
              <a:gd name="connsiteY273" fmla="*/ 622787 h 6857998"/>
              <a:gd name="connsiteX274" fmla="*/ 630411 w 11483996"/>
              <a:gd name="connsiteY274" fmla="*/ 525866 h 6857998"/>
              <a:gd name="connsiteX275" fmla="*/ 571673 w 11483996"/>
              <a:gd name="connsiteY275" fmla="*/ 456099 h 6857998"/>
              <a:gd name="connsiteX276" fmla="*/ 518095 w 11483996"/>
              <a:gd name="connsiteY276" fmla="*/ 486226 h 6857998"/>
              <a:gd name="connsiteX277" fmla="*/ 467295 w 11483996"/>
              <a:gd name="connsiteY277" fmla="*/ 456099 h 6857998"/>
              <a:gd name="connsiteX278" fmla="*/ 1087129 w 11483996"/>
              <a:gd name="connsiteY278" fmla="*/ 456099 h 6857998"/>
              <a:gd name="connsiteX279" fmla="*/ 1038833 w 11483996"/>
              <a:gd name="connsiteY279" fmla="*/ 485829 h 6857998"/>
              <a:gd name="connsiteX280" fmla="*/ 1038035 w 11483996"/>
              <a:gd name="connsiteY280" fmla="*/ 485829 h 6857998"/>
              <a:gd name="connsiteX281" fmla="*/ 1038035 w 11483996"/>
              <a:gd name="connsiteY281" fmla="*/ 460261 h 6857998"/>
              <a:gd name="connsiteX282" fmla="*/ 997122 w 11483996"/>
              <a:gd name="connsiteY282" fmla="*/ 460261 h 6857998"/>
              <a:gd name="connsiteX283" fmla="*/ 997122 w 11483996"/>
              <a:gd name="connsiteY283" fmla="*/ 622787 h 6857998"/>
              <a:gd name="connsiteX284" fmla="*/ 1038035 w 11483996"/>
              <a:gd name="connsiteY284" fmla="*/ 622787 h 6857998"/>
              <a:gd name="connsiteX285" fmla="*/ 1038035 w 11483996"/>
              <a:gd name="connsiteY285" fmla="*/ 535776 h 6857998"/>
              <a:gd name="connsiteX286" fmla="*/ 1082140 w 11483996"/>
              <a:gd name="connsiteY286" fmla="*/ 494748 h 6857998"/>
              <a:gd name="connsiteX287" fmla="*/ 1101898 w 11483996"/>
              <a:gd name="connsiteY287" fmla="*/ 497721 h 6857998"/>
              <a:gd name="connsiteX288" fmla="*/ 1101898 w 11483996"/>
              <a:gd name="connsiteY288" fmla="*/ 458477 h 6857998"/>
              <a:gd name="connsiteX289" fmla="*/ 1087129 w 11483996"/>
              <a:gd name="connsiteY289" fmla="*/ 456099 h 6857998"/>
              <a:gd name="connsiteX290" fmla="*/ 1201910 w 11483996"/>
              <a:gd name="connsiteY290" fmla="*/ 456099 h 6857998"/>
              <a:gd name="connsiteX291" fmla="*/ 1113010 w 11483996"/>
              <a:gd name="connsiteY291" fmla="*/ 541824 h 6857998"/>
              <a:gd name="connsiteX292" fmla="*/ 1201910 w 11483996"/>
              <a:gd name="connsiteY292" fmla="*/ 627549 h 6857998"/>
              <a:gd name="connsiteX293" fmla="*/ 1290810 w 11483996"/>
              <a:gd name="connsiteY293" fmla="*/ 541824 h 6857998"/>
              <a:gd name="connsiteX294" fmla="*/ 1201910 w 11483996"/>
              <a:gd name="connsiteY294" fmla="*/ 456099 h 6857998"/>
              <a:gd name="connsiteX295" fmla="*/ 1621804 w 11483996"/>
              <a:gd name="connsiteY295" fmla="*/ 456099 h 6857998"/>
              <a:gd name="connsiteX296" fmla="*/ 1533696 w 11483996"/>
              <a:gd name="connsiteY296" fmla="*/ 541824 h 6857998"/>
              <a:gd name="connsiteX297" fmla="*/ 1621804 w 11483996"/>
              <a:gd name="connsiteY297" fmla="*/ 627549 h 6857998"/>
              <a:gd name="connsiteX298" fmla="*/ 1709911 w 11483996"/>
              <a:gd name="connsiteY298" fmla="*/ 541824 h 6857998"/>
              <a:gd name="connsiteX299" fmla="*/ 1621804 w 11483996"/>
              <a:gd name="connsiteY299" fmla="*/ 456099 h 6857998"/>
              <a:gd name="connsiteX300" fmla="*/ 1828973 w 11483996"/>
              <a:gd name="connsiteY300" fmla="*/ 456099 h 6857998"/>
              <a:gd name="connsiteX301" fmla="*/ 1740072 w 11483996"/>
              <a:gd name="connsiteY301" fmla="*/ 541824 h 6857998"/>
              <a:gd name="connsiteX302" fmla="*/ 1828973 w 11483996"/>
              <a:gd name="connsiteY302" fmla="*/ 627549 h 6857998"/>
              <a:gd name="connsiteX303" fmla="*/ 1917873 w 11483996"/>
              <a:gd name="connsiteY303" fmla="*/ 541824 h 6857998"/>
              <a:gd name="connsiteX304" fmla="*/ 1828973 w 11483996"/>
              <a:gd name="connsiteY304" fmla="*/ 456099 h 6857998"/>
              <a:gd name="connsiteX305" fmla="*/ 1423621 w 11483996"/>
              <a:gd name="connsiteY305" fmla="*/ 456098 h 6857998"/>
              <a:gd name="connsiteX306" fmla="*/ 1367979 w 11483996"/>
              <a:gd name="connsiteY306" fmla="*/ 484696 h 6857998"/>
              <a:gd name="connsiteX307" fmla="*/ 1367189 w 11483996"/>
              <a:gd name="connsiteY307" fmla="*/ 484696 h 6857998"/>
              <a:gd name="connsiteX308" fmla="*/ 1367189 w 11483996"/>
              <a:gd name="connsiteY308" fmla="*/ 460269 h 6857998"/>
              <a:gd name="connsiteX309" fmla="*/ 1328909 w 11483996"/>
              <a:gd name="connsiteY309" fmla="*/ 460269 h 6857998"/>
              <a:gd name="connsiteX310" fmla="*/ 1328909 w 11483996"/>
              <a:gd name="connsiteY310" fmla="*/ 700573 h 6857998"/>
              <a:gd name="connsiteX311" fmla="*/ 1369359 w 11483996"/>
              <a:gd name="connsiteY311" fmla="*/ 700573 h 6857998"/>
              <a:gd name="connsiteX312" fmla="*/ 1369359 w 11483996"/>
              <a:gd name="connsiteY312" fmla="*/ 602465 h 6857998"/>
              <a:gd name="connsiteX313" fmla="*/ 1370347 w 11483996"/>
              <a:gd name="connsiteY313" fmla="*/ 602465 h 6857998"/>
              <a:gd name="connsiteX314" fmla="*/ 1425201 w 11483996"/>
              <a:gd name="connsiteY314" fmla="*/ 627092 h 6857998"/>
              <a:gd name="connsiteX315" fmla="*/ 1503535 w 11483996"/>
              <a:gd name="connsiteY315" fmla="*/ 541694 h 6857998"/>
              <a:gd name="connsiteX316" fmla="*/ 1423621 w 11483996"/>
              <a:gd name="connsiteY316" fmla="*/ 456098 h 6857998"/>
              <a:gd name="connsiteX317" fmla="*/ 879845 w 11483996"/>
              <a:gd name="connsiteY317" fmla="*/ 413236 h 6857998"/>
              <a:gd name="connsiteX318" fmla="*/ 879845 w 11483996"/>
              <a:gd name="connsiteY318" fmla="*/ 460552 h 6857998"/>
              <a:gd name="connsiteX319" fmla="*/ 846309 w 11483996"/>
              <a:gd name="connsiteY319" fmla="*/ 460552 h 6857998"/>
              <a:gd name="connsiteX320" fmla="*/ 846309 w 11483996"/>
              <a:gd name="connsiteY320" fmla="*/ 495144 h 6857998"/>
              <a:gd name="connsiteX321" fmla="*/ 879845 w 11483996"/>
              <a:gd name="connsiteY321" fmla="*/ 495144 h 6857998"/>
              <a:gd name="connsiteX322" fmla="*/ 879845 w 11483996"/>
              <a:gd name="connsiteY322" fmla="*/ 569895 h 6857998"/>
              <a:gd name="connsiteX323" fmla="*/ 933027 w 11483996"/>
              <a:gd name="connsiteY323" fmla="*/ 627549 h 6857998"/>
              <a:gd name="connsiteX324" fmla="*/ 965372 w 11483996"/>
              <a:gd name="connsiteY324" fmla="*/ 622182 h 6857998"/>
              <a:gd name="connsiteX325" fmla="*/ 965372 w 11483996"/>
              <a:gd name="connsiteY325" fmla="*/ 587987 h 6857998"/>
              <a:gd name="connsiteX326" fmla="*/ 943346 w 11483996"/>
              <a:gd name="connsiteY326" fmla="*/ 592957 h 6857998"/>
              <a:gd name="connsiteX327" fmla="*/ 920525 w 11483996"/>
              <a:gd name="connsiteY327" fmla="*/ 566516 h 6857998"/>
              <a:gd name="connsiteX328" fmla="*/ 920525 w 11483996"/>
              <a:gd name="connsiteY328" fmla="*/ 495144 h 6857998"/>
              <a:gd name="connsiteX329" fmla="*/ 965372 w 11483996"/>
              <a:gd name="connsiteY329" fmla="*/ 495144 h 6857998"/>
              <a:gd name="connsiteX330" fmla="*/ 965372 w 11483996"/>
              <a:gd name="connsiteY330" fmla="*/ 460552 h 6857998"/>
              <a:gd name="connsiteX331" fmla="*/ 920525 w 11483996"/>
              <a:gd name="connsiteY331" fmla="*/ 460552 h 6857998"/>
              <a:gd name="connsiteX332" fmla="*/ 920525 w 11483996"/>
              <a:gd name="connsiteY332" fmla="*/ 413236 h 6857998"/>
              <a:gd name="connsiteX333" fmla="*/ 879845 w 11483996"/>
              <a:gd name="connsiteY333" fmla="*/ 413236 h 6857998"/>
              <a:gd name="connsiteX334" fmla="*/ 1955972 w 11483996"/>
              <a:gd name="connsiteY334" fmla="*/ 367199 h 6857998"/>
              <a:gd name="connsiteX335" fmla="*/ 1955972 w 11483996"/>
              <a:gd name="connsiteY335" fmla="*/ 622786 h 6857998"/>
              <a:gd name="connsiteX336" fmla="*/ 1997247 w 11483996"/>
              <a:gd name="connsiteY336" fmla="*/ 622786 h 6857998"/>
              <a:gd name="connsiteX337" fmla="*/ 1997247 w 11483996"/>
              <a:gd name="connsiteY337" fmla="*/ 367199 h 6857998"/>
              <a:gd name="connsiteX338" fmla="*/ 0 w 11483996"/>
              <a:gd name="connsiteY338" fmla="*/ 0 h 6857998"/>
              <a:gd name="connsiteX339" fmla="*/ 11483996 w 11483996"/>
              <a:gd name="connsiteY339" fmla="*/ 0 h 6857998"/>
              <a:gd name="connsiteX340" fmla="*/ 11483996 w 11483996"/>
              <a:gd name="connsiteY340" fmla="*/ 6857998 h 6857998"/>
              <a:gd name="connsiteX341" fmla="*/ 0 w 11483996"/>
              <a:gd name="connsiteY341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11483996" h="6857998">
                <a:moveTo>
                  <a:pt x="1307630" y="876788"/>
                </a:moveTo>
                <a:cubicBezTo>
                  <a:pt x="1307630" y="876788"/>
                  <a:pt x="1307630" y="876788"/>
                  <a:pt x="1316212" y="876788"/>
                </a:cubicBezTo>
                <a:cubicBezTo>
                  <a:pt x="1316212" y="876788"/>
                  <a:pt x="1316212" y="876788"/>
                  <a:pt x="1316212" y="885838"/>
                </a:cubicBezTo>
                <a:cubicBezTo>
                  <a:pt x="1316212" y="908464"/>
                  <a:pt x="1302841" y="922826"/>
                  <a:pt x="1274901" y="922826"/>
                </a:cubicBezTo>
                <a:cubicBezTo>
                  <a:pt x="1261729" y="922826"/>
                  <a:pt x="1246363" y="916530"/>
                  <a:pt x="1246363" y="901578"/>
                </a:cubicBezTo>
                <a:cubicBezTo>
                  <a:pt x="1246363" y="878362"/>
                  <a:pt x="1285279" y="876788"/>
                  <a:pt x="1307630" y="876788"/>
                </a:cubicBezTo>
                <a:close/>
                <a:moveTo>
                  <a:pt x="2592117" y="876788"/>
                </a:moveTo>
                <a:lnTo>
                  <a:pt x="2600499" y="876788"/>
                </a:lnTo>
                <a:cubicBezTo>
                  <a:pt x="2600499" y="876788"/>
                  <a:pt x="2600499" y="876788"/>
                  <a:pt x="2600499" y="885838"/>
                </a:cubicBezTo>
                <a:cubicBezTo>
                  <a:pt x="2600499" y="908464"/>
                  <a:pt x="2587327" y="922826"/>
                  <a:pt x="2559387" y="922826"/>
                </a:cubicBezTo>
                <a:cubicBezTo>
                  <a:pt x="2546016" y="922826"/>
                  <a:pt x="2530649" y="916530"/>
                  <a:pt x="2530649" y="901578"/>
                </a:cubicBezTo>
                <a:cubicBezTo>
                  <a:pt x="2530649" y="878362"/>
                  <a:pt x="2569566" y="876788"/>
                  <a:pt x="2592117" y="876788"/>
                </a:cubicBezTo>
                <a:close/>
                <a:moveTo>
                  <a:pt x="2367136" y="819637"/>
                </a:moveTo>
                <a:cubicBezTo>
                  <a:pt x="2393439" y="819637"/>
                  <a:pt x="2414762" y="841315"/>
                  <a:pt x="2414762" y="868056"/>
                </a:cubicBezTo>
                <a:cubicBezTo>
                  <a:pt x="2414762" y="894797"/>
                  <a:pt x="2393439" y="916475"/>
                  <a:pt x="2367136" y="916475"/>
                </a:cubicBezTo>
                <a:cubicBezTo>
                  <a:pt x="2340834" y="916475"/>
                  <a:pt x="2319512" y="894797"/>
                  <a:pt x="2319512" y="868056"/>
                </a:cubicBezTo>
                <a:cubicBezTo>
                  <a:pt x="2319512" y="841315"/>
                  <a:pt x="2340834" y="819637"/>
                  <a:pt x="2367136" y="819637"/>
                </a:cubicBezTo>
                <a:close/>
                <a:moveTo>
                  <a:pt x="780430" y="819637"/>
                </a:moveTo>
                <a:cubicBezTo>
                  <a:pt x="810119" y="819637"/>
                  <a:pt x="828849" y="839201"/>
                  <a:pt x="828849" y="867262"/>
                </a:cubicBezTo>
                <a:cubicBezTo>
                  <a:pt x="828849" y="894335"/>
                  <a:pt x="810318" y="914887"/>
                  <a:pt x="780032" y="914887"/>
                </a:cubicBezTo>
                <a:cubicBezTo>
                  <a:pt x="752534" y="914887"/>
                  <a:pt x="732011" y="893545"/>
                  <a:pt x="732011" y="867855"/>
                </a:cubicBezTo>
                <a:cubicBezTo>
                  <a:pt x="732011" y="839201"/>
                  <a:pt x="751737" y="819637"/>
                  <a:pt x="780430" y="819637"/>
                </a:cubicBezTo>
                <a:close/>
                <a:moveTo>
                  <a:pt x="1082053" y="819635"/>
                </a:moveTo>
                <a:cubicBezTo>
                  <a:pt x="1108794" y="819635"/>
                  <a:pt x="1130472" y="841313"/>
                  <a:pt x="1130472" y="868054"/>
                </a:cubicBezTo>
                <a:cubicBezTo>
                  <a:pt x="1130472" y="894795"/>
                  <a:pt x="1108794" y="916473"/>
                  <a:pt x="1082053" y="916473"/>
                </a:cubicBezTo>
                <a:cubicBezTo>
                  <a:pt x="1055312" y="916473"/>
                  <a:pt x="1033634" y="894795"/>
                  <a:pt x="1033634" y="868054"/>
                </a:cubicBezTo>
                <a:cubicBezTo>
                  <a:pt x="1033634" y="841313"/>
                  <a:pt x="1055312" y="819635"/>
                  <a:pt x="1082053" y="819635"/>
                </a:cubicBezTo>
                <a:close/>
                <a:moveTo>
                  <a:pt x="2047557" y="813288"/>
                </a:moveTo>
                <a:cubicBezTo>
                  <a:pt x="2073338" y="813288"/>
                  <a:pt x="2088925" y="828137"/>
                  <a:pt x="2089326" y="851388"/>
                </a:cubicBezTo>
                <a:cubicBezTo>
                  <a:pt x="2089326" y="851388"/>
                  <a:pt x="2089326" y="851388"/>
                  <a:pt x="2005188" y="851388"/>
                </a:cubicBezTo>
                <a:cubicBezTo>
                  <a:pt x="2008386" y="828333"/>
                  <a:pt x="2023375" y="813288"/>
                  <a:pt x="2047557" y="813288"/>
                </a:cubicBezTo>
                <a:close/>
                <a:moveTo>
                  <a:pt x="579905" y="813287"/>
                </a:moveTo>
                <a:cubicBezTo>
                  <a:pt x="605004" y="813287"/>
                  <a:pt x="620494" y="828136"/>
                  <a:pt x="620886" y="851387"/>
                </a:cubicBezTo>
                <a:cubicBezTo>
                  <a:pt x="620886" y="851387"/>
                  <a:pt x="620886" y="851387"/>
                  <a:pt x="538336" y="851387"/>
                </a:cubicBezTo>
                <a:cubicBezTo>
                  <a:pt x="541473" y="828332"/>
                  <a:pt x="556179" y="813287"/>
                  <a:pt x="579905" y="813287"/>
                </a:cubicBezTo>
                <a:close/>
                <a:moveTo>
                  <a:pt x="914573" y="786299"/>
                </a:moveTo>
                <a:lnTo>
                  <a:pt x="914573" y="949812"/>
                </a:lnTo>
                <a:lnTo>
                  <a:pt x="954260" y="949812"/>
                </a:lnTo>
                <a:lnTo>
                  <a:pt x="954260" y="786299"/>
                </a:lnTo>
                <a:close/>
                <a:moveTo>
                  <a:pt x="1750185" y="783125"/>
                </a:moveTo>
                <a:cubicBezTo>
                  <a:pt x="1717342" y="783125"/>
                  <a:pt x="1684895" y="799303"/>
                  <a:pt x="1684895" y="835209"/>
                </a:cubicBezTo>
                <a:cubicBezTo>
                  <a:pt x="1684895" y="896959"/>
                  <a:pt x="1772543" y="870720"/>
                  <a:pt x="1772543" y="904061"/>
                </a:cubicBezTo>
                <a:cubicBezTo>
                  <a:pt x="1772543" y="916885"/>
                  <a:pt x="1757306" y="922606"/>
                  <a:pt x="1745436" y="922606"/>
                </a:cubicBezTo>
                <a:cubicBezTo>
                  <a:pt x="1728224" y="922606"/>
                  <a:pt x="1717342" y="914123"/>
                  <a:pt x="1706856" y="902680"/>
                </a:cubicBezTo>
                <a:cubicBezTo>
                  <a:pt x="1679750" y="927933"/>
                  <a:pt x="1679750" y="927933"/>
                  <a:pt x="1679750" y="927933"/>
                </a:cubicBezTo>
                <a:cubicBezTo>
                  <a:pt x="1696370" y="946478"/>
                  <a:pt x="1718133" y="952988"/>
                  <a:pt x="1743063" y="952988"/>
                </a:cubicBezTo>
                <a:cubicBezTo>
                  <a:pt x="1776301" y="952988"/>
                  <a:pt x="1813102" y="939375"/>
                  <a:pt x="1813102" y="901102"/>
                </a:cubicBezTo>
                <a:cubicBezTo>
                  <a:pt x="1813102" y="837971"/>
                  <a:pt x="1725454" y="861645"/>
                  <a:pt x="1725454" y="832644"/>
                </a:cubicBezTo>
                <a:cubicBezTo>
                  <a:pt x="1725454" y="820412"/>
                  <a:pt x="1738314" y="815480"/>
                  <a:pt x="1749196" y="815480"/>
                </a:cubicBezTo>
                <a:cubicBezTo>
                  <a:pt x="1763046" y="815480"/>
                  <a:pt x="1773136" y="821201"/>
                  <a:pt x="1780852" y="831855"/>
                </a:cubicBezTo>
                <a:cubicBezTo>
                  <a:pt x="1807956" y="807589"/>
                  <a:pt x="1807956" y="807589"/>
                  <a:pt x="1807956" y="807589"/>
                </a:cubicBezTo>
                <a:cubicBezTo>
                  <a:pt x="1794700" y="789833"/>
                  <a:pt x="1771750" y="783125"/>
                  <a:pt x="1750185" y="783125"/>
                </a:cubicBezTo>
                <a:close/>
                <a:moveTo>
                  <a:pt x="1286248" y="783125"/>
                </a:moveTo>
                <a:cubicBezTo>
                  <a:pt x="1260451" y="783125"/>
                  <a:pt x="1235051" y="790819"/>
                  <a:pt x="1217191" y="808969"/>
                </a:cubicBezTo>
                <a:cubicBezTo>
                  <a:pt x="1238425" y="830276"/>
                  <a:pt x="1238425" y="830276"/>
                  <a:pt x="1238425" y="830276"/>
                </a:cubicBezTo>
                <a:cubicBezTo>
                  <a:pt x="1249339" y="820215"/>
                  <a:pt x="1265015" y="813310"/>
                  <a:pt x="1281882" y="813310"/>
                </a:cubicBezTo>
                <a:cubicBezTo>
                  <a:pt x="1303512" y="813310"/>
                  <a:pt x="1319188" y="823766"/>
                  <a:pt x="1319188" y="843692"/>
                </a:cubicBezTo>
                <a:cubicBezTo>
                  <a:pt x="1319188" y="848032"/>
                  <a:pt x="1319188" y="848032"/>
                  <a:pt x="1319188" y="848032"/>
                </a:cubicBezTo>
                <a:cubicBezTo>
                  <a:pt x="1309068" y="848032"/>
                  <a:pt x="1309068" y="848032"/>
                  <a:pt x="1309068" y="848032"/>
                </a:cubicBezTo>
                <a:cubicBezTo>
                  <a:pt x="1268389" y="848032"/>
                  <a:pt x="1206675" y="851780"/>
                  <a:pt x="1206675" y="904456"/>
                </a:cubicBezTo>
                <a:cubicBezTo>
                  <a:pt x="1206675" y="936416"/>
                  <a:pt x="1235844" y="952988"/>
                  <a:pt x="1266007" y="952988"/>
                </a:cubicBezTo>
                <a:cubicBezTo>
                  <a:pt x="1287637" y="952988"/>
                  <a:pt x="1306687" y="944899"/>
                  <a:pt x="1318196" y="926749"/>
                </a:cubicBezTo>
                <a:cubicBezTo>
                  <a:pt x="1319188" y="926749"/>
                  <a:pt x="1319188" y="926749"/>
                  <a:pt x="1319188" y="926749"/>
                </a:cubicBezTo>
                <a:cubicBezTo>
                  <a:pt x="1319188" y="948845"/>
                  <a:pt x="1319188" y="948845"/>
                  <a:pt x="1319188" y="948845"/>
                </a:cubicBezTo>
                <a:cubicBezTo>
                  <a:pt x="1355899" y="948845"/>
                  <a:pt x="1355899" y="948845"/>
                  <a:pt x="1355899" y="948845"/>
                </a:cubicBezTo>
                <a:cubicBezTo>
                  <a:pt x="1355899" y="855923"/>
                  <a:pt x="1355899" y="855923"/>
                  <a:pt x="1355899" y="855923"/>
                </a:cubicBezTo>
                <a:cubicBezTo>
                  <a:pt x="1355899" y="832841"/>
                  <a:pt x="1355899" y="783125"/>
                  <a:pt x="1286248" y="783125"/>
                </a:cubicBezTo>
                <a:close/>
                <a:moveTo>
                  <a:pt x="1486343" y="783125"/>
                </a:moveTo>
                <a:cubicBezTo>
                  <a:pt x="1459137" y="783125"/>
                  <a:pt x="1443646" y="797214"/>
                  <a:pt x="1436495" y="812494"/>
                </a:cubicBezTo>
                <a:cubicBezTo>
                  <a:pt x="1435703" y="812494"/>
                  <a:pt x="1435703" y="812494"/>
                  <a:pt x="1435703" y="812494"/>
                </a:cubicBezTo>
                <a:cubicBezTo>
                  <a:pt x="1435703" y="787094"/>
                  <a:pt x="1435703" y="787094"/>
                  <a:pt x="1435703" y="787094"/>
                </a:cubicBezTo>
                <a:cubicBezTo>
                  <a:pt x="1397174" y="787094"/>
                  <a:pt x="1397174" y="787094"/>
                  <a:pt x="1397174" y="787094"/>
                </a:cubicBezTo>
                <a:cubicBezTo>
                  <a:pt x="1397174" y="949813"/>
                  <a:pt x="1397174" y="949813"/>
                  <a:pt x="1397174" y="949813"/>
                </a:cubicBezTo>
                <a:cubicBezTo>
                  <a:pt x="1437885" y="949813"/>
                  <a:pt x="1437885" y="949813"/>
                  <a:pt x="1437885" y="949813"/>
                </a:cubicBezTo>
                <a:cubicBezTo>
                  <a:pt x="1437885" y="861111"/>
                  <a:pt x="1437885" y="861111"/>
                  <a:pt x="1437885" y="861111"/>
                </a:cubicBezTo>
                <a:cubicBezTo>
                  <a:pt x="1437885" y="839283"/>
                  <a:pt x="1448412" y="819638"/>
                  <a:pt x="1475222" y="819638"/>
                </a:cubicBezTo>
                <a:cubicBezTo>
                  <a:pt x="1494883" y="819638"/>
                  <a:pt x="1503025" y="832933"/>
                  <a:pt x="1503025" y="852975"/>
                </a:cubicBezTo>
                <a:cubicBezTo>
                  <a:pt x="1503025" y="949813"/>
                  <a:pt x="1503025" y="949813"/>
                  <a:pt x="1503025" y="949813"/>
                </a:cubicBezTo>
                <a:cubicBezTo>
                  <a:pt x="1543737" y="949813"/>
                  <a:pt x="1543737" y="949813"/>
                  <a:pt x="1543737" y="949813"/>
                </a:cubicBezTo>
                <a:cubicBezTo>
                  <a:pt x="1543737" y="861706"/>
                  <a:pt x="1543737" y="861706"/>
                  <a:pt x="1543737" y="861706"/>
                </a:cubicBezTo>
                <a:cubicBezTo>
                  <a:pt x="1543737" y="840672"/>
                  <a:pt x="1553269" y="819638"/>
                  <a:pt x="1578689" y="819638"/>
                </a:cubicBezTo>
                <a:cubicBezTo>
                  <a:pt x="1602719" y="819638"/>
                  <a:pt x="1608877" y="837299"/>
                  <a:pt x="1608877" y="857738"/>
                </a:cubicBezTo>
                <a:cubicBezTo>
                  <a:pt x="1608877" y="949813"/>
                  <a:pt x="1608877" y="949813"/>
                  <a:pt x="1608877" y="949813"/>
                </a:cubicBezTo>
                <a:cubicBezTo>
                  <a:pt x="1649588" y="949813"/>
                  <a:pt x="1649588" y="949813"/>
                  <a:pt x="1649588" y="949813"/>
                </a:cubicBezTo>
                <a:cubicBezTo>
                  <a:pt x="1649588" y="852975"/>
                  <a:pt x="1649588" y="852975"/>
                  <a:pt x="1649588" y="852975"/>
                </a:cubicBezTo>
                <a:cubicBezTo>
                  <a:pt x="1649588" y="813883"/>
                  <a:pt x="1634296" y="783125"/>
                  <a:pt x="1590804" y="783125"/>
                </a:cubicBezTo>
                <a:cubicBezTo>
                  <a:pt x="1566376" y="783125"/>
                  <a:pt x="1549099" y="792451"/>
                  <a:pt x="1537183" y="813288"/>
                </a:cubicBezTo>
                <a:cubicBezTo>
                  <a:pt x="1528842" y="792848"/>
                  <a:pt x="1511366" y="783125"/>
                  <a:pt x="1486343" y="783125"/>
                </a:cubicBezTo>
                <a:close/>
                <a:moveTo>
                  <a:pt x="2052522" y="783125"/>
                </a:moveTo>
                <a:cubicBezTo>
                  <a:pt x="2003449" y="783125"/>
                  <a:pt x="1963912" y="817058"/>
                  <a:pt x="1963912" y="867958"/>
                </a:cubicBezTo>
                <a:cubicBezTo>
                  <a:pt x="1963912" y="918858"/>
                  <a:pt x="2003449" y="952988"/>
                  <a:pt x="2052522" y="952988"/>
                </a:cubicBezTo>
                <a:cubicBezTo>
                  <a:pt x="2078351" y="952988"/>
                  <a:pt x="2102588" y="943913"/>
                  <a:pt x="2121462" y="920633"/>
                </a:cubicBezTo>
                <a:cubicBezTo>
                  <a:pt x="2092258" y="898734"/>
                  <a:pt x="2092258" y="898734"/>
                  <a:pt x="2092258" y="898734"/>
                </a:cubicBezTo>
                <a:cubicBezTo>
                  <a:pt x="2082126" y="911163"/>
                  <a:pt x="2069013" y="920633"/>
                  <a:pt x="2048548" y="920633"/>
                </a:cubicBezTo>
                <a:cubicBezTo>
                  <a:pt x="2025701" y="920633"/>
                  <a:pt x="2007423" y="906034"/>
                  <a:pt x="2004641" y="882162"/>
                </a:cubicBezTo>
                <a:cubicBezTo>
                  <a:pt x="2129011" y="882162"/>
                  <a:pt x="2129011" y="882162"/>
                  <a:pt x="2129011" y="882162"/>
                </a:cubicBezTo>
                <a:cubicBezTo>
                  <a:pt x="2129011" y="871114"/>
                  <a:pt x="2129011" y="871114"/>
                  <a:pt x="2129011" y="871114"/>
                </a:cubicBezTo>
                <a:cubicBezTo>
                  <a:pt x="2129011" y="814691"/>
                  <a:pt x="2098217" y="783125"/>
                  <a:pt x="2052522" y="783125"/>
                </a:cubicBezTo>
                <a:close/>
                <a:moveTo>
                  <a:pt x="2569146" y="783125"/>
                </a:moveTo>
                <a:cubicBezTo>
                  <a:pt x="2543349" y="783125"/>
                  <a:pt x="2517949" y="790819"/>
                  <a:pt x="2499891" y="808969"/>
                </a:cubicBezTo>
                <a:cubicBezTo>
                  <a:pt x="2521323" y="830276"/>
                  <a:pt x="2521323" y="830276"/>
                  <a:pt x="2521323" y="830276"/>
                </a:cubicBezTo>
                <a:cubicBezTo>
                  <a:pt x="2532038" y="820215"/>
                  <a:pt x="2547715" y="813310"/>
                  <a:pt x="2564582" y="813310"/>
                </a:cubicBezTo>
                <a:cubicBezTo>
                  <a:pt x="2586410" y="813310"/>
                  <a:pt x="2601888" y="823766"/>
                  <a:pt x="2601888" y="843692"/>
                </a:cubicBezTo>
                <a:cubicBezTo>
                  <a:pt x="2601888" y="848032"/>
                  <a:pt x="2601888" y="848032"/>
                  <a:pt x="2601888" y="848032"/>
                </a:cubicBezTo>
                <a:cubicBezTo>
                  <a:pt x="2591768" y="848032"/>
                  <a:pt x="2591768" y="848032"/>
                  <a:pt x="2591768" y="848032"/>
                </a:cubicBezTo>
                <a:cubicBezTo>
                  <a:pt x="2551088" y="848032"/>
                  <a:pt x="2489374" y="851780"/>
                  <a:pt x="2489374" y="904456"/>
                </a:cubicBezTo>
                <a:cubicBezTo>
                  <a:pt x="2489374" y="936416"/>
                  <a:pt x="2518544" y="952988"/>
                  <a:pt x="2548707" y="952988"/>
                </a:cubicBezTo>
                <a:cubicBezTo>
                  <a:pt x="2570337" y="952988"/>
                  <a:pt x="2589387" y="944899"/>
                  <a:pt x="2600896" y="926749"/>
                </a:cubicBezTo>
                <a:cubicBezTo>
                  <a:pt x="2601888" y="926749"/>
                  <a:pt x="2601888" y="926749"/>
                  <a:pt x="2601888" y="926749"/>
                </a:cubicBezTo>
                <a:cubicBezTo>
                  <a:pt x="2601888" y="948845"/>
                  <a:pt x="2601888" y="948845"/>
                  <a:pt x="2601888" y="948845"/>
                </a:cubicBezTo>
                <a:cubicBezTo>
                  <a:pt x="2638599" y="948845"/>
                  <a:pt x="2638599" y="948845"/>
                  <a:pt x="2638599" y="948845"/>
                </a:cubicBezTo>
                <a:cubicBezTo>
                  <a:pt x="2638599" y="855923"/>
                  <a:pt x="2638599" y="855923"/>
                  <a:pt x="2638599" y="855923"/>
                </a:cubicBezTo>
                <a:cubicBezTo>
                  <a:pt x="2638599" y="832841"/>
                  <a:pt x="2638599" y="783125"/>
                  <a:pt x="2569146" y="783125"/>
                </a:cubicBezTo>
                <a:close/>
                <a:moveTo>
                  <a:pt x="2254116" y="783125"/>
                </a:moveTo>
                <a:cubicBezTo>
                  <a:pt x="2232521" y="783125"/>
                  <a:pt x="2214525" y="794237"/>
                  <a:pt x="2205527" y="812890"/>
                </a:cubicBezTo>
                <a:cubicBezTo>
                  <a:pt x="2204928" y="812890"/>
                  <a:pt x="2204928" y="812890"/>
                  <a:pt x="2204928" y="812890"/>
                </a:cubicBezTo>
                <a:cubicBezTo>
                  <a:pt x="2204928" y="787093"/>
                  <a:pt x="2204928" y="787093"/>
                  <a:pt x="2204928" y="787093"/>
                </a:cubicBezTo>
                <a:cubicBezTo>
                  <a:pt x="2163937" y="787093"/>
                  <a:pt x="2163937" y="787093"/>
                  <a:pt x="2163937" y="787093"/>
                </a:cubicBezTo>
                <a:cubicBezTo>
                  <a:pt x="2163937" y="949813"/>
                  <a:pt x="2163937" y="949813"/>
                  <a:pt x="2163937" y="949813"/>
                </a:cubicBezTo>
                <a:cubicBezTo>
                  <a:pt x="2204928" y="949813"/>
                  <a:pt x="2204928" y="949813"/>
                  <a:pt x="2204928" y="949813"/>
                </a:cubicBezTo>
                <a:cubicBezTo>
                  <a:pt x="2204928" y="862698"/>
                  <a:pt x="2204928" y="862698"/>
                  <a:pt x="2204928" y="862698"/>
                </a:cubicBezTo>
                <a:cubicBezTo>
                  <a:pt x="2204928" y="853967"/>
                  <a:pt x="2210326" y="821622"/>
                  <a:pt x="2248917" y="821622"/>
                </a:cubicBezTo>
                <a:cubicBezTo>
                  <a:pt x="2255515" y="821622"/>
                  <a:pt x="2261913" y="823011"/>
                  <a:pt x="2268713" y="824797"/>
                </a:cubicBezTo>
                <a:cubicBezTo>
                  <a:pt x="2268713" y="785307"/>
                  <a:pt x="2268713" y="785307"/>
                  <a:pt x="2268713" y="785307"/>
                </a:cubicBezTo>
                <a:cubicBezTo>
                  <a:pt x="2263913" y="784117"/>
                  <a:pt x="2259315" y="783125"/>
                  <a:pt x="2254116" y="783125"/>
                </a:cubicBezTo>
                <a:close/>
                <a:moveTo>
                  <a:pt x="2770070" y="783125"/>
                </a:moveTo>
                <a:cubicBezTo>
                  <a:pt x="2743230" y="783125"/>
                  <a:pt x="2727640" y="797214"/>
                  <a:pt x="2720536" y="812493"/>
                </a:cubicBezTo>
                <a:cubicBezTo>
                  <a:pt x="2719944" y="812493"/>
                  <a:pt x="2719944" y="812493"/>
                  <a:pt x="2719944" y="812493"/>
                </a:cubicBezTo>
                <a:cubicBezTo>
                  <a:pt x="2719944" y="787093"/>
                  <a:pt x="2719944" y="787093"/>
                  <a:pt x="2719944" y="787093"/>
                </a:cubicBezTo>
                <a:cubicBezTo>
                  <a:pt x="2681462" y="787093"/>
                  <a:pt x="2681462" y="787093"/>
                  <a:pt x="2681462" y="787093"/>
                </a:cubicBezTo>
                <a:cubicBezTo>
                  <a:pt x="2681462" y="949813"/>
                  <a:pt x="2681462" y="949813"/>
                  <a:pt x="2681462" y="949813"/>
                </a:cubicBezTo>
                <a:cubicBezTo>
                  <a:pt x="2721918" y="949813"/>
                  <a:pt x="2721918" y="949813"/>
                  <a:pt x="2721918" y="949813"/>
                </a:cubicBezTo>
                <a:cubicBezTo>
                  <a:pt x="2721918" y="861111"/>
                  <a:pt x="2721918" y="861111"/>
                  <a:pt x="2721918" y="861111"/>
                </a:cubicBezTo>
                <a:cubicBezTo>
                  <a:pt x="2721918" y="839283"/>
                  <a:pt x="2732377" y="819637"/>
                  <a:pt x="2759018" y="819637"/>
                </a:cubicBezTo>
                <a:cubicBezTo>
                  <a:pt x="2778555" y="819637"/>
                  <a:pt x="2786646" y="832933"/>
                  <a:pt x="2786646" y="852975"/>
                </a:cubicBezTo>
                <a:cubicBezTo>
                  <a:pt x="2786646" y="949813"/>
                  <a:pt x="2786646" y="949813"/>
                  <a:pt x="2786646" y="949813"/>
                </a:cubicBezTo>
                <a:cubicBezTo>
                  <a:pt x="2827102" y="949813"/>
                  <a:pt x="2827102" y="949813"/>
                  <a:pt x="2827102" y="949813"/>
                </a:cubicBezTo>
                <a:cubicBezTo>
                  <a:pt x="2827102" y="861706"/>
                  <a:pt x="2827102" y="861706"/>
                  <a:pt x="2827102" y="861706"/>
                </a:cubicBezTo>
                <a:cubicBezTo>
                  <a:pt x="2827102" y="840672"/>
                  <a:pt x="2836575" y="819637"/>
                  <a:pt x="2861835" y="819637"/>
                </a:cubicBezTo>
                <a:cubicBezTo>
                  <a:pt x="2885911" y="819637"/>
                  <a:pt x="2891831" y="837298"/>
                  <a:pt x="2891831" y="857737"/>
                </a:cubicBezTo>
                <a:cubicBezTo>
                  <a:pt x="2891831" y="949813"/>
                  <a:pt x="2891831" y="949813"/>
                  <a:pt x="2891831" y="949813"/>
                </a:cubicBezTo>
                <a:cubicBezTo>
                  <a:pt x="2932287" y="949813"/>
                  <a:pt x="2932287" y="949813"/>
                  <a:pt x="2932287" y="949813"/>
                </a:cubicBezTo>
                <a:cubicBezTo>
                  <a:pt x="2932287" y="852975"/>
                  <a:pt x="2932287" y="852975"/>
                  <a:pt x="2932287" y="852975"/>
                </a:cubicBezTo>
                <a:cubicBezTo>
                  <a:pt x="2932287" y="813882"/>
                  <a:pt x="2917288" y="783125"/>
                  <a:pt x="2874070" y="783125"/>
                </a:cubicBezTo>
                <a:cubicBezTo>
                  <a:pt x="2849796" y="783125"/>
                  <a:pt x="2832628" y="792451"/>
                  <a:pt x="2820787" y="813287"/>
                </a:cubicBezTo>
                <a:cubicBezTo>
                  <a:pt x="2812301" y="792848"/>
                  <a:pt x="2795132" y="783125"/>
                  <a:pt x="2770070" y="783125"/>
                </a:cubicBezTo>
                <a:close/>
                <a:moveTo>
                  <a:pt x="585671" y="783124"/>
                </a:moveTo>
                <a:cubicBezTo>
                  <a:pt x="536399" y="783124"/>
                  <a:pt x="497061" y="817057"/>
                  <a:pt x="497061" y="867957"/>
                </a:cubicBezTo>
                <a:cubicBezTo>
                  <a:pt x="497061" y="918857"/>
                  <a:pt x="536399" y="952987"/>
                  <a:pt x="585671" y="952987"/>
                </a:cubicBezTo>
                <a:cubicBezTo>
                  <a:pt x="611499" y="952987"/>
                  <a:pt x="635538" y="943912"/>
                  <a:pt x="654611" y="920632"/>
                </a:cubicBezTo>
                <a:cubicBezTo>
                  <a:pt x="625406" y="898733"/>
                  <a:pt x="625406" y="898733"/>
                  <a:pt x="625406" y="898733"/>
                </a:cubicBezTo>
                <a:cubicBezTo>
                  <a:pt x="615273" y="911162"/>
                  <a:pt x="601962" y="920632"/>
                  <a:pt x="581697" y="920632"/>
                </a:cubicBezTo>
                <a:cubicBezTo>
                  <a:pt x="558849" y="920632"/>
                  <a:pt x="540571" y="906033"/>
                  <a:pt x="537790" y="882161"/>
                </a:cubicBezTo>
                <a:cubicBezTo>
                  <a:pt x="662161" y="882161"/>
                  <a:pt x="662161" y="882161"/>
                  <a:pt x="662161" y="882161"/>
                </a:cubicBezTo>
                <a:cubicBezTo>
                  <a:pt x="662161" y="871113"/>
                  <a:pt x="662161" y="871113"/>
                  <a:pt x="662161" y="871113"/>
                </a:cubicBezTo>
                <a:cubicBezTo>
                  <a:pt x="662161" y="814690"/>
                  <a:pt x="631168" y="783124"/>
                  <a:pt x="585671" y="783124"/>
                </a:cubicBezTo>
                <a:close/>
                <a:moveTo>
                  <a:pt x="772236" y="783124"/>
                </a:moveTo>
                <a:cubicBezTo>
                  <a:pt x="722315" y="783124"/>
                  <a:pt x="692323" y="820341"/>
                  <a:pt x="692323" y="868248"/>
                </a:cubicBezTo>
                <a:cubicBezTo>
                  <a:pt x="692323" y="914373"/>
                  <a:pt x="724288" y="951589"/>
                  <a:pt x="773025" y="951589"/>
                </a:cubicBezTo>
                <a:cubicBezTo>
                  <a:pt x="793152" y="951589"/>
                  <a:pt x="814067" y="943671"/>
                  <a:pt x="825906" y="927834"/>
                </a:cubicBezTo>
                <a:cubicBezTo>
                  <a:pt x="826498" y="927834"/>
                  <a:pt x="826498" y="927834"/>
                  <a:pt x="826498" y="927834"/>
                </a:cubicBezTo>
                <a:cubicBezTo>
                  <a:pt x="826498" y="939712"/>
                  <a:pt x="826498" y="939712"/>
                  <a:pt x="826498" y="939712"/>
                </a:cubicBezTo>
                <a:cubicBezTo>
                  <a:pt x="826498" y="971781"/>
                  <a:pt x="814462" y="994151"/>
                  <a:pt x="775393" y="994151"/>
                </a:cubicBezTo>
                <a:cubicBezTo>
                  <a:pt x="752702" y="994151"/>
                  <a:pt x="735930" y="985639"/>
                  <a:pt x="719553" y="970792"/>
                </a:cubicBezTo>
                <a:cubicBezTo>
                  <a:pt x="695283" y="1004049"/>
                  <a:pt x="695283" y="1004049"/>
                  <a:pt x="695283" y="1004049"/>
                </a:cubicBezTo>
                <a:cubicBezTo>
                  <a:pt x="718369" y="1024241"/>
                  <a:pt x="745598" y="1030774"/>
                  <a:pt x="775591" y="1030774"/>
                </a:cubicBezTo>
                <a:cubicBezTo>
                  <a:pt x="838732" y="1030774"/>
                  <a:pt x="866948" y="993557"/>
                  <a:pt x="866948" y="934961"/>
                </a:cubicBezTo>
                <a:cubicBezTo>
                  <a:pt x="866948" y="787083"/>
                  <a:pt x="866948" y="787083"/>
                  <a:pt x="866948" y="787083"/>
                </a:cubicBezTo>
                <a:cubicBezTo>
                  <a:pt x="828669" y="787083"/>
                  <a:pt x="828669" y="787083"/>
                  <a:pt x="828669" y="787083"/>
                </a:cubicBezTo>
                <a:lnTo>
                  <a:pt x="828669" y="811433"/>
                </a:lnTo>
                <a:cubicBezTo>
                  <a:pt x="827879" y="811433"/>
                  <a:pt x="827879" y="811433"/>
                  <a:pt x="827879" y="811433"/>
                </a:cubicBezTo>
                <a:cubicBezTo>
                  <a:pt x="816040" y="791834"/>
                  <a:pt x="794928" y="783124"/>
                  <a:pt x="772236" y="783124"/>
                </a:cubicBezTo>
                <a:close/>
                <a:moveTo>
                  <a:pt x="469764" y="783124"/>
                </a:moveTo>
                <a:cubicBezTo>
                  <a:pt x="448170" y="783124"/>
                  <a:pt x="430174" y="794237"/>
                  <a:pt x="421176" y="812890"/>
                </a:cubicBezTo>
                <a:cubicBezTo>
                  <a:pt x="420576" y="812890"/>
                  <a:pt x="420576" y="812890"/>
                  <a:pt x="420576" y="812890"/>
                </a:cubicBezTo>
                <a:cubicBezTo>
                  <a:pt x="420576" y="787093"/>
                  <a:pt x="420576" y="787093"/>
                  <a:pt x="420576" y="787093"/>
                </a:cubicBezTo>
                <a:cubicBezTo>
                  <a:pt x="379586" y="787093"/>
                  <a:pt x="379586" y="787093"/>
                  <a:pt x="379586" y="787093"/>
                </a:cubicBezTo>
                <a:cubicBezTo>
                  <a:pt x="379586" y="949812"/>
                  <a:pt x="379586" y="949812"/>
                  <a:pt x="379586" y="949812"/>
                </a:cubicBezTo>
                <a:cubicBezTo>
                  <a:pt x="420576" y="949812"/>
                  <a:pt x="420576" y="949812"/>
                  <a:pt x="420576" y="949812"/>
                </a:cubicBezTo>
                <a:cubicBezTo>
                  <a:pt x="420576" y="862698"/>
                  <a:pt x="420576" y="862698"/>
                  <a:pt x="420576" y="862698"/>
                </a:cubicBezTo>
                <a:cubicBezTo>
                  <a:pt x="420576" y="853966"/>
                  <a:pt x="425975" y="821621"/>
                  <a:pt x="464566" y="821621"/>
                </a:cubicBezTo>
                <a:cubicBezTo>
                  <a:pt x="471164" y="821621"/>
                  <a:pt x="477563" y="823010"/>
                  <a:pt x="484361" y="824796"/>
                </a:cubicBezTo>
                <a:cubicBezTo>
                  <a:pt x="484361" y="785307"/>
                  <a:pt x="484361" y="785307"/>
                  <a:pt x="484361" y="785307"/>
                </a:cubicBezTo>
                <a:cubicBezTo>
                  <a:pt x="479762" y="784116"/>
                  <a:pt x="474963" y="783124"/>
                  <a:pt x="469764" y="783124"/>
                </a:cubicBezTo>
                <a:close/>
                <a:moveTo>
                  <a:pt x="1082053" y="783122"/>
                </a:moveTo>
                <a:cubicBezTo>
                  <a:pt x="1033393" y="783122"/>
                  <a:pt x="993946" y="821147"/>
                  <a:pt x="993946" y="868054"/>
                </a:cubicBezTo>
                <a:cubicBezTo>
                  <a:pt x="993946" y="914961"/>
                  <a:pt x="1033393" y="952986"/>
                  <a:pt x="1082053" y="952986"/>
                </a:cubicBezTo>
                <a:cubicBezTo>
                  <a:pt x="1130713" y="952986"/>
                  <a:pt x="1170160" y="914961"/>
                  <a:pt x="1170160" y="868054"/>
                </a:cubicBezTo>
                <a:cubicBezTo>
                  <a:pt x="1170160" y="821147"/>
                  <a:pt x="1130713" y="783122"/>
                  <a:pt x="1082053" y="783122"/>
                </a:cubicBezTo>
                <a:close/>
                <a:moveTo>
                  <a:pt x="1859337" y="740263"/>
                </a:moveTo>
                <a:cubicBezTo>
                  <a:pt x="1859337" y="787031"/>
                  <a:pt x="1859337" y="787031"/>
                  <a:pt x="1859337" y="787031"/>
                </a:cubicBezTo>
                <a:cubicBezTo>
                  <a:pt x="1825802" y="787031"/>
                  <a:pt x="1825802" y="787031"/>
                  <a:pt x="1825802" y="787031"/>
                </a:cubicBezTo>
                <a:cubicBezTo>
                  <a:pt x="1825802" y="821367"/>
                  <a:pt x="1825802" y="821367"/>
                  <a:pt x="1825802" y="821367"/>
                </a:cubicBezTo>
                <a:cubicBezTo>
                  <a:pt x="1859337" y="821367"/>
                  <a:pt x="1859337" y="821367"/>
                  <a:pt x="1859337" y="821367"/>
                </a:cubicBezTo>
                <a:cubicBezTo>
                  <a:pt x="1859337" y="895564"/>
                  <a:pt x="1859337" y="895564"/>
                  <a:pt x="1859337" y="895564"/>
                </a:cubicBezTo>
                <a:cubicBezTo>
                  <a:pt x="1859337" y="933650"/>
                  <a:pt x="1869457" y="952988"/>
                  <a:pt x="1912716" y="952988"/>
                </a:cubicBezTo>
                <a:cubicBezTo>
                  <a:pt x="1922043" y="952988"/>
                  <a:pt x="1936330" y="951607"/>
                  <a:pt x="1944864" y="947660"/>
                </a:cubicBezTo>
                <a:cubicBezTo>
                  <a:pt x="1944864" y="913522"/>
                  <a:pt x="1944864" y="913522"/>
                  <a:pt x="1944864" y="913522"/>
                </a:cubicBezTo>
                <a:cubicBezTo>
                  <a:pt x="1939705" y="917271"/>
                  <a:pt x="1929981" y="918652"/>
                  <a:pt x="1922835" y="918652"/>
                </a:cubicBezTo>
                <a:cubicBezTo>
                  <a:pt x="1904780" y="918652"/>
                  <a:pt x="1900017" y="908391"/>
                  <a:pt x="1900017" y="892210"/>
                </a:cubicBezTo>
                <a:cubicBezTo>
                  <a:pt x="1900017" y="821367"/>
                  <a:pt x="1900017" y="821367"/>
                  <a:pt x="1900017" y="821367"/>
                </a:cubicBezTo>
                <a:cubicBezTo>
                  <a:pt x="1944864" y="821367"/>
                  <a:pt x="1944864" y="821367"/>
                  <a:pt x="1944864" y="821367"/>
                </a:cubicBezTo>
                <a:cubicBezTo>
                  <a:pt x="1944864" y="787031"/>
                  <a:pt x="1944864" y="787031"/>
                  <a:pt x="1944864" y="787031"/>
                </a:cubicBezTo>
                <a:cubicBezTo>
                  <a:pt x="1900017" y="787031"/>
                  <a:pt x="1900017" y="787031"/>
                  <a:pt x="1900017" y="787031"/>
                </a:cubicBezTo>
                <a:lnTo>
                  <a:pt x="1900017" y="740263"/>
                </a:lnTo>
                <a:cubicBezTo>
                  <a:pt x="1859337" y="740263"/>
                  <a:pt x="1859337" y="740263"/>
                  <a:pt x="1859337" y="740263"/>
                </a:cubicBezTo>
                <a:close/>
                <a:moveTo>
                  <a:pt x="934117" y="706923"/>
                </a:moveTo>
                <a:cubicBezTo>
                  <a:pt x="919177" y="706923"/>
                  <a:pt x="908221" y="718678"/>
                  <a:pt x="908221" y="731430"/>
                </a:cubicBezTo>
                <a:cubicBezTo>
                  <a:pt x="908221" y="744381"/>
                  <a:pt x="919177" y="756136"/>
                  <a:pt x="934117" y="756136"/>
                </a:cubicBezTo>
                <a:cubicBezTo>
                  <a:pt x="949056" y="756136"/>
                  <a:pt x="960609" y="745576"/>
                  <a:pt x="960609" y="731430"/>
                </a:cubicBezTo>
                <a:cubicBezTo>
                  <a:pt x="960609" y="717483"/>
                  <a:pt x="949056" y="706923"/>
                  <a:pt x="934117" y="706923"/>
                </a:cubicBezTo>
                <a:close/>
                <a:moveTo>
                  <a:pt x="2413632" y="692637"/>
                </a:moveTo>
                <a:lnTo>
                  <a:pt x="2413632" y="806850"/>
                </a:lnTo>
                <a:cubicBezTo>
                  <a:pt x="2412637" y="806850"/>
                  <a:pt x="2412637" y="806850"/>
                  <a:pt x="2412637" y="806850"/>
                </a:cubicBezTo>
                <a:cubicBezTo>
                  <a:pt x="2404075" y="796342"/>
                  <a:pt x="2387747" y="782263"/>
                  <a:pt x="2357085" y="782263"/>
                </a:cubicBezTo>
                <a:cubicBezTo>
                  <a:pt x="2310493" y="782263"/>
                  <a:pt x="2278236" y="819540"/>
                  <a:pt x="2278236" y="867526"/>
                </a:cubicBezTo>
                <a:cubicBezTo>
                  <a:pt x="2278236" y="915710"/>
                  <a:pt x="2308502" y="952987"/>
                  <a:pt x="2358877" y="952987"/>
                </a:cubicBezTo>
                <a:cubicBezTo>
                  <a:pt x="2381774" y="952987"/>
                  <a:pt x="2403080" y="944064"/>
                  <a:pt x="2415025" y="924434"/>
                </a:cubicBezTo>
                <a:cubicBezTo>
                  <a:pt x="2415624" y="924434"/>
                  <a:pt x="2415624" y="924434"/>
                  <a:pt x="2415624" y="924434"/>
                </a:cubicBezTo>
                <a:cubicBezTo>
                  <a:pt x="2415624" y="948823"/>
                  <a:pt x="2415624" y="948823"/>
                  <a:pt x="2415624" y="948823"/>
                </a:cubicBezTo>
                <a:cubicBezTo>
                  <a:pt x="2454450" y="948823"/>
                  <a:pt x="2454450" y="948823"/>
                  <a:pt x="2454450" y="948823"/>
                </a:cubicBezTo>
                <a:cubicBezTo>
                  <a:pt x="2454450" y="692637"/>
                  <a:pt x="2454450" y="692637"/>
                  <a:pt x="2454450" y="692637"/>
                </a:cubicBezTo>
                <a:cubicBezTo>
                  <a:pt x="2413632" y="692637"/>
                  <a:pt x="2413632" y="692637"/>
                  <a:pt x="2413632" y="692637"/>
                </a:cubicBezTo>
                <a:close/>
                <a:moveTo>
                  <a:pt x="1201910" y="492612"/>
                </a:moveTo>
                <a:cubicBezTo>
                  <a:pt x="1228213" y="492612"/>
                  <a:pt x="1249535" y="514645"/>
                  <a:pt x="1249535" y="541825"/>
                </a:cubicBezTo>
                <a:cubicBezTo>
                  <a:pt x="1249535" y="569005"/>
                  <a:pt x="1228213" y="591038"/>
                  <a:pt x="1201910" y="591038"/>
                </a:cubicBezTo>
                <a:cubicBezTo>
                  <a:pt x="1175607" y="591038"/>
                  <a:pt x="1154285" y="569005"/>
                  <a:pt x="1154285" y="541825"/>
                </a:cubicBezTo>
                <a:cubicBezTo>
                  <a:pt x="1154285" y="514645"/>
                  <a:pt x="1175607" y="492612"/>
                  <a:pt x="1201910" y="492612"/>
                </a:cubicBezTo>
                <a:close/>
                <a:moveTo>
                  <a:pt x="1622596" y="492612"/>
                </a:moveTo>
                <a:cubicBezTo>
                  <a:pt x="1648899" y="492612"/>
                  <a:pt x="1670221" y="514645"/>
                  <a:pt x="1670221" y="541825"/>
                </a:cubicBezTo>
                <a:cubicBezTo>
                  <a:pt x="1670221" y="569005"/>
                  <a:pt x="1648899" y="591038"/>
                  <a:pt x="1622596" y="591038"/>
                </a:cubicBezTo>
                <a:cubicBezTo>
                  <a:pt x="1596294" y="591038"/>
                  <a:pt x="1574971" y="569005"/>
                  <a:pt x="1574971" y="541825"/>
                </a:cubicBezTo>
                <a:cubicBezTo>
                  <a:pt x="1574971" y="514645"/>
                  <a:pt x="1596294" y="492612"/>
                  <a:pt x="1622596" y="492612"/>
                </a:cubicBezTo>
                <a:close/>
                <a:moveTo>
                  <a:pt x="1828973" y="492612"/>
                </a:moveTo>
                <a:cubicBezTo>
                  <a:pt x="1855275" y="492612"/>
                  <a:pt x="1876597" y="514645"/>
                  <a:pt x="1876597" y="541825"/>
                </a:cubicBezTo>
                <a:cubicBezTo>
                  <a:pt x="1876597" y="569005"/>
                  <a:pt x="1855275" y="591038"/>
                  <a:pt x="1828973" y="591038"/>
                </a:cubicBezTo>
                <a:cubicBezTo>
                  <a:pt x="1802669" y="591038"/>
                  <a:pt x="1781347" y="569005"/>
                  <a:pt x="1781347" y="541825"/>
                </a:cubicBezTo>
                <a:cubicBezTo>
                  <a:pt x="1781347" y="514645"/>
                  <a:pt x="1802669" y="492612"/>
                  <a:pt x="1828973" y="492612"/>
                </a:cubicBezTo>
                <a:close/>
                <a:moveTo>
                  <a:pt x="1416222" y="492611"/>
                </a:moveTo>
                <a:cubicBezTo>
                  <a:pt x="1442524" y="492611"/>
                  <a:pt x="1463847" y="514644"/>
                  <a:pt x="1463847" y="541824"/>
                </a:cubicBezTo>
                <a:cubicBezTo>
                  <a:pt x="1463847" y="569004"/>
                  <a:pt x="1442524" y="591037"/>
                  <a:pt x="1416222" y="591037"/>
                </a:cubicBezTo>
                <a:cubicBezTo>
                  <a:pt x="1389919" y="591037"/>
                  <a:pt x="1368596" y="569004"/>
                  <a:pt x="1368596" y="541824"/>
                </a:cubicBezTo>
                <a:cubicBezTo>
                  <a:pt x="1368596" y="514644"/>
                  <a:pt x="1389919" y="492611"/>
                  <a:pt x="1416222" y="492611"/>
                </a:cubicBezTo>
                <a:close/>
                <a:moveTo>
                  <a:pt x="749081" y="486262"/>
                </a:moveTo>
                <a:cubicBezTo>
                  <a:pt x="774723" y="486262"/>
                  <a:pt x="790348" y="501527"/>
                  <a:pt x="790749" y="525950"/>
                </a:cubicBezTo>
                <a:cubicBezTo>
                  <a:pt x="790749" y="525950"/>
                  <a:pt x="790749" y="525950"/>
                  <a:pt x="706611" y="525950"/>
                </a:cubicBezTo>
                <a:cubicBezTo>
                  <a:pt x="709616" y="501934"/>
                  <a:pt x="724641" y="486262"/>
                  <a:pt x="749081" y="486262"/>
                </a:cubicBezTo>
                <a:close/>
                <a:moveTo>
                  <a:pt x="754787" y="456099"/>
                </a:moveTo>
                <a:cubicBezTo>
                  <a:pt x="705930" y="456099"/>
                  <a:pt x="666923" y="490548"/>
                  <a:pt x="666923" y="541924"/>
                </a:cubicBezTo>
                <a:cubicBezTo>
                  <a:pt x="666923" y="593299"/>
                  <a:pt x="705930" y="627549"/>
                  <a:pt x="754787" y="627549"/>
                </a:cubicBezTo>
                <a:cubicBezTo>
                  <a:pt x="780397" y="627549"/>
                  <a:pt x="804235" y="618389"/>
                  <a:pt x="823147" y="594892"/>
                </a:cubicBezTo>
                <a:cubicBezTo>
                  <a:pt x="794187" y="572789"/>
                  <a:pt x="794187" y="572789"/>
                  <a:pt x="794187" y="572789"/>
                </a:cubicBezTo>
                <a:cubicBezTo>
                  <a:pt x="783943" y="585533"/>
                  <a:pt x="770941" y="594892"/>
                  <a:pt x="750650" y="594892"/>
                </a:cubicBezTo>
                <a:cubicBezTo>
                  <a:pt x="728191" y="594892"/>
                  <a:pt x="709870" y="580355"/>
                  <a:pt x="707309" y="556261"/>
                </a:cubicBezTo>
                <a:cubicBezTo>
                  <a:pt x="830436" y="556261"/>
                  <a:pt x="830436" y="556261"/>
                  <a:pt x="830436" y="556261"/>
                </a:cubicBezTo>
                <a:cubicBezTo>
                  <a:pt x="830436" y="544911"/>
                  <a:pt x="830436" y="544911"/>
                  <a:pt x="830436" y="544911"/>
                </a:cubicBezTo>
                <a:cubicBezTo>
                  <a:pt x="830436" y="488159"/>
                  <a:pt x="799901" y="456099"/>
                  <a:pt x="754787" y="456099"/>
                </a:cubicBezTo>
                <a:close/>
                <a:moveTo>
                  <a:pt x="467295" y="456099"/>
                </a:moveTo>
                <a:cubicBezTo>
                  <a:pt x="440109" y="456099"/>
                  <a:pt x="424432" y="470370"/>
                  <a:pt x="417289" y="485631"/>
                </a:cubicBezTo>
                <a:cubicBezTo>
                  <a:pt x="416693" y="485631"/>
                  <a:pt x="416693" y="485631"/>
                  <a:pt x="416693" y="485631"/>
                </a:cubicBezTo>
                <a:cubicBezTo>
                  <a:pt x="416693" y="460261"/>
                  <a:pt x="416693" y="460261"/>
                  <a:pt x="416693" y="460261"/>
                </a:cubicBezTo>
                <a:cubicBezTo>
                  <a:pt x="377998" y="460261"/>
                  <a:pt x="377998" y="460261"/>
                  <a:pt x="377998" y="460261"/>
                </a:cubicBezTo>
                <a:cubicBezTo>
                  <a:pt x="377998" y="622787"/>
                  <a:pt x="377998" y="622787"/>
                  <a:pt x="377998" y="622787"/>
                </a:cubicBezTo>
                <a:cubicBezTo>
                  <a:pt x="418678" y="622787"/>
                  <a:pt x="418678" y="622787"/>
                  <a:pt x="418678" y="622787"/>
                </a:cubicBezTo>
                <a:cubicBezTo>
                  <a:pt x="418678" y="533992"/>
                  <a:pt x="418678" y="533992"/>
                  <a:pt x="418678" y="533992"/>
                </a:cubicBezTo>
                <a:cubicBezTo>
                  <a:pt x="418678" y="512388"/>
                  <a:pt x="429195" y="492767"/>
                  <a:pt x="455984" y="492767"/>
                </a:cubicBezTo>
                <a:cubicBezTo>
                  <a:pt x="475629" y="492767"/>
                  <a:pt x="483765" y="505848"/>
                  <a:pt x="483765" y="525866"/>
                </a:cubicBezTo>
                <a:cubicBezTo>
                  <a:pt x="483765" y="622787"/>
                  <a:pt x="483765" y="622787"/>
                  <a:pt x="483765" y="622787"/>
                </a:cubicBezTo>
                <a:lnTo>
                  <a:pt x="524643" y="622787"/>
                </a:lnTo>
                <a:cubicBezTo>
                  <a:pt x="524643" y="534785"/>
                  <a:pt x="524643" y="534785"/>
                  <a:pt x="524643" y="534785"/>
                </a:cubicBezTo>
                <a:cubicBezTo>
                  <a:pt x="524643" y="513776"/>
                  <a:pt x="533970" y="492767"/>
                  <a:pt x="559568" y="492767"/>
                </a:cubicBezTo>
                <a:cubicBezTo>
                  <a:pt x="583579" y="492767"/>
                  <a:pt x="589731" y="510406"/>
                  <a:pt x="589731" y="530623"/>
                </a:cubicBezTo>
                <a:cubicBezTo>
                  <a:pt x="589731" y="622787"/>
                  <a:pt x="589731" y="622787"/>
                  <a:pt x="589731" y="622787"/>
                </a:cubicBezTo>
                <a:cubicBezTo>
                  <a:pt x="630411" y="622787"/>
                  <a:pt x="630411" y="622787"/>
                  <a:pt x="630411" y="622787"/>
                </a:cubicBezTo>
                <a:cubicBezTo>
                  <a:pt x="630411" y="525866"/>
                  <a:pt x="630411" y="525866"/>
                  <a:pt x="630411" y="525866"/>
                </a:cubicBezTo>
                <a:cubicBezTo>
                  <a:pt x="630411" y="487019"/>
                  <a:pt x="615131" y="456099"/>
                  <a:pt x="571673" y="456099"/>
                </a:cubicBezTo>
                <a:cubicBezTo>
                  <a:pt x="547265" y="456099"/>
                  <a:pt x="530001" y="465613"/>
                  <a:pt x="518095" y="486226"/>
                </a:cubicBezTo>
                <a:cubicBezTo>
                  <a:pt x="509562" y="466009"/>
                  <a:pt x="492298" y="456099"/>
                  <a:pt x="467295" y="456099"/>
                </a:cubicBezTo>
                <a:close/>
                <a:moveTo>
                  <a:pt x="1087129" y="456099"/>
                </a:moveTo>
                <a:cubicBezTo>
                  <a:pt x="1065775" y="456099"/>
                  <a:pt x="1047614" y="467397"/>
                  <a:pt x="1038833" y="485829"/>
                </a:cubicBezTo>
                <a:cubicBezTo>
                  <a:pt x="1038035" y="485829"/>
                  <a:pt x="1038035" y="485829"/>
                  <a:pt x="1038035" y="485829"/>
                </a:cubicBezTo>
                <a:cubicBezTo>
                  <a:pt x="1038035" y="460261"/>
                  <a:pt x="1038035" y="460261"/>
                  <a:pt x="1038035" y="460261"/>
                </a:cubicBezTo>
                <a:cubicBezTo>
                  <a:pt x="997122" y="460261"/>
                  <a:pt x="997122" y="460261"/>
                  <a:pt x="997122" y="460261"/>
                </a:cubicBezTo>
                <a:cubicBezTo>
                  <a:pt x="997122" y="622787"/>
                  <a:pt x="997122" y="622787"/>
                  <a:pt x="997122" y="622787"/>
                </a:cubicBezTo>
                <a:cubicBezTo>
                  <a:pt x="1038035" y="622787"/>
                  <a:pt x="1038035" y="622787"/>
                  <a:pt x="1038035" y="622787"/>
                </a:cubicBezTo>
                <a:lnTo>
                  <a:pt x="1038035" y="535776"/>
                </a:lnTo>
                <a:cubicBezTo>
                  <a:pt x="1038035" y="526857"/>
                  <a:pt x="1043623" y="494748"/>
                  <a:pt x="1082140" y="494748"/>
                </a:cubicBezTo>
                <a:cubicBezTo>
                  <a:pt x="1088526" y="494748"/>
                  <a:pt x="1095112" y="496136"/>
                  <a:pt x="1101898" y="497721"/>
                </a:cubicBezTo>
                <a:cubicBezTo>
                  <a:pt x="1101898" y="458477"/>
                  <a:pt x="1101898" y="458477"/>
                  <a:pt x="1101898" y="458477"/>
                </a:cubicBezTo>
                <a:cubicBezTo>
                  <a:pt x="1097108" y="457090"/>
                  <a:pt x="1092318" y="456099"/>
                  <a:pt x="1087129" y="456099"/>
                </a:cubicBezTo>
                <a:close/>
                <a:moveTo>
                  <a:pt x="1201910" y="456099"/>
                </a:moveTo>
                <a:cubicBezTo>
                  <a:pt x="1152812" y="456099"/>
                  <a:pt x="1113010" y="494479"/>
                  <a:pt x="1113010" y="541824"/>
                </a:cubicBezTo>
                <a:cubicBezTo>
                  <a:pt x="1113010" y="589169"/>
                  <a:pt x="1152812" y="627549"/>
                  <a:pt x="1201910" y="627549"/>
                </a:cubicBezTo>
                <a:cubicBezTo>
                  <a:pt x="1251008" y="627549"/>
                  <a:pt x="1290810" y="589169"/>
                  <a:pt x="1290810" y="541824"/>
                </a:cubicBezTo>
                <a:cubicBezTo>
                  <a:pt x="1290810" y="494479"/>
                  <a:pt x="1251008" y="456099"/>
                  <a:pt x="1201910" y="456099"/>
                </a:cubicBezTo>
                <a:close/>
                <a:moveTo>
                  <a:pt x="1621804" y="456099"/>
                </a:moveTo>
                <a:cubicBezTo>
                  <a:pt x="1573144" y="456099"/>
                  <a:pt x="1533696" y="494479"/>
                  <a:pt x="1533696" y="541824"/>
                </a:cubicBezTo>
                <a:cubicBezTo>
                  <a:pt x="1533696" y="589169"/>
                  <a:pt x="1573144" y="627549"/>
                  <a:pt x="1621804" y="627549"/>
                </a:cubicBezTo>
                <a:cubicBezTo>
                  <a:pt x="1670464" y="627549"/>
                  <a:pt x="1709911" y="589169"/>
                  <a:pt x="1709911" y="541824"/>
                </a:cubicBezTo>
                <a:cubicBezTo>
                  <a:pt x="1709911" y="494479"/>
                  <a:pt x="1670464" y="456099"/>
                  <a:pt x="1621804" y="456099"/>
                </a:cubicBezTo>
                <a:close/>
                <a:moveTo>
                  <a:pt x="1828973" y="456099"/>
                </a:moveTo>
                <a:cubicBezTo>
                  <a:pt x="1779874" y="456099"/>
                  <a:pt x="1740072" y="494479"/>
                  <a:pt x="1740072" y="541824"/>
                </a:cubicBezTo>
                <a:cubicBezTo>
                  <a:pt x="1740072" y="589169"/>
                  <a:pt x="1779874" y="627549"/>
                  <a:pt x="1828973" y="627549"/>
                </a:cubicBezTo>
                <a:cubicBezTo>
                  <a:pt x="1878070" y="627549"/>
                  <a:pt x="1917873" y="589169"/>
                  <a:pt x="1917873" y="541824"/>
                </a:cubicBezTo>
                <a:cubicBezTo>
                  <a:pt x="1917873" y="494479"/>
                  <a:pt x="1878070" y="456099"/>
                  <a:pt x="1828973" y="456099"/>
                </a:cubicBezTo>
                <a:close/>
                <a:moveTo>
                  <a:pt x="1423621" y="456098"/>
                </a:moveTo>
                <a:cubicBezTo>
                  <a:pt x="1400930" y="456098"/>
                  <a:pt x="1379817" y="465035"/>
                  <a:pt x="1367979" y="484696"/>
                </a:cubicBezTo>
                <a:cubicBezTo>
                  <a:pt x="1367189" y="484696"/>
                  <a:pt x="1367189" y="484696"/>
                  <a:pt x="1367189" y="484696"/>
                </a:cubicBezTo>
                <a:cubicBezTo>
                  <a:pt x="1367189" y="460269"/>
                  <a:pt x="1367189" y="460269"/>
                  <a:pt x="1367189" y="460269"/>
                </a:cubicBezTo>
                <a:cubicBezTo>
                  <a:pt x="1328909" y="460269"/>
                  <a:pt x="1328909" y="460269"/>
                  <a:pt x="1328909" y="460269"/>
                </a:cubicBezTo>
                <a:cubicBezTo>
                  <a:pt x="1328909" y="700573"/>
                  <a:pt x="1328909" y="700573"/>
                  <a:pt x="1328909" y="700573"/>
                </a:cubicBezTo>
                <a:cubicBezTo>
                  <a:pt x="1369359" y="700573"/>
                  <a:pt x="1369359" y="700573"/>
                  <a:pt x="1369359" y="700573"/>
                </a:cubicBezTo>
                <a:cubicBezTo>
                  <a:pt x="1369359" y="602465"/>
                  <a:pt x="1369359" y="602465"/>
                  <a:pt x="1369359" y="602465"/>
                </a:cubicBezTo>
                <a:cubicBezTo>
                  <a:pt x="1370347" y="602465"/>
                  <a:pt x="1370347" y="602465"/>
                  <a:pt x="1370347" y="602465"/>
                </a:cubicBezTo>
                <a:cubicBezTo>
                  <a:pt x="1378831" y="612991"/>
                  <a:pt x="1395011" y="627092"/>
                  <a:pt x="1425201" y="627092"/>
                </a:cubicBezTo>
                <a:cubicBezTo>
                  <a:pt x="1471570" y="627092"/>
                  <a:pt x="1503535" y="589755"/>
                  <a:pt x="1503535" y="541694"/>
                </a:cubicBezTo>
                <a:cubicBezTo>
                  <a:pt x="1503535" y="493435"/>
                  <a:pt x="1473543" y="456098"/>
                  <a:pt x="1423621" y="456098"/>
                </a:cubicBezTo>
                <a:close/>
                <a:moveTo>
                  <a:pt x="879845" y="413236"/>
                </a:moveTo>
                <a:cubicBezTo>
                  <a:pt x="879845" y="460552"/>
                  <a:pt x="879845" y="460552"/>
                  <a:pt x="879845" y="460552"/>
                </a:cubicBezTo>
                <a:cubicBezTo>
                  <a:pt x="846309" y="460552"/>
                  <a:pt x="846309" y="460552"/>
                  <a:pt x="846309" y="460552"/>
                </a:cubicBezTo>
                <a:cubicBezTo>
                  <a:pt x="846309" y="495144"/>
                  <a:pt x="846309" y="495144"/>
                  <a:pt x="846309" y="495144"/>
                </a:cubicBezTo>
                <a:cubicBezTo>
                  <a:pt x="879845" y="495144"/>
                  <a:pt x="879845" y="495144"/>
                  <a:pt x="879845" y="495144"/>
                </a:cubicBezTo>
                <a:cubicBezTo>
                  <a:pt x="879845" y="569895"/>
                  <a:pt x="879845" y="569895"/>
                  <a:pt x="879845" y="569895"/>
                </a:cubicBezTo>
                <a:cubicBezTo>
                  <a:pt x="879845" y="608265"/>
                  <a:pt x="889966" y="627549"/>
                  <a:pt x="933027" y="627549"/>
                </a:cubicBezTo>
                <a:cubicBezTo>
                  <a:pt x="942552" y="627549"/>
                  <a:pt x="956840" y="626356"/>
                  <a:pt x="965372" y="622182"/>
                </a:cubicBezTo>
                <a:cubicBezTo>
                  <a:pt x="965372" y="587987"/>
                  <a:pt x="965372" y="587987"/>
                  <a:pt x="965372" y="587987"/>
                </a:cubicBezTo>
                <a:cubicBezTo>
                  <a:pt x="960213" y="591565"/>
                  <a:pt x="950291" y="592957"/>
                  <a:pt x="943346" y="592957"/>
                </a:cubicBezTo>
                <a:cubicBezTo>
                  <a:pt x="925288" y="592957"/>
                  <a:pt x="920525" y="582818"/>
                  <a:pt x="920525" y="566516"/>
                </a:cubicBezTo>
                <a:cubicBezTo>
                  <a:pt x="920525" y="495144"/>
                  <a:pt x="920525" y="495144"/>
                  <a:pt x="920525" y="495144"/>
                </a:cubicBezTo>
                <a:cubicBezTo>
                  <a:pt x="965372" y="495144"/>
                  <a:pt x="965372" y="495144"/>
                  <a:pt x="965372" y="495144"/>
                </a:cubicBezTo>
                <a:cubicBezTo>
                  <a:pt x="965372" y="460552"/>
                  <a:pt x="965372" y="460552"/>
                  <a:pt x="965372" y="460552"/>
                </a:cubicBezTo>
                <a:cubicBezTo>
                  <a:pt x="920525" y="460552"/>
                  <a:pt x="920525" y="460552"/>
                  <a:pt x="920525" y="460552"/>
                </a:cubicBezTo>
                <a:lnTo>
                  <a:pt x="920525" y="413236"/>
                </a:lnTo>
                <a:cubicBezTo>
                  <a:pt x="879845" y="413236"/>
                  <a:pt x="879845" y="413236"/>
                  <a:pt x="879845" y="413236"/>
                </a:cubicBezTo>
                <a:close/>
                <a:moveTo>
                  <a:pt x="1955972" y="367199"/>
                </a:moveTo>
                <a:lnTo>
                  <a:pt x="1955972" y="622786"/>
                </a:lnTo>
                <a:lnTo>
                  <a:pt x="1997247" y="622786"/>
                </a:lnTo>
                <a:lnTo>
                  <a:pt x="1997247" y="367199"/>
                </a:lnTo>
                <a:close/>
                <a:moveTo>
                  <a:pt x="0" y="0"/>
                </a:moveTo>
                <a:lnTo>
                  <a:pt x="11483996" y="0"/>
                </a:lnTo>
                <a:lnTo>
                  <a:pt x="11483996" y="6857998"/>
                </a:lnTo>
                <a:lnTo>
                  <a:pt x="0" y="685799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lvl1pPr>
          </a:lstStyle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lang="nl-NL" dirty="0"/>
              <a:t>[Klik op pictogram om afbeelding in te voegen]</a:t>
            </a:r>
          </a:p>
          <a:p>
            <a:endParaRPr lang="nl-NL" dirty="0"/>
          </a:p>
        </p:txBody>
      </p:sp>
      <p:sp>
        <p:nvSpPr>
          <p:cNvPr id="4" name="***Tijdelijke aanduiding voor datum 3"/>
          <p:cNvSpPr>
            <a:spLocks noGrp="1" noSelect="1"/>
          </p:cNvSpPr>
          <p:nvPr>
            <p:ph type="dt" sz="half" idx="10"/>
          </p:nvPr>
        </p:nvSpPr>
        <p:spPr bwMode="gray">
          <a:xfrm>
            <a:off x="1094257" y="6244800"/>
            <a:ext cx="2844430" cy="365125"/>
          </a:xfrm>
          <a:prstGeom prst="rect">
            <a:avLst/>
          </a:prstGeom>
        </p:spPr>
        <p:txBody>
          <a:bodyPr/>
          <a:lstStyle>
            <a:lvl1pPr algn="l">
              <a:defRPr sz="2133" b="1">
                <a:solidFill>
                  <a:schemeClr val="bg1"/>
                </a:solidFill>
              </a:defRPr>
            </a:lvl1pPr>
          </a:lstStyle>
          <a:p>
            <a:fld id="{3FEC04E1-2BED-4EDB-AB40-B9E55B19ED50}" type="datetime1">
              <a:rPr lang="nl-NL" noProof="1" smtClean="0"/>
              <a:t>9-7-2024</a:t>
            </a:fld>
            <a:endParaRPr lang="nl-NL" noProof="1"/>
          </a:p>
        </p:txBody>
      </p:sp>
      <p:sp>
        <p:nvSpPr>
          <p:cNvPr id="2" name="Titel 1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1094258" y="1972800"/>
            <a:ext cx="9790725" cy="1096152"/>
          </a:xfrm>
        </p:spPr>
        <p:txBody>
          <a:bodyPr anchor="t" anchorCtr="0"/>
          <a:lstStyle>
            <a:lvl1pPr algn="l">
              <a:defRPr sz="6133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Ondertitel 2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1094258" y="4012800"/>
            <a:ext cx="9790725" cy="1752600"/>
          </a:xfrm>
        </p:spPr>
        <p:txBody>
          <a:bodyPr/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[jaar / subtitel]</a:t>
            </a:r>
          </a:p>
        </p:txBody>
      </p:sp>
    </p:spTree>
    <p:extLst>
      <p:ext uri="{BB962C8B-B14F-4D97-AF65-F5344CB8AC3E}">
        <p14:creationId xmlns:p14="http://schemas.microsoft.com/office/powerpoint/2010/main" val="238040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achtergrond"/>
          <p:cNvGrpSpPr>
            <a:grpSpLocks noSelect="1" noChangeAspect="1"/>
          </p:cNvGrpSpPr>
          <p:nvPr userDrawn="1"/>
        </p:nvGrpSpPr>
        <p:grpSpPr bwMode="ltGray">
          <a:xfrm>
            <a:off x="0" y="1"/>
            <a:ext cx="12190413" cy="6853767"/>
            <a:chOff x="0" y="0"/>
            <a:chExt cx="5760" cy="3238"/>
          </a:xfrm>
        </p:grpSpPr>
        <p:sp>
          <p:nvSpPr>
            <p:cNvPr id="32" name="Rectangle 5"/>
            <p:cNvSpPr>
              <a:spLocks noSelect="1" noChangeArrowheads="1"/>
            </p:cNvSpPr>
            <p:nvPr/>
          </p:nvSpPr>
          <p:spPr bwMode="ltGray">
            <a:xfrm>
              <a:off x="6" y="0"/>
              <a:ext cx="5754" cy="323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3200" dirty="0"/>
            </a:p>
          </p:txBody>
        </p:sp>
        <p:sp>
          <p:nvSpPr>
            <p:cNvPr id="33" name="Rectangle 6"/>
            <p:cNvSpPr>
              <a:spLocks noSelect="1" noChangeArrowheads="1"/>
            </p:cNvSpPr>
            <p:nvPr userDrawn="1"/>
          </p:nvSpPr>
          <p:spPr bwMode="ltGray">
            <a:xfrm>
              <a:off x="0" y="0"/>
              <a:ext cx="333" cy="32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3200" dirty="0"/>
            </a:p>
          </p:txBody>
        </p:sp>
      </p:grpSp>
      <p:sp>
        <p:nvSpPr>
          <p:cNvPr id="4" name="***Tijdelijke aanduiding voor datum 3"/>
          <p:cNvSpPr>
            <a:spLocks noGrp="1" noSelect="1"/>
          </p:cNvSpPr>
          <p:nvPr>
            <p:ph type="dt" sz="half" idx="10"/>
          </p:nvPr>
        </p:nvSpPr>
        <p:spPr bwMode="gray">
          <a:xfrm>
            <a:off x="1092130" y="6244784"/>
            <a:ext cx="2844430" cy="365125"/>
          </a:xfrm>
          <a:prstGeom prst="rect">
            <a:avLst/>
          </a:prstGeom>
        </p:spPr>
        <p:txBody>
          <a:bodyPr/>
          <a:lstStyle>
            <a:lvl1pPr algn="l">
              <a:defRPr sz="2133" b="1">
                <a:solidFill>
                  <a:schemeClr val="bg1"/>
                </a:solidFill>
              </a:defRPr>
            </a:lvl1pPr>
          </a:lstStyle>
          <a:p>
            <a:fld id="{820989D0-4BCD-46A9-B761-D5C54A1B526A}" type="datetime1">
              <a:rPr lang="nl-NL" noProof="1" smtClean="0"/>
              <a:t>9-7-2024</a:t>
            </a:fld>
            <a:endParaRPr lang="nl-NL" noProof="1"/>
          </a:p>
        </p:txBody>
      </p:sp>
      <p:sp>
        <p:nvSpPr>
          <p:cNvPr id="2" name="Titel 1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1092130" y="1971468"/>
            <a:ext cx="9790725" cy="1836000"/>
          </a:xfrm>
        </p:spPr>
        <p:txBody>
          <a:bodyPr anchor="t" anchorCtr="0"/>
          <a:lstStyle>
            <a:lvl1pPr algn="l">
              <a:defRPr sz="6133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Ondertitel 2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1092130" y="4010171"/>
            <a:ext cx="9790725" cy="1752600"/>
          </a:xfrm>
        </p:spPr>
        <p:txBody>
          <a:bodyPr/>
          <a:lstStyle>
            <a:lvl1pPr marL="0" indent="0" algn="l">
              <a:buNone/>
              <a:defRPr sz="4000" b="1">
                <a:solidFill>
                  <a:schemeClr val="bg1"/>
                </a:solidFill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[jaar / subtitel]</a:t>
            </a:r>
          </a:p>
        </p:txBody>
      </p:sp>
      <p:grpSp>
        <p:nvGrpSpPr>
          <p:cNvPr id="16" name="Group 4"/>
          <p:cNvGrpSpPr>
            <a:grpSpLocks noSelect="1" noChangeAspect="1"/>
          </p:cNvGrpSpPr>
          <p:nvPr userDrawn="1"/>
        </p:nvGrpSpPr>
        <p:grpSpPr bwMode="gray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17" name="Freeform 5"/>
            <p:cNvSpPr>
              <a:spLocks noSelect="1"/>
            </p:cNvSpPr>
            <p:nvPr userDrawn="1"/>
          </p:nvSpPr>
          <p:spPr bwMode="gray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Freeform 6"/>
            <p:cNvSpPr>
              <a:spLocks noSelect="1"/>
            </p:cNvSpPr>
            <p:nvPr userDrawn="1"/>
          </p:nvSpPr>
          <p:spPr bwMode="gray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736579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ussen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achtergrond"/>
          <p:cNvGrpSpPr>
            <a:grpSpLocks noSelect="1" noChangeAspect="1"/>
          </p:cNvGrpSpPr>
          <p:nvPr userDrawn="1"/>
        </p:nvGrpSpPr>
        <p:grpSpPr bwMode="ltGray">
          <a:xfrm>
            <a:off x="0" y="1"/>
            <a:ext cx="12190413" cy="6853767"/>
            <a:chOff x="0" y="0"/>
            <a:chExt cx="5760" cy="3238"/>
          </a:xfrm>
        </p:grpSpPr>
        <p:sp>
          <p:nvSpPr>
            <p:cNvPr id="32" name="Rectangle 5"/>
            <p:cNvSpPr>
              <a:spLocks noSelect="1" noChangeArrowheads="1"/>
            </p:cNvSpPr>
            <p:nvPr/>
          </p:nvSpPr>
          <p:spPr bwMode="ltGray">
            <a:xfrm>
              <a:off x="6" y="0"/>
              <a:ext cx="5754" cy="323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3200" dirty="0"/>
            </a:p>
          </p:txBody>
        </p:sp>
        <p:sp>
          <p:nvSpPr>
            <p:cNvPr id="33" name="Rectangle 6"/>
            <p:cNvSpPr>
              <a:spLocks noSelect="1" noChangeArrowheads="1"/>
            </p:cNvSpPr>
            <p:nvPr userDrawn="1"/>
          </p:nvSpPr>
          <p:spPr bwMode="ltGray">
            <a:xfrm>
              <a:off x="0" y="0"/>
              <a:ext cx="333" cy="32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3200" dirty="0"/>
            </a:p>
          </p:txBody>
        </p:sp>
      </p:grpSp>
      <p:sp>
        <p:nvSpPr>
          <p:cNvPr id="2" name="Titel 1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1094258" y="1955098"/>
            <a:ext cx="9790725" cy="1039967"/>
          </a:xfrm>
        </p:spPr>
        <p:txBody>
          <a:bodyPr anchor="t" anchorCtr="0"/>
          <a:lstStyle>
            <a:lvl1pPr algn="l">
              <a:defRPr sz="6133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Ondertitel 2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1094258" y="3079700"/>
            <a:ext cx="9790725" cy="1752600"/>
          </a:xfrm>
        </p:spPr>
        <p:txBody>
          <a:bodyPr/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[Subtitel]</a:t>
            </a:r>
          </a:p>
        </p:txBody>
      </p:sp>
      <p:grpSp>
        <p:nvGrpSpPr>
          <p:cNvPr id="16" name="Group 4"/>
          <p:cNvGrpSpPr>
            <a:grpSpLocks noSelect="1" noChangeAspect="1"/>
          </p:cNvGrpSpPr>
          <p:nvPr userDrawn="1"/>
        </p:nvGrpSpPr>
        <p:grpSpPr bwMode="gray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17" name="Freeform 5"/>
            <p:cNvSpPr>
              <a:spLocks noSelect="1"/>
            </p:cNvSpPr>
            <p:nvPr userDrawn="1"/>
          </p:nvSpPr>
          <p:spPr bwMode="gray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Freeform 6"/>
            <p:cNvSpPr>
              <a:spLocks noSelect="1"/>
            </p:cNvSpPr>
            <p:nvPr userDrawn="1"/>
          </p:nvSpPr>
          <p:spPr bwMode="gray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164934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(klein) links, teks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>
          <a:xfrm>
            <a:off x="5821255" y="2053441"/>
            <a:ext cx="5893633" cy="4464000"/>
          </a:xfrm>
        </p:spPr>
        <p:txBody>
          <a:bodyPr/>
          <a:lstStyle>
            <a:lvl1pPr marL="287838" indent="-287838">
              <a:defRPr/>
            </a:lvl1pPr>
          </a:lstStyle>
          <a:p>
            <a:pPr lvl="0"/>
            <a:r>
              <a:rPr lang="nl-NL" noProof="1"/>
              <a:t>[Tekst]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6" name="Tijdelijke aanduiding voor afbeelding 5"/>
          <p:cNvSpPr>
            <a:spLocks noGrp="1" noSelect="1"/>
          </p:cNvSpPr>
          <p:nvPr>
            <p:ph type="pic" sz="quarter" idx="10" hasCustomPrompt="1"/>
          </p:nvPr>
        </p:nvSpPr>
        <p:spPr bwMode="gray">
          <a:xfrm>
            <a:off x="1060439" y="2085899"/>
            <a:ext cx="4588203" cy="4281600"/>
          </a:xfrm>
        </p:spPr>
        <p:txBody>
          <a:bodyPr/>
          <a:lstStyle>
            <a:lvl1pPr marL="0" indent="0">
              <a:buNone/>
              <a:defRPr b="0" baseline="0"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2" name="Tijdelijke aanduiding voor datum 1"/>
          <p:cNvSpPr>
            <a:spLocks noGrp="1" noSelect="1"/>
          </p:cNvSpPr>
          <p:nvPr>
            <p:ph type="dt" sz="half" idx="11"/>
          </p:nvPr>
        </p:nvSpPr>
        <p:spPr bwMode="gray"/>
        <p:txBody>
          <a:bodyPr/>
          <a:lstStyle/>
          <a:p>
            <a:fld id="{09F89C03-FC82-4713-B1C3-1DE3D4950D0C}" type="datetime1">
              <a:rPr lang="nl-NL" smtClean="0"/>
              <a:t>9-7-2024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 noSelect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 noSelect="1"/>
          </p:cNvSpPr>
          <p:nvPr>
            <p:ph type="sldNum" sz="quarter" idx="13"/>
          </p:nvPr>
        </p:nvSpPr>
        <p:spPr bwMode="gray"/>
        <p:txBody>
          <a:bodyPr/>
          <a:lstStyle/>
          <a:p>
            <a:pPr algn="l"/>
            <a:r>
              <a:rPr lang="nl-NL" dirty="0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grpSp>
        <p:nvGrpSpPr>
          <p:cNvPr id="7" name="Group 4"/>
          <p:cNvGrpSpPr>
            <a:grpSpLocks noSelect="1" noChangeAspect="1"/>
          </p:cNvGrpSpPr>
          <p:nvPr userDrawn="1"/>
        </p:nvGrpSpPr>
        <p:grpSpPr bwMode="auto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8" name="Freeform 5"/>
            <p:cNvSpPr>
              <a:spLocks noSelect="1"/>
            </p:cNvSpPr>
            <p:nvPr userDrawn="1"/>
          </p:nvSpPr>
          <p:spPr bwMode="auto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Freeform 6"/>
            <p:cNvSpPr>
              <a:spLocks noSelect="1"/>
            </p:cNvSpPr>
            <p:nvPr userDrawn="1"/>
          </p:nvSpPr>
          <p:spPr bwMode="auto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318849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 noSelect="1"/>
          </p:cNvSpPr>
          <p:nvPr>
            <p:ph type="title"/>
          </p:nvPr>
        </p:nvSpPr>
        <p:spPr bwMode="gray">
          <a:xfrm>
            <a:off x="1060439" y="1916419"/>
            <a:ext cx="10798594" cy="129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noProof="1"/>
              <a:t>Klik om de stijl te bewerken</a:t>
            </a:r>
          </a:p>
        </p:txBody>
      </p:sp>
      <p:sp>
        <p:nvSpPr>
          <p:cNvPr id="3" name="Tijdelijke aanduiding voor tekst 2 (JU-Free)"/>
          <p:cNvSpPr>
            <a:spLocks noGrp="1"/>
          </p:cNvSpPr>
          <p:nvPr>
            <p:ph type="body" idx="1"/>
          </p:nvPr>
        </p:nvSpPr>
        <p:spPr bwMode="gray">
          <a:xfrm>
            <a:off x="1060439" y="3529495"/>
            <a:ext cx="10798594" cy="2787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1"/>
              <a:t>JU-LEVEL1=Opsomming 1e niveau</a:t>
            </a:r>
          </a:p>
          <a:p>
            <a:pPr lvl="1"/>
            <a:r>
              <a:rPr lang="nl-NL" noProof="1"/>
              <a:t>JU-LEVEL2=Opsomming 2e niveau</a:t>
            </a:r>
          </a:p>
          <a:p>
            <a:pPr lvl="2"/>
            <a:r>
              <a:rPr lang="nl-NL" noProof="1"/>
              <a:t>JU-LEVEL3=Opsomming 3e niveau</a:t>
            </a:r>
          </a:p>
          <a:p>
            <a:pPr lvl="3"/>
            <a:r>
              <a:rPr lang="nl-NL" noProof="1"/>
              <a:t>JU-LEVEL4=Kopje</a:t>
            </a:r>
          </a:p>
          <a:p>
            <a:pPr lvl="4"/>
            <a:r>
              <a:rPr lang="nl-NL" noProof="1"/>
              <a:t>JU-LEVEL5=Basistekst</a:t>
            </a:r>
          </a:p>
          <a:p>
            <a:pPr lvl="5"/>
            <a:r>
              <a:rPr lang="nl-NL" noProof="1"/>
              <a:t>JU-LEVEL6=Inspring 1e niveau</a:t>
            </a:r>
          </a:p>
          <a:p>
            <a:pPr lvl="6"/>
            <a:r>
              <a:rPr lang="nl-NL" noProof="1"/>
              <a:t>JU-LEVEL7=Inspring 2e niveau</a:t>
            </a:r>
          </a:p>
          <a:p>
            <a:pPr lvl="7"/>
            <a:r>
              <a:rPr lang="nl-NL" noProof="1"/>
              <a:t>JU-LEVEL8=Inspring 3e niveau</a:t>
            </a:r>
          </a:p>
          <a:p>
            <a:pPr lvl="8"/>
            <a:r>
              <a:rPr lang="nl-NL" noProof="1"/>
              <a:t>JU-LEVEL9=Kleine tekst</a:t>
            </a:r>
          </a:p>
        </p:txBody>
      </p:sp>
      <p:sp>
        <p:nvSpPr>
          <p:cNvPr id="4" name="Tijdelijke aanduiding voor datum 3"/>
          <p:cNvSpPr>
            <a:spLocks noGrp="1" noSelect="1"/>
          </p:cNvSpPr>
          <p:nvPr>
            <p:ph type="dt" sz="half" idx="2"/>
          </p:nvPr>
        </p:nvSpPr>
        <p:spPr bwMode="gray">
          <a:xfrm>
            <a:off x="10257071" y="6524855"/>
            <a:ext cx="1007869" cy="24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333">
                <a:solidFill>
                  <a:schemeClr val="bg2"/>
                </a:solidFill>
              </a:defRPr>
            </a:lvl1pPr>
          </a:lstStyle>
          <a:p>
            <a:fld id="{15688385-0AF6-40D8-BD2D-6BEEF66999C8}" type="datetime1">
              <a:rPr lang="nl-NL" smtClean="0"/>
              <a:t>9-7-2024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 noSelect="1"/>
          </p:cNvSpPr>
          <p:nvPr>
            <p:ph type="ftr" sz="quarter" idx="3"/>
          </p:nvPr>
        </p:nvSpPr>
        <p:spPr bwMode="gray">
          <a:xfrm>
            <a:off x="1060439" y="6524855"/>
            <a:ext cx="8254925" cy="24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333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Via Invoegen | Koptekst en voettekst kunt u de tekst wijzigen</a:t>
            </a:r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11333079" y="6524855"/>
            <a:ext cx="383950" cy="24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333">
                <a:solidFill>
                  <a:schemeClr val="bg2"/>
                </a:solidFill>
              </a:defRPr>
            </a:lvl1pPr>
          </a:lstStyle>
          <a:p>
            <a:pPr algn="l"/>
            <a:r>
              <a:rPr lang="nl-NL" dirty="0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492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39" r:id="rId4"/>
    <p:sldLayoutId id="2147483740" r:id="rId5"/>
    <p:sldLayoutId id="2147483752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1" r:id="rId15"/>
    <p:sldLayoutId id="2147483753" r:id="rId16"/>
  </p:sldLayoutIdLst>
  <p:hf sldNum="0" hdr="0" ftr="0" dt="0"/>
  <p:txStyles>
    <p:titleStyle>
      <a:lvl1pPr algn="l" defTabSz="1219078" rtl="0" eaLnBrk="1" latinLnBrk="0" hangingPunct="1">
        <a:spcBef>
          <a:spcPct val="0"/>
        </a:spcBef>
        <a:buNone/>
        <a:defRPr sz="4266" b="1" i="0" kern="1200">
          <a:solidFill>
            <a:schemeClr val="accent1"/>
          </a:solidFill>
          <a:latin typeface="Zilla Slab" pitchFamily="2" charset="77"/>
          <a:ea typeface="Zilla Slab" pitchFamily="2" charset="77"/>
          <a:cs typeface="+mj-cs"/>
        </a:defRPr>
      </a:lvl1pPr>
    </p:titleStyle>
    <p:bodyStyle>
      <a:lvl1pPr marL="287971" indent="-287971" algn="l" defTabSz="1219078" rtl="0" eaLnBrk="1" latinLnBrk="0" hangingPunct="1">
        <a:spcBef>
          <a:spcPts val="0"/>
        </a:spcBef>
        <a:buClr>
          <a:schemeClr val="accent1"/>
        </a:buClr>
        <a:buSzPct val="125000"/>
        <a:buFont typeface="Systeemlettertype"/>
        <a:buChar char="+"/>
        <a:defRPr sz="2100" b="0" i="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1pPr>
      <a:lvl2pPr marL="575942" indent="-287971" algn="l" defTabSz="1219078" rtl="0" eaLnBrk="1" latinLnBrk="0" hangingPunct="1">
        <a:spcBef>
          <a:spcPts val="0"/>
        </a:spcBef>
        <a:buFont typeface="Corbel" pitchFamily="34" charset="0"/>
        <a:buChar char="–"/>
        <a:defRPr sz="1800" b="0" i="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2pPr>
      <a:lvl3pPr marL="863914" indent="-287971" algn="l" defTabSz="1219078" rtl="0" eaLnBrk="1" latinLnBrk="0" hangingPunct="1">
        <a:spcBef>
          <a:spcPts val="0"/>
        </a:spcBef>
        <a:buClrTx/>
        <a:buSzPct val="100000"/>
        <a:buFont typeface="Corbel" pitchFamily="34" charset="0"/>
        <a:buChar char="-"/>
        <a:defRPr sz="1500" b="0" i="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3pPr>
      <a:lvl4pPr marL="0" indent="0" algn="l" defTabSz="1219078" rtl="0" eaLnBrk="1" latinLnBrk="0" hangingPunct="1">
        <a:spcBef>
          <a:spcPts val="0"/>
        </a:spcBef>
        <a:buFont typeface="Corbel" pitchFamily="34" charset="0"/>
        <a:buNone/>
        <a:defRPr sz="2666" b="0" i="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4pPr>
      <a:lvl5pPr marL="0" indent="0" algn="l" defTabSz="1219078" rtl="0" eaLnBrk="1" latinLnBrk="0" hangingPunct="1">
        <a:spcBef>
          <a:spcPts val="0"/>
        </a:spcBef>
        <a:buFont typeface="Corbel" pitchFamily="34" charset="0"/>
        <a:buNone/>
        <a:defRPr sz="2666" b="0" i="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5pPr>
      <a:lvl6pPr marL="287971" indent="0" algn="l" defTabSz="1219078" rtl="0" eaLnBrk="1" latinLnBrk="0" hangingPunct="1">
        <a:spcBef>
          <a:spcPts val="0"/>
        </a:spcBef>
        <a:buFont typeface="Arial" pitchFamily="34" charset="0"/>
        <a:buNone/>
        <a:defRPr sz="2666" b="0" i="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6pPr>
      <a:lvl7pPr marL="575942" indent="0" algn="l" defTabSz="1219078" rtl="0" eaLnBrk="1" latinLnBrk="0" hangingPunct="1">
        <a:spcBef>
          <a:spcPts val="0"/>
        </a:spcBef>
        <a:buFont typeface="Arial" pitchFamily="34" charset="0"/>
        <a:buNone/>
        <a:defRPr sz="2666" b="0" i="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7pPr>
      <a:lvl8pPr marL="863914" indent="0" algn="l" defTabSz="1219078" rtl="0" eaLnBrk="1" latinLnBrk="0" hangingPunct="1">
        <a:spcBef>
          <a:spcPts val="0"/>
        </a:spcBef>
        <a:buFont typeface="Arial" pitchFamily="34" charset="0"/>
        <a:buNone/>
        <a:defRPr sz="2133" b="0" i="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8pPr>
      <a:lvl9pPr marL="0" indent="0" algn="l" defTabSz="1219078" rtl="0" eaLnBrk="1" latinLnBrk="0" hangingPunct="1">
        <a:spcBef>
          <a:spcPts val="0"/>
        </a:spcBef>
        <a:buFont typeface="Arial" pitchFamily="34" charset="0"/>
        <a:buNone/>
        <a:defRPr sz="1866" b="0" i="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9pPr>
    </p:bodyStyle>
    <p:otherStyle>
      <a:defPPr>
        <a:defRPr lang="nl-NL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5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4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2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47996B2-C261-2388-6EA3-AC71C4868E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469" b="20469"/>
          <a:stretch/>
        </p:blipFill>
        <p:spPr>
          <a:xfrm>
            <a:off x="2854844" y="-35124"/>
            <a:ext cx="9335566" cy="5826888"/>
          </a:xfrm>
          <a:prstGeom prst="rect">
            <a:avLst/>
          </a:prstGeom>
        </p:spPr>
      </p:pic>
      <p:grpSp>
        <p:nvGrpSpPr>
          <p:cNvPr id="3" name="Groep 1">
            <a:extLst>
              <a:ext uri="{FF2B5EF4-FFF2-40B4-BE49-F238E27FC236}">
                <a16:creationId xmlns:a16="http://schemas.microsoft.com/office/drawing/2014/main" id="{7B66D067-B3A5-624D-B9BF-0CBBDA7C104D}"/>
              </a:ext>
            </a:extLst>
          </p:cNvPr>
          <p:cNvGrpSpPr/>
          <p:nvPr/>
        </p:nvGrpSpPr>
        <p:grpSpPr>
          <a:xfrm>
            <a:off x="-16570" y="0"/>
            <a:ext cx="12206983" cy="6865130"/>
            <a:chOff x="-16570" y="363236"/>
            <a:chExt cx="12206983" cy="6865130"/>
          </a:xfrm>
        </p:grpSpPr>
        <p:sp>
          <p:nvSpPr>
            <p:cNvPr id="4" name="Rechthoek">
              <a:extLst>
                <a:ext uri="{FF2B5EF4-FFF2-40B4-BE49-F238E27FC236}">
                  <a16:creationId xmlns:a16="http://schemas.microsoft.com/office/drawing/2014/main" id="{784CFDD6-F164-ED83-BF27-4D256104CA8A}"/>
                </a:ext>
              </a:extLst>
            </p:cNvPr>
            <p:cNvSpPr/>
            <p:nvPr/>
          </p:nvSpPr>
          <p:spPr>
            <a:xfrm>
              <a:off x="-16570" y="363236"/>
              <a:ext cx="2871415" cy="5392627"/>
            </a:xfrm>
            <a:prstGeom prst="rect">
              <a:avLst/>
            </a:prstGeom>
            <a:solidFill>
              <a:srgbClr val="ECECEC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5" name="Rechthoek">
              <a:extLst>
                <a:ext uri="{FF2B5EF4-FFF2-40B4-BE49-F238E27FC236}">
                  <a16:creationId xmlns:a16="http://schemas.microsoft.com/office/drawing/2014/main" id="{E82A309C-DBCC-3D1B-A794-0EBAFAF2D162}"/>
                </a:ext>
              </a:extLst>
            </p:cNvPr>
            <p:cNvSpPr/>
            <p:nvPr/>
          </p:nvSpPr>
          <p:spPr>
            <a:xfrm>
              <a:off x="1" y="5732461"/>
              <a:ext cx="2854846" cy="1495905"/>
            </a:xfrm>
            <a:prstGeom prst="rect">
              <a:avLst/>
            </a:prstGeom>
            <a:solidFill>
              <a:srgbClr val="E11B22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>
                <a:solidFill>
                  <a:srgbClr val="E11B22"/>
                </a:solidFill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214906D-18D7-F3C4-0D8F-9E7A8F92F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8582" y="6092502"/>
              <a:ext cx="1800000" cy="462162"/>
            </a:xfrm>
            <a:prstGeom prst="rect">
              <a:avLst/>
            </a:prstGeom>
          </p:spPr>
        </p:pic>
        <p:sp>
          <p:nvSpPr>
            <p:cNvPr id="7" name="Rechthoek">
              <a:extLst>
                <a:ext uri="{FF2B5EF4-FFF2-40B4-BE49-F238E27FC236}">
                  <a16:creationId xmlns:a16="http://schemas.microsoft.com/office/drawing/2014/main" id="{AA880608-0585-0C2A-C9AE-9AD05F8AD37B}"/>
                </a:ext>
              </a:extLst>
            </p:cNvPr>
            <p:cNvSpPr/>
            <p:nvPr/>
          </p:nvSpPr>
          <p:spPr>
            <a:xfrm>
              <a:off x="2854847" y="5731200"/>
              <a:ext cx="9335566" cy="1497166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8" name="Tijdelijke aanduiding voor tekst 8">
              <a:extLst>
                <a:ext uri="{FF2B5EF4-FFF2-40B4-BE49-F238E27FC236}">
                  <a16:creationId xmlns:a16="http://schemas.microsoft.com/office/drawing/2014/main" id="{A4AA71A0-4F8B-85DB-9689-0476953525D5}"/>
                </a:ext>
              </a:extLst>
            </p:cNvPr>
            <p:cNvSpPr txBox="1">
              <a:spLocks/>
            </p:cNvSpPr>
            <p:nvPr/>
          </p:nvSpPr>
          <p:spPr>
            <a:xfrm>
              <a:off x="3260536" y="5981813"/>
              <a:ext cx="8524188" cy="664373"/>
            </a:xfrm>
            <a:prstGeom prst="rect">
              <a:avLst/>
            </a:prstGeom>
          </p:spPr>
          <p:txBody>
            <a:bodyPr/>
            <a:lstStyle>
              <a:lvl1pPr marL="287971" indent="-287971" algn="l" defTabSz="1219078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125000"/>
                <a:buFont typeface="Systeemlettertype"/>
                <a:buNone/>
                <a:defRPr sz="2400" b="1" i="0" kern="1200" baseline="0">
                  <a:solidFill>
                    <a:schemeClr val="tx1"/>
                  </a:solidFill>
                  <a:latin typeface="Zilla Slab" pitchFamily="2" charset="77"/>
                  <a:ea typeface="Zilla Slab" pitchFamily="2" charset="77"/>
                  <a:cs typeface="+mn-cs"/>
                </a:defRPr>
              </a:lvl1pPr>
              <a:lvl2pPr marL="575942" indent="-287971" algn="l" defTabSz="1219078" rtl="0" eaLnBrk="1" latinLnBrk="0" hangingPunct="1">
                <a:spcBef>
                  <a:spcPts val="0"/>
                </a:spcBef>
                <a:buFont typeface="Corbel" pitchFamily="34" charset="0"/>
                <a:buChar char="–"/>
                <a:defRPr sz="18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2pPr>
              <a:lvl3pPr marL="863914" indent="-287971" algn="l" defTabSz="1219078" rtl="0" eaLnBrk="1" latinLnBrk="0" hangingPunct="1">
                <a:spcBef>
                  <a:spcPts val="0"/>
                </a:spcBef>
                <a:buClrTx/>
                <a:buSzPct val="100000"/>
                <a:buFont typeface="Corbel" pitchFamily="34" charset="0"/>
                <a:buChar char="-"/>
                <a:defRPr sz="15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3pPr>
              <a:lvl4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4pPr>
              <a:lvl5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5pPr>
              <a:lvl6pPr marL="287971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6pPr>
              <a:lvl7pPr marL="575942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7pPr>
              <a:lvl8pPr marL="863914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133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8pPr>
              <a:lvl9pPr marL="0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8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9pPr>
            </a:lstStyle>
            <a:p>
              <a:pPr marL="0" lvl="0"/>
              <a:r>
                <a:rPr lang="nl-NL" sz="3800" dirty="0"/>
                <a:t>Economische Verkenningen </a:t>
              </a:r>
              <a:r>
                <a:rPr lang="nl-NL" sz="3800"/>
                <a:t>MRA 2024</a:t>
              </a:r>
              <a:endParaRPr lang="nl-NL" sz="3800" dirty="0"/>
            </a:p>
          </p:txBody>
        </p:sp>
        <p:sp>
          <p:nvSpPr>
            <p:cNvPr id="9" name="Rechthoek">
              <a:extLst>
                <a:ext uri="{FF2B5EF4-FFF2-40B4-BE49-F238E27FC236}">
                  <a16:creationId xmlns:a16="http://schemas.microsoft.com/office/drawing/2014/main" id="{9ABBAC5F-AC99-6678-1780-F9AF32A6237C}"/>
                </a:ext>
              </a:extLst>
            </p:cNvPr>
            <p:cNvSpPr/>
            <p:nvPr/>
          </p:nvSpPr>
          <p:spPr>
            <a:xfrm>
              <a:off x="2854847" y="5724069"/>
              <a:ext cx="9335566" cy="45719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10" name="Tijdelijke aanduiding voor tekst 8">
              <a:extLst>
                <a:ext uri="{FF2B5EF4-FFF2-40B4-BE49-F238E27FC236}">
                  <a16:creationId xmlns:a16="http://schemas.microsoft.com/office/drawing/2014/main" id="{E15AA55D-CD4B-B525-5A2A-8FF879ECA3DC}"/>
                </a:ext>
              </a:extLst>
            </p:cNvPr>
            <p:cNvSpPr txBox="1">
              <a:spLocks/>
            </p:cNvSpPr>
            <p:nvPr/>
          </p:nvSpPr>
          <p:spPr>
            <a:xfrm>
              <a:off x="401066" y="3941547"/>
              <a:ext cx="1949724" cy="2586993"/>
            </a:xfrm>
            <a:prstGeom prst="rect">
              <a:avLst/>
            </a:prstGeom>
          </p:spPr>
          <p:txBody>
            <a:bodyPr/>
            <a:lstStyle>
              <a:lvl1pPr marL="287971" indent="-287971" algn="l" defTabSz="1219078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125000"/>
                <a:buFont typeface="Systeemlettertype"/>
                <a:buNone/>
                <a:defRPr sz="2400" b="1" i="0" kern="1200" baseline="0">
                  <a:solidFill>
                    <a:schemeClr val="tx1"/>
                  </a:solidFill>
                  <a:latin typeface="Zilla Slab" pitchFamily="2" charset="77"/>
                  <a:ea typeface="Zilla Slab" pitchFamily="2" charset="77"/>
                  <a:cs typeface="+mn-cs"/>
                </a:defRPr>
              </a:lvl1pPr>
              <a:lvl2pPr marL="575942" indent="-287971" algn="l" defTabSz="1219078" rtl="0" eaLnBrk="1" latinLnBrk="0" hangingPunct="1">
                <a:spcBef>
                  <a:spcPts val="0"/>
                </a:spcBef>
                <a:buFont typeface="Corbel" pitchFamily="34" charset="0"/>
                <a:buChar char="–"/>
                <a:defRPr sz="18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2pPr>
              <a:lvl3pPr marL="863914" indent="-287971" algn="l" defTabSz="1219078" rtl="0" eaLnBrk="1" latinLnBrk="0" hangingPunct="1">
                <a:spcBef>
                  <a:spcPts val="0"/>
                </a:spcBef>
                <a:buClrTx/>
                <a:buSzPct val="100000"/>
                <a:buFont typeface="Corbel" pitchFamily="34" charset="0"/>
                <a:buChar char="-"/>
                <a:defRPr sz="15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3pPr>
              <a:lvl4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4pPr>
              <a:lvl5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5pPr>
              <a:lvl6pPr marL="287971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6pPr>
              <a:lvl7pPr marL="575942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7pPr>
              <a:lvl8pPr marL="863914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133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8pPr>
              <a:lvl9pPr marL="0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8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9pPr>
            </a:lstStyle>
            <a:p>
              <a:pPr>
                <a:lnSpc>
                  <a:spcPts val="1800"/>
                </a:lnSpc>
              </a:pPr>
              <a:r>
                <a:rPr lang="nl-NL" sz="1400" b="0" dirty="0">
                  <a:latin typeface="Avenir Book" panose="02000503020000020003" pitchFamily="2" charset="0"/>
                </a:rPr>
                <a:t>Henri L.F. de Groot</a:t>
              </a:r>
            </a:p>
            <a:p>
              <a:pPr>
                <a:lnSpc>
                  <a:spcPts val="1800"/>
                </a:lnSpc>
              </a:pPr>
              <a:r>
                <a:rPr lang="nl-NL" sz="1400" b="0" dirty="0">
                  <a:latin typeface="Avenir Book" panose="02000503020000020003" pitchFamily="2" charset="0"/>
                </a:rPr>
                <a:t>E: </a:t>
              </a:r>
              <a:r>
                <a:rPr lang="nl-NL" sz="1400" b="0" dirty="0" err="1">
                  <a:latin typeface="Avenir Book" panose="02000503020000020003" pitchFamily="2" charset="0"/>
                </a:rPr>
                <a:t>h.l.f.de.groot@vu.nl</a:t>
              </a:r>
              <a:endParaRPr lang="nl-NL" sz="1400" b="0" dirty="0">
                <a:latin typeface="Avenir Book" panose="02000503020000020003" pitchFamily="2" charset="0"/>
              </a:endParaRPr>
            </a:p>
          </p:txBody>
        </p:sp>
        <p:sp>
          <p:nvSpPr>
            <p:cNvPr id="11" name="Tijdelijke aanduiding voor tekst 8">
              <a:extLst>
                <a:ext uri="{FF2B5EF4-FFF2-40B4-BE49-F238E27FC236}">
                  <a16:creationId xmlns:a16="http://schemas.microsoft.com/office/drawing/2014/main" id="{1DD10247-1954-666F-3552-DF037962EEF4}"/>
                </a:ext>
              </a:extLst>
            </p:cNvPr>
            <p:cNvSpPr txBox="1">
              <a:spLocks/>
            </p:cNvSpPr>
            <p:nvPr/>
          </p:nvSpPr>
          <p:spPr>
            <a:xfrm>
              <a:off x="401063" y="4594451"/>
              <a:ext cx="1949724" cy="839809"/>
            </a:xfrm>
            <a:prstGeom prst="rect">
              <a:avLst/>
            </a:prstGeom>
          </p:spPr>
          <p:txBody>
            <a:bodyPr/>
            <a:lstStyle>
              <a:lvl1pPr marL="287971" indent="-287971" algn="l" defTabSz="1219078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125000"/>
                <a:buFont typeface="Systeemlettertype"/>
                <a:buNone/>
                <a:defRPr sz="2400" b="1" i="0" kern="1200" baseline="0">
                  <a:solidFill>
                    <a:schemeClr val="tx1"/>
                  </a:solidFill>
                  <a:latin typeface="Zilla Slab" pitchFamily="2" charset="77"/>
                  <a:ea typeface="Zilla Slab" pitchFamily="2" charset="77"/>
                  <a:cs typeface="+mn-cs"/>
                </a:defRPr>
              </a:lvl1pPr>
              <a:lvl2pPr marL="575942" indent="-287971" algn="l" defTabSz="1219078" rtl="0" eaLnBrk="1" latinLnBrk="0" hangingPunct="1">
                <a:spcBef>
                  <a:spcPts val="0"/>
                </a:spcBef>
                <a:buFont typeface="Corbel" pitchFamily="34" charset="0"/>
                <a:buChar char="–"/>
                <a:defRPr sz="18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2pPr>
              <a:lvl3pPr marL="863914" indent="-287971" algn="l" defTabSz="1219078" rtl="0" eaLnBrk="1" latinLnBrk="0" hangingPunct="1">
                <a:spcBef>
                  <a:spcPts val="0"/>
                </a:spcBef>
                <a:buClrTx/>
                <a:buSzPct val="100000"/>
                <a:buFont typeface="Corbel" pitchFamily="34" charset="0"/>
                <a:buChar char="-"/>
                <a:defRPr sz="15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3pPr>
              <a:lvl4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4pPr>
              <a:lvl5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5pPr>
              <a:lvl6pPr marL="287971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6pPr>
              <a:lvl7pPr marL="575942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7pPr>
              <a:lvl8pPr marL="863914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133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8pPr>
              <a:lvl9pPr marL="0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8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9pPr>
            </a:lstStyle>
            <a:p>
              <a:endParaRPr lang="nl-NL" sz="1400" b="0" dirty="0">
                <a:latin typeface="Avenir Book" panose="02000503020000020003" pitchFamily="2" charset="0"/>
              </a:endParaRPr>
            </a:p>
            <a:p>
              <a:r>
                <a:rPr lang="nl-NL" sz="1400" b="0" dirty="0">
                  <a:latin typeface="Avenir Book" panose="02000503020000020003" pitchFamily="2" charset="0"/>
                </a:rPr>
                <a:t>Juli 2024</a:t>
              </a:r>
            </a:p>
          </p:txBody>
        </p:sp>
        <p:sp>
          <p:nvSpPr>
            <p:cNvPr id="12" name="Vrije vorm 30">
              <a:extLst>
                <a:ext uri="{FF2B5EF4-FFF2-40B4-BE49-F238E27FC236}">
                  <a16:creationId xmlns:a16="http://schemas.microsoft.com/office/drawing/2014/main" id="{B1BA5D75-A321-4F8D-E31B-4A44F686D0B7}"/>
                </a:ext>
              </a:extLst>
            </p:cNvPr>
            <p:cNvSpPr/>
            <p:nvPr/>
          </p:nvSpPr>
          <p:spPr>
            <a:xfrm>
              <a:off x="2398385" y="5308412"/>
              <a:ext cx="900000" cy="900000"/>
            </a:xfrm>
            <a:custGeom>
              <a:avLst/>
              <a:gdLst>
                <a:gd name="connsiteX0" fmla="*/ 894598 w 2073277"/>
                <a:gd name="connsiteY0" fmla="*/ 0 h 2073277"/>
                <a:gd name="connsiteX1" fmla="*/ 1178679 w 2073277"/>
                <a:gd name="connsiteY1" fmla="*/ 0 h 2073277"/>
                <a:gd name="connsiteX2" fmla="*/ 1178679 w 2073277"/>
                <a:gd name="connsiteY2" fmla="*/ 894599 h 2073277"/>
                <a:gd name="connsiteX3" fmla="*/ 2073277 w 2073277"/>
                <a:gd name="connsiteY3" fmla="*/ 894599 h 2073277"/>
                <a:gd name="connsiteX4" fmla="*/ 2073277 w 2073277"/>
                <a:gd name="connsiteY4" fmla="*/ 1178680 h 2073277"/>
                <a:gd name="connsiteX5" fmla="*/ 1178679 w 2073277"/>
                <a:gd name="connsiteY5" fmla="*/ 1178680 h 2073277"/>
                <a:gd name="connsiteX6" fmla="*/ 1178679 w 2073277"/>
                <a:gd name="connsiteY6" fmla="*/ 2073277 h 2073277"/>
                <a:gd name="connsiteX7" fmla="*/ 894598 w 2073277"/>
                <a:gd name="connsiteY7" fmla="*/ 2073277 h 2073277"/>
                <a:gd name="connsiteX8" fmla="*/ 894598 w 2073277"/>
                <a:gd name="connsiteY8" fmla="*/ 1178680 h 2073277"/>
                <a:gd name="connsiteX9" fmla="*/ 0 w 2073277"/>
                <a:gd name="connsiteY9" fmla="*/ 1178680 h 2073277"/>
                <a:gd name="connsiteX10" fmla="*/ 0 w 2073277"/>
                <a:gd name="connsiteY10" fmla="*/ 894599 h 2073277"/>
                <a:gd name="connsiteX11" fmla="*/ 894598 w 2073277"/>
                <a:gd name="connsiteY11" fmla="*/ 894599 h 207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73277" h="2073277">
                  <a:moveTo>
                    <a:pt x="894598" y="0"/>
                  </a:moveTo>
                  <a:lnTo>
                    <a:pt x="1178679" y="0"/>
                  </a:lnTo>
                  <a:lnTo>
                    <a:pt x="1178679" y="894599"/>
                  </a:lnTo>
                  <a:lnTo>
                    <a:pt x="2073277" y="894599"/>
                  </a:lnTo>
                  <a:lnTo>
                    <a:pt x="2073277" y="1178680"/>
                  </a:lnTo>
                  <a:lnTo>
                    <a:pt x="1178679" y="1178680"/>
                  </a:lnTo>
                  <a:lnTo>
                    <a:pt x="1178679" y="2073277"/>
                  </a:lnTo>
                  <a:lnTo>
                    <a:pt x="894598" y="2073277"/>
                  </a:lnTo>
                  <a:lnTo>
                    <a:pt x="894598" y="1178680"/>
                  </a:lnTo>
                  <a:lnTo>
                    <a:pt x="0" y="1178680"/>
                  </a:lnTo>
                  <a:lnTo>
                    <a:pt x="0" y="894599"/>
                  </a:lnTo>
                  <a:lnTo>
                    <a:pt x="894598" y="894599"/>
                  </a:lnTo>
                  <a:close/>
                </a:path>
              </a:pathLst>
            </a:custGeom>
            <a:solidFill>
              <a:schemeClr val="tx1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BAE4CFC0-F182-E988-1013-85E4A3368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249610" y="-1755576"/>
            <a:ext cx="7200800" cy="458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27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C9BCF56F-363F-1D40-B5F2-3E802B4293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1.6 </a:t>
            </a:r>
            <a:r>
              <a:rPr lang="en-US" dirty="0" err="1">
                <a:effectLst/>
              </a:rPr>
              <a:t>Sinds</a:t>
            </a:r>
            <a:r>
              <a:rPr lang="en-US" dirty="0">
                <a:effectLst/>
              </a:rPr>
              <a:t> 2013 </a:t>
            </a:r>
            <a:r>
              <a:rPr lang="en-US" dirty="0" err="1">
                <a:effectLst/>
              </a:rPr>
              <a:t>daalt</a:t>
            </a:r>
            <a:r>
              <a:rPr lang="en-US" dirty="0">
                <a:effectLst/>
              </a:rPr>
              <a:t> het </a:t>
            </a:r>
            <a:r>
              <a:rPr lang="en-US" dirty="0" err="1">
                <a:effectLst/>
              </a:rPr>
              <a:t>aandeel</a:t>
            </a:r>
            <a:r>
              <a:rPr lang="en-US" dirty="0">
                <a:effectLst/>
              </a:rPr>
              <a:t> huis-</a:t>
            </a:r>
            <a:r>
              <a:rPr lang="en-US" dirty="0" err="1">
                <a:effectLst/>
              </a:rPr>
              <a:t>houdens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kinderen</a:t>
            </a:r>
            <a:r>
              <a:rPr lang="en-US" dirty="0">
                <a:effectLst/>
              </a:rPr>
              <a:t> in </a:t>
            </a:r>
            <a:r>
              <a:rPr lang="en-US" dirty="0" err="1">
                <a:effectLst/>
              </a:rPr>
              <a:t>armoede</a:t>
            </a:r>
            <a:endParaRPr lang="en-US" dirty="0">
              <a:effectLst/>
            </a:endParaRPr>
          </a:p>
        </p:txBody>
      </p:sp>
      <p:pic>
        <p:nvPicPr>
          <p:cNvPr id="4" name="Picture Placeholder 11">
            <a:extLst>
              <a:ext uri="{FF2B5EF4-FFF2-40B4-BE49-F238E27FC236}">
                <a16:creationId xmlns:a16="http://schemas.microsoft.com/office/drawing/2014/main" id="{4C0F7964-7CD3-C9F2-AC28-13961EC0B0E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38" t="1" r="23" b="-9375"/>
          <a:stretch/>
        </p:blipFill>
        <p:spPr>
          <a:xfrm>
            <a:off x="4364294" y="1556792"/>
            <a:ext cx="7275528" cy="5040560"/>
          </a:xfrm>
        </p:spPr>
      </p:pic>
    </p:spTree>
    <p:extLst>
      <p:ext uri="{BB962C8B-B14F-4D97-AF65-F5344CB8AC3E}">
        <p14:creationId xmlns:p14="http://schemas.microsoft.com/office/powerpoint/2010/main" val="385520151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25DAAA-0C72-A6FF-200E-E61AE4D42D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Tabel</a:t>
            </a:r>
            <a:r>
              <a:rPr lang="en-US" dirty="0">
                <a:effectLst/>
              </a:rPr>
              <a:t> 1 </a:t>
            </a:r>
            <a:r>
              <a:rPr lang="en-US" dirty="0" err="1">
                <a:effectLst/>
              </a:rPr>
              <a:t>Kerngegevens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IJmond</a:t>
            </a:r>
            <a:endParaRPr lang="en-US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C203C-5866-D82D-415B-C4E00FA9EC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04B92DB7-788B-8649-BFBE-1F2F3CAAAAE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3929" b="-1509"/>
          <a:stretch/>
        </p:blipFill>
        <p:spPr>
          <a:xfrm>
            <a:off x="4367014" y="1268760"/>
            <a:ext cx="6912768" cy="5365750"/>
          </a:xfrm>
        </p:spPr>
      </p:pic>
    </p:spTree>
    <p:extLst>
      <p:ext uri="{BB962C8B-B14F-4D97-AF65-F5344CB8AC3E}">
        <p14:creationId xmlns:p14="http://schemas.microsoft.com/office/powerpoint/2010/main" val="182451783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83357E-CFDC-87B0-D5DF-D1D36243F6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2 </a:t>
            </a:r>
            <a:r>
              <a:rPr lang="en-US" dirty="0" err="1">
                <a:effectLst/>
              </a:rPr>
              <a:t>Forse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krimp</a:t>
            </a:r>
            <a:r>
              <a:rPr lang="en-US" dirty="0">
                <a:effectLst/>
              </a:rPr>
              <a:t> van </a:t>
            </a:r>
            <a:r>
              <a:rPr lang="en-US" dirty="0" err="1">
                <a:effectLst/>
              </a:rPr>
              <a:t>brp</a:t>
            </a:r>
            <a:r>
              <a:rPr lang="en-US" dirty="0">
                <a:effectLst/>
              </a:rPr>
              <a:t> in 2023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801C1-94DB-2853-0FDD-A687A3E1DD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0EE737C1-2EBF-7995-92F3-71998FDF5EA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37" r="625" b="-662"/>
          <a:stretch/>
        </p:blipFill>
        <p:spPr>
          <a:xfrm>
            <a:off x="4364294" y="1556793"/>
            <a:ext cx="7275528" cy="4248472"/>
          </a:xfrm>
        </p:spPr>
      </p:pic>
    </p:spTree>
    <p:extLst>
      <p:ext uri="{BB962C8B-B14F-4D97-AF65-F5344CB8AC3E}">
        <p14:creationId xmlns:p14="http://schemas.microsoft.com/office/powerpoint/2010/main" val="332934057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BC6437-2A06-B68D-88C3-ABF879EAC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3 </a:t>
            </a:r>
            <a:r>
              <a:rPr lang="en-US" dirty="0" err="1">
                <a:effectLst/>
              </a:rPr>
              <a:t>IJmondse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industrie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heeft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zeer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groot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aandeel</a:t>
            </a:r>
            <a:r>
              <a:rPr lang="en-US" dirty="0">
                <a:effectLst/>
              </a:rPr>
              <a:t> in de MRA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7A2543-3829-659F-BA52-21BEC035BA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D92B87C-C64A-2E23-FBFA-D45C134D736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42" r="-1137" b="1377"/>
          <a:stretch/>
        </p:blipFill>
        <p:spPr>
          <a:xfrm>
            <a:off x="4364294" y="1556792"/>
            <a:ext cx="6411432" cy="5077718"/>
          </a:xfrm>
        </p:spPr>
      </p:pic>
    </p:spTree>
    <p:extLst>
      <p:ext uri="{BB962C8B-B14F-4D97-AF65-F5344CB8AC3E}">
        <p14:creationId xmlns:p14="http://schemas.microsoft.com/office/powerpoint/2010/main" val="422124363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A64263-731E-EC71-BA5B-095CAF252B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4 </a:t>
            </a:r>
            <a:r>
              <a:rPr lang="en-US" dirty="0" err="1">
                <a:effectLst/>
              </a:rPr>
              <a:t>Industrie</a:t>
            </a:r>
            <a:r>
              <a:rPr lang="en-US" dirty="0">
                <a:effectLst/>
              </a:rPr>
              <a:t>, Zorg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Detailhandel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belangrijk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voor</a:t>
            </a:r>
            <a:r>
              <a:rPr lang="en-US" dirty="0">
                <a:effectLst/>
              </a:rPr>
              <a:t> de </a:t>
            </a:r>
            <a:r>
              <a:rPr lang="en-US" dirty="0" err="1">
                <a:effectLst/>
              </a:rPr>
              <a:t>werkgelegenheid</a:t>
            </a:r>
            <a:endParaRPr lang="en-US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35386-DE81-7A50-E73F-24B204D104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ED3B68B-4AD6-1629-9A85-675454757B2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42" r="-1137" b="1655"/>
          <a:stretch/>
        </p:blipFill>
        <p:spPr>
          <a:xfrm>
            <a:off x="4364294" y="1556792"/>
            <a:ext cx="6411432" cy="5077718"/>
          </a:xfrm>
        </p:spPr>
      </p:pic>
    </p:spTree>
    <p:extLst>
      <p:ext uri="{BB962C8B-B14F-4D97-AF65-F5344CB8AC3E}">
        <p14:creationId xmlns:p14="http://schemas.microsoft.com/office/powerpoint/2010/main" val="190584959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EBB734-9ECA-2EFA-8949-4D43FF6EB9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560195" cy="757238"/>
          </a:xfrm>
        </p:spPr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1 Brede </a:t>
            </a:r>
            <a:r>
              <a:rPr lang="en-US" dirty="0" err="1">
                <a:effectLst/>
              </a:rPr>
              <a:t>welvaart</a:t>
            </a:r>
            <a:r>
              <a:rPr lang="en-US" dirty="0">
                <a:effectLst/>
              </a:rPr>
              <a:t> in </a:t>
            </a:r>
            <a:r>
              <a:rPr lang="en-US" dirty="0" err="1">
                <a:effectLst/>
              </a:rPr>
              <a:t>Zaanstreek</a:t>
            </a:r>
            <a:r>
              <a:rPr lang="en-US" dirty="0">
                <a:effectLst/>
              </a:rPr>
              <a:t>-Waterland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5CB413-2600-DCCA-3EAB-D3C057BE05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3">
            <a:extLst>
              <a:ext uri="{FF2B5EF4-FFF2-40B4-BE49-F238E27FC236}">
                <a16:creationId xmlns:a16="http://schemas.microsoft.com/office/drawing/2014/main" id="{A81D32C3-A838-2795-E2E2-934E441AA5B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17" r="117"/>
          <a:stretch/>
        </p:blipFill>
        <p:spPr>
          <a:xfrm>
            <a:off x="4364294" y="1268760"/>
            <a:ext cx="5331312" cy="5328592"/>
          </a:xfrm>
        </p:spPr>
      </p:pic>
    </p:spTree>
    <p:extLst>
      <p:ext uri="{BB962C8B-B14F-4D97-AF65-F5344CB8AC3E}">
        <p14:creationId xmlns:p14="http://schemas.microsoft.com/office/powerpoint/2010/main" val="145474145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F980CB-B9F4-A9B3-0B24-2A29FFDE6A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Tabel</a:t>
            </a:r>
            <a:r>
              <a:rPr lang="en-US" dirty="0">
                <a:effectLst/>
              </a:rPr>
              <a:t> 1 </a:t>
            </a:r>
            <a:r>
              <a:rPr lang="en-US" dirty="0" err="1">
                <a:effectLst/>
              </a:rPr>
              <a:t>Kerngegevens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Zaanstreek</a:t>
            </a:r>
            <a:r>
              <a:rPr lang="en-US" dirty="0">
                <a:effectLst/>
              </a:rPr>
              <a:t>-Waterland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639A8B-C9C9-B7CB-A094-8BB6201CA1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5CBB89B0-5584-2F5A-7088-2AF6CA2276B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3929" b="-1509"/>
          <a:stretch/>
        </p:blipFill>
        <p:spPr>
          <a:xfrm>
            <a:off x="4367014" y="1268760"/>
            <a:ext cx="6912768" cy="5365750"/>
          </a:xfrm>
        </p:spPr>
      </p:pic>
    </p:spTree>
    <p:extLst>
      <p:ext uri="{BB962C8B-B14F-4D97-AF65-F5344CB8AC3E}">
        <p14:creationId xmlns:p14="http://schemas.microsoft.com/office/powerpoint/2010/main" val="330120599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8417E1-4F3B-738B-4D1A-388AFFEC2B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2 </a:t>
            </a:r>
            <a:r>
              <a:rPr lang="en-US" dirty="0" err="1">
                <a:effectLst/>
              </a:rPr>
              <a:t>Economie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Zaanstreek</a:t>
            </a:r>
            <a:r>
              <a:rPr lang="en-US" dirty="0">
                <a:effectLst/>
              </a:rPr>
              <a:t>-Waterland </a:t>
            </a:r>
            <a:r>
              <a:rPr lang="en-US" dirty="0" err="1">
                <a:effectLst/>
              </a:rPr>
              <a:t>groeide</a:t>
            </a:r>
            <a:r>
              <a:rPr lang="en-US" dirty="0">
                <a:effectLst/>
              </a:rPr>
              <a:t> in 2023 </a:t>
            </a:r>
            <a:r>
              <a:rPr lang="en-US" dirty="0" err="1">
                <a:effectLst/>
              </a:rPr>
              <a:t>beperkt</a:t>
            </a:r>
            <a:endParaRPr lang="en-US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90FF9B-BA9A-0917-9C4D-8519645A82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28BC137D-3C5B-027B-9902-F3DBBAD4852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37" r="481" b="-519"/>
          <a:stretch/>
        </p:blipFill>
        <p:spPr>
          <a:xfrm>
            <a:off x="4364294" y="1556793"/>
            <a:ext cx="7275528" cy="4248472"/>
          </a:xfrm>
        </p:spPr>
      </p:pic>
    </p:spTree>
    <p:extLst>
      <p:ext uri="{BB962C8B-B14F-4D97-AF65-F5344CB8AC3E}">
        <p14:creationId xmlns:p14="http://schemas.microsoft.com/office/powerpoint/2010/main" val="307587900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184517-9673-2CF3-7F18-3885137DCE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3 </a:t>
            </a:r>
            <a:r>
              <a:rPr lang="en-US" dirty="0" err="1">
                <a:effectLst/>
              </a:rPr>
              <a:t>Economie</a:t>
            </a:r>
            <a:r>
              <a:rPr lang="en-US" dirty="0">
                <a:effectLst/>
              </a:rPr>
              <a:t> van </a:t>
            </a:r>
            <a:r>
              <a:rPr lang="en-US" dirty="0" err="1">
                <a:effectLst/>
              </a:rPr>
              <a:t>Zaanstreek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groeit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gemiddeld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sneller</a:t>
            </a:r>
            <a:r>
              <a:rPr lang="en-US" dirty="0">
                <a:effectLst/>
              </a:rPr>
              <a:t> dan die van Waterland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3716B-DC9C-6DF0-85E1-0D6C27213C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A88D7FC-00A9-5778-A0F3-63595E75C2C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42" t="-1" r="906" b="-947"/>
          <a:stretch/>
        </p:blipFill>
        <p:spPr>
          <a:xfrm>
            <a:off x="4364294" y="1556792"/>
            <a:ext cx="6411432" cy="5077718"/>
          </a:xfrm>
        </p:spPr>
      </p:pic>
    </p:spTree>
    <p:extLst>
      <p:ext uri="{BB962C8B-B14F-4D97-AF65-F5344CB8AC3E}">
        <p14:creationId xmlns:p14="http://schemas.microsoft.com/office/powerpoint/2010/main" val="413822652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50BD32-06CC-F180-A3FE-849A0A3672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4 </a:t>
            </a:r>
            <a:r>
              <a:rPr lang="en-US" dirty="0" err="1">
                <a:effectLst/>
              </a:rPr>
              <a:t>Groei</a:t>
            </a:r>
            <a:r>
              <a:rPr lang="en-US" dirty="0">
                <a:effectLst/>
              </a:rPr>
              <a:t> van </a:t>
            </a:r>
            <a:r>
              <a:rPr lang="en-US" dirty="0" err="1">
                <a:effectLst/>
              </a:rPr>
              <a:t>Zaanstreek</a:t>
            </a:r>
            <a:r>
              <a:rPr lang="en-US" dirty="0">
                <a:effectLst/>
              </a:rPr>
              <a:t>-Waterland is </a:t>
            </a:r>
            <a:r>
              <a:rPr lang="en-US" dirty="0" err="1">
                <a:effectLst/>
              </a:rPr>
              <a:t>zeer</a:t>
            </a:r>
            <a:r>
              <a:rPr lang="en-US" dirty="0">
                <a:effectLst/>
              </a:rPr>
              <a:t> divers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F8F8D-7991-E4D4-1BDD-6E701DB0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64C0B7C-8015-93EF-089A-2A5229FF227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42" t="79" r="-640" b="2060"/>
          <a:stretch/>
        </p:blipFill>
        <p:spPr>
          <a:xfrm>
            <a:off x="4364294" y="1556792"/>
            <a:ext cx="6411432" cy="5077718"/>
          </a:xfrm>
        </p:spPr>
      </p:pic>
    </p:spTree>
    <p:extLst>
      <p:ext uri="{BB962C8B-B14F-4D97-AF65-F5344CB8AC3E}">
        <p14:creationId xmlns:p14="http://schemas.microsoft.com/office/powerpoint/2010/main" val="25974486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2735AF-E39E-333E-05A0-A6890E8301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5 </a:t>
            </a:r>
            <a:r>
              <a:rPr lang="en-US" dirty="0" err="1">
                <a:effectLst/>
              </a:rPr>
              <a:t>Tussen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Zaanstreek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Waterland </a:t>
            </a:r>
            <a:r>
              <a:rPr lang="en-US" dirty="0" err="1">
                <a:effectLst/>
              </a:rPr>
              <a:t>zijn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veel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sectoren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ongeveer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gelijk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verdeeld</a:t>
            </a:r>
            <a:endParaRPr lang="en-US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BACCA5-81ED-40B3-2C50-AD1DA199CB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C8ED449C-0466-FA7B-EC19-57EE0335081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-235" r="-1219" b="984"/>
          <a:stretch/>
        </p:blipFill>
        <p:spPr>
          <a:xfrm>
            <a:off x="4364294" y="1268760"/>
            <a:ext cx="5979384" cy="5328592"/>
          </a:xfrm>
        </p:spPr>
      </p:pic>
    </p:spTree>
    <p:extLst>
      <p:ext uri="{BB962C8B-B14F-4D97-AF65-F5344CB8AC3E}">
        <p14:creationId xmlns:p14="http://schemas.microsoft.com/office/powerpoint/2010/main" val="3535834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C9BCF56F-363F-1D40-B5F2-3E802B4293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1.7 </a:t>
            </a:r>
            <a:r>
              <a:rPr lang="en-US" dirty="0" err="1">
                <a:effectLst/>
              </a:rPr>
              <a:t>Brp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werkgelegenheid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groeien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waarschijnlijk</a:t>
            </a:r>
            <a:r>
              <a:rPr lang="en-US" dirty="0">
                <a:effectLst/>
              </a:rPr>
              <a:t> minder </a:t>
            </a:r>
            <a:r>
              <a:rPr lang="en-US" dirty="0" err="1">
                <a:effectLst/>
              </a:rPr>
              <a:t>snel</a:t>
            </a:r>
            <a:r>
              <a:rPr lang="en-US" dirty="0">
                <a:effectLst/>
              </a:rPr>
              <a:t> in 2024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2025</a:t>
            </a:r>
          </a:p>
          <a:p>
            <a:endParaRPr lang="nl-NL" dirty="0"/>
          </a:p>
        </p:txBody>
      </p:sp>
      <p:pic>
        <p:nvPicPr>
          <p:cNvPr id="2" name="Picture Placeholder 11">
            <a:extLst>
              <a:ext uri="{FF2B5EF4-FFF2-40B4-BE49-F238E27FC236}">
                <a16:creationId xmlns:a16="http://schemas.microsoft.com/office/drawing/2014/main" id="{EDAD53F5-952D-3E7E-537A-FDE7BCC87EF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37" r="360" b="-4476"/>
          <a:stretch/>
        </p:blipFill>
        <p:spPr>
          <a:xfrm>
            <a:off x="4364294" y="1556792"/>
            <a:ext cx="7275528" cy="5040560"/>
          </a:xfrm>
        </p:spPr>
      </p:pic>
    </p:spTree>
    <p:extLst>
      <p:ext uri="{BB962C8B-B14F-4D97-AF65-F5344CB8AC3E}">
        <p14:creationId xmlns:p14="http://schemas.microsoft.com/office/powerpoint/2010/main" val="28391364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DCDA4C-7481-69E4-5D87-75E881D0FC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6 </a:t>
            </a:r>
            <a:r>
              <a:rPr lang="en-US" dirty="0" err="1">
                <a:effectLst/>
              </a:rPr>
              <a:t>Overheid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groeit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snel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Industrie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laat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krimp</a:t>
            </a:r>
            <a:r>
              <a:rPr lang="en-US" dirty="0">
                <a:effectLst/>
              </a:rPr>
              <a:t> van </a:t>
            </a:r>
            <a:r>
              <a:rPr lang="en-US" dirty="0" err="1">
                <a:effectLst/>
              </a:rPr>
              <a:t>werkgelegenheid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zien</a:t>
            </a:r>
            <a:endParaRPr lang="en-US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F9A7C-788F-B448-0E18-D5CE42123E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C622706-FD9D-31D5-4814-0FDF1F8310C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42" r="-1043"/>
          <a:stretch/>
        </p:blipFill>
        <p:spPr>
          <a:xfrm>
            <a:off x="4364294" y="1556792"/>
            <a:ext cx="6411432" cy="5077718"/>
          </a:xfrm>
        </p:spPr>
      </p:pic>
    </p:spTree>
    <p:extLst>
      <p:ext uri="{BB962C8B-B14F-4D97-AF65-F5344CB8AC3E}">
        <p14:creationId xmlns:p14="http://schemas.microsoft.com/office/powerpoint/2010/main" val="346803904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B79AC1-8597-3A56-B01B-CB92C68183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1 Brede </a:t>
            </a:r>
            <a:r>
              <a:rPr lang="en-US" dirty="0" err="1">
                <a:effectLst/>
              </a:rPr>
              <a:t>welvaart</a:t>
            </a:r>
            <a:r>
              <a:rPr lang="en-US" dirty="0">
                <a:effectLst/>
              </a:rPr>
              <a:t> in Zuid-</a:t>
            </a:r>
            <a:r>
              <a:rPr lang="en-US" dirty="0" err="1">
                <a:effectLst/>
              </a:rPr>
              <a:t>Kennemerland</a:t>
            </a:r>
            <a:endParaRPr lang="en-US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6AE0F-EAC8-1CD8-1551-59520EC380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3">
            <a:extLst>
              <a:ext uri="{FF2B5EF4-FFF2-40B4-BE49-F238E27FC236}">
                <a16:creationId xmlns:a16="http://schemas.microsoft.com/office/drawing/2014/main" id="{16FA5785-D903-2FAB-471F-0CEEE23FBDE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26" b="26"/>
          <a:stretch/>
        </p:blipFill>
        <p:spPr>
          <a:xfrm>
            <a:off x="4364294" y="1268760"/>
            <a:ext cx="5331312" cy="5328592"/>
          </a:xfrm>
        </p:spPr>
      </p:pic>
    </p:spTree>
    <p:extLst>
      <p:ext uri="{BB962C8B-B14F-4D97-AF65-F5344CB8AC3E}">
        <p14:creationId xmlns:p14="http://schemas.microsoft.com/office/powerpoint/2010/main" val="363525672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EED025-ED00-7A37-FBB2-77BF03C6C1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Tabel</a:t>
            </a:r>
            <a:r>
              <a:rPr lang="en-US" dirty="0">
                <a:effectLst/>
              </a:rPr>
              <a:t> 1 </a:t>
            </a:r>
            <a:r>
              <a:rPr lang="en-US" dirty="0" err="1">
                <a:effectLst/>
              </a:rPr>
              <a:t>Kerngegevens</a:t>
            </a:r>
            <a:r>
              <a:rPr lang="en-US" dirty="0">
                <a:effectLst/>
              </a:rPr>
              <a:t> Zuid-</a:t>
            </a:r>
            <a:r>
              <a:rPr lang="en-US" dirty="0" err="1">
                <a:effectLst/>
              </a:rPr>
              <a:t>Kennemerland</a:t>
            </a:r>
            <a:endParaRPr lang="en-US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529BB-129E-153C-0940-3303930330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F1DF633E-F014-2F97-3516-1F6D27BD0D9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3929" b="-1509"/>
          <a:stretch/>
        </p:blipFill>
        <p:spPr>
          <a:xfrm>
            <a:off x="4367014" y="1268760"/>
            <a:ext cx="6912768" cy="5365750"/>
          </a:xfrm>
        </p:spPr>
      </p:pic>
    </p:spTree>
    <p:extLst>
      <p:ext uri="{BB962C8B-B14F-4D97-AF65-F5344CB8AC3E}">
        <p14:creationId xmlns:p14="http://schemas.microsoft.com/office/powerpoint/2010/main" val="273211210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1EF351-1843-B706-3820-D0E4787B0D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2 </a:t>
            </a:r>
            <a:r>
              <a:rPr lang="en-US" dirty="0" err="1">
                <a:effectLst/>
              </a:rPr>
              <a:t>Economische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groei</a:t>
            </a:r>
            <a:r>
              <a:rPr lang="en-US" dirty="0">
                <a:effectLst/>
              </a:rPr>
              <a:t> Zuid-</a:t>
            </a:r>
            <a:r>
              <a:rPr lang="en-US" dirty="0" err="1">
                <a:effectLst/>
              </a:rPr>
              <a:t>Kennemerland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nog</a:t>
            </a:r>
            <a:r>
              <a:rPr lang="en-US" dirty="0">
                <a:effectLst/>
              </a:rPr>
              <a:t> steeds </a:t>
            </a:r>
            <a:r>
              <a:rPr lang="en-US" dirty="0" err="1">
                <a:effectLst/>
              </a:rPr>
              <a:t>groter</a:t>
            </a:r>
            <a:r>
              <a:rPr lang="en-US" dirty="0">
                <a:effectLst/>
              </a:rPr>
              <a:t> dan </a:t>
            </a:r>
            <a:r>
              <a:rPr lang="en-US" dirty="0" err="1">
                <a:effectLst/>
              </a:rPr>
              <a:t>vóór</a:t>
            </a:r>
            <a:r>
              <a:rPr lang="en-US" dirty="0">
                <a:effectLst/>
              </a:rPr>
              <a:t> corona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9D9761-B92D-F208-B275-9B7AB6C51B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6EDB431B-2AEC-4791-E9CD-6B62DE70868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37" r="481" b="-519"/>
          <a:stretch/>
        </p:blipFill>
        <p:spPr>
          <a:xfrm>
            <a:off x="4364294" y="1556793"/>
            <a:ext cx="7275528" cy="4248472"/>
          </a:xfrm>
        </p:spPr>
      </p:pic>
    </p:spTree>
    <p:extLst>
      <p:ext uri="{BB962C8B-B14F-4D97-AF65-F5344CB8AC3E}">
        <p14:creationId xmlns:p14="http://schemas.microsoft.com/office/powerpoint/2010/main" val="416720251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E397A-8C59-CF5D-AF60-CB7AE817A9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3 </a:t>
            </a:r>
            <a:r>
              <a:rPr lang="en-US" dirty="0" err="1">
                <a:effectLst/>
              </a:rPr>
              <a:t>Onroerend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goed</a:t>
            </a:r>
            <a:r>
              <a:rPr lang="en-US" dirty="0">
                <a:effectLst/>
              </a:rPr>
              <a:t>, Zorg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Overheid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belangrijke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sectoren</a:t>
            </a:r>
            <a:endParaRPr lang="en-US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D2AC1A-C9B8-3447-FF16-81A4DA2992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D34B5F0-A623-94F9-C8DE-90259A33689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42" r="-719" b="2061"/>
          <a:stretch/>
        </p:blipFill>
        <p:spPr>
          <a:xfrm>
            <a:off x="4364294" y="1556792"/>
            <a:ext cx="6411432" cy="5077718"/>
          </a:xfrm>
        </p:spPr>
      </p:pic>
    </p:spTree>
    <p:extLst>
      <p:ext uri="{BB962C8B-B14F-4D97-AF65-F5344CB8AC3E}">
        <p14:creationId xmlns:p14="http://schemas.microsoft.com/office/powerpoint/2010/main" val="142436613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B2E53B-6B4C-4540-4912-266D55D0D7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4 </a:t>
            </a:r>
            <a:r>
              <a:rPr lang="en-US" dirty="0" err="1">
                <a:effectLst/>
              </a:rPr>
              <a:t>Verscheidenheid</a:t>
            </a:r>
            <a:r>
              <a:rPr lang="en-US" dirty="0">
                <a:effectLst/>
              </a:rPr>
              <a:t> in </a:t>
            </a:r>
            <a:r>
              <a:rPr lang="en-US" dirty="0" err="1">
                <a:effectLst/>
              </a:rPr>
              <a:t>werkgelegenheid</a:t>
            </a:r>
            <a:endParaRPr lang="en-US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32061-B8D2-462E-8F5D-6E9B211B2E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F0B1A19-4C75-F595-E91B-2B7A79DA86C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41" r="-720" b="2061"/>
          <a:stretch/>
        </p:blipFill>
        <p:spPr>
          <a:xfrm>
            <a:off x="4364294" y="1556792"/>
            <a:ext cx="6411432" cy="5077718"/>
          </a:xfrm>
        </p:spPr>
      </p:pic>
    </p:spTree>
    <p:extLst>
      <p:ext uri="{BB962C8B-B14F-4D97-AF65-F5344CB8AC3E}">
        <p14:creationId xmlns:p14="http://schemas.microsoft.com/office/powerpoint/2010/main" val="336592169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7124CE1A-86B5-FAA9-D4E5-E40FDD6E99D5}"/>
              </a:ext>
            </a:extLst>
          </p:cNvPr>
          <p:cNvSpPr txBox="1">
            <a:spLocks/>
          </p:cNvSpPr>
          <p:nvPr/>
        </p:nvSpPr>
        <p:spPr bwMode="gray">
          <a:xfrm>
            <a:off x="-1" y="1124744"/>
            <a:ext cx="12190413" cy="50769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7971" indent="-287971" algn="l" defTabSz="1219078" rtl="0" eaLnBrk="1" latinLnBrk="0" hangingPunct="1">
              <a:spcBef>
                <a:spcPts val="0"/>
              </a:spcBef>
              <a:buClr>
                <a:schemeClr val="accent1"/>
              </a:buClr>
              <a:buSzPct val="125000"/>
              <a:buFont typeface="Systeemlettertype"/>
              <a:buChar char="+"/>
              <a:defRPr sz="21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575942" indent="-287971" algn="l" defTabSz="1219078" rtl="0" eaLnBrk="1" latinLnBrk="0" hangingPunct="1">
              <a:spcBef>
                <a:spcPts val="0"/>
              </a:spcBef>
              <a:buFont typeface="Corbel" pitchFamily="34" charset="0"/>
              <a:buChar char="–"/>
              <a:defRPr sz="18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863914" indent="-287971" algn="l" defTabSz="1219078" rtl="0" eaLnBrk="1" latinLnBrk="0" hangingPunct="1">
              <a:spcBef>
                <a:spcPts val="0"/>
              </a:spcBef>
              <a:buClrTx/>
              <a:buSzPct val="100000"/>
              <a:buFont typeface="Corbel" pitchFamily="34" charset="0"/>
              <a:buChar char="-"/>
              <a:defRPr sz="15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87971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6pPr>
            <a:lvl7pPr marL="575942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7pPr>
            <a:lvl8pPr marL="863914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133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8pPr>
            <a:lvl9pPr marL="0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18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9pPr>
          </a:lstStyle>
          <a:p>
            <a:pPr marL="0" lvl="0" indent="0" algn="ctr">
              <a:buFont typeface="Systeemlettertype"/>
              <a:buNone/>
            </a:pPr>
            <a:endParaRPr lang="nl-NL" sz="7200" dirty="0">
              <a:solidFill>
                <a:srgbClr val="004699"/>
              </a:solidFill>
              <a:latin typeface="Zilla Slab Light" pitchFamily="2" charset="77"/>
              <a:ea typeface="Zilla Slab Light" pitchFamily="2" charset="77"/>
            </a:endParaRPr>
          </a:p>
          <a:p>
            <a:pPr marL="0" lvl="0" indent="0" algn="ctr">
              <a:buFont typeface="Systeemlettertype"/>
              <a:buNone/>
            </a:pPr>
            <a:r>
              <a:rPr lang="nl-NL" sz="7200" dirty="0">
                <a:solidFill>
                  <a:srgbClr val="00A3DB"/>
                </a:solidFill>
                <a:latin typeface="Zilla Slab Light" pitchFamily="2" charset="77"/>
                <a:ea typeface="Zilla Slab Light" pitchFamily="2" charset="77"/>
              </a:rPr>
              <a:t>Bijlage 4</a:t>
            </a:r>
          </a:p>
          <a:p>
            <a:pPr marL="0" indent="0" algn="ctr">
              <a:buNone/>
            </a:pPr>
            <a:r>
              <a:rPr lang="en-US" sz="7200" b="1" dirty="0" err="1">
                <a:solidFill>
                  <a:srgbClr val="00A3DB"/>
                </a:solidFill>
                <a:effectLst/>
                <a:latin typeface="Zilla Slab" pitchFamily="2" charset="77"/>
                <a:ea typeface="Zilla Slab" pitchFamily="2" charset="77"/>
              </a:rPr>
              <a:t>Indicatoren</a:t>
            </a:r>
            <a:r>
              <a:rPr lang="en-US" sz="7200" b="1" dirty="0">
                <a:solidFill>
                  <a:srgbClr val="00A3DB"/>
                </a:solidFill>
                <a:effectLst/>
                <a:latin typeface="Zilla Slab" pitchFamily="2" charset="77"/>
                <a:ea typeface="Zilla Slab" pitchFamily="2" charset="77"/>
              </a:rPr>
              <a:t> brede </a:t>
            </a:r>
          </a:p>
          <a:p>
            <a:pPr marL="0" indent="0" algn="ctr">
              <a:buNone/>
            </a:pPr>
            <a:r>
              <a:rPr lang="en-US" sz="7200" b="1" dirty="0" err="1">
                <a:solidFill>
                  <a:srgbClr val="00A3DB"/>
                </a:solidFill>
                <a:effectLst/>
                <a:latin typeface="Zilla Slab" pitchFamily="2" charset="77"/>
                <a:ea typeface="Zilla Slab" pitchFamily="2" charset="77"/>
              </a:rPr>
              <a:t>welvaart</a:t>
            </a:r>
            <a:endParaRPr lang="en-US" sz="7200" b="1" dirty="0">
              <a:solidFill>
                <a:srgbClr val="00A3DB"/>
              </a:solidFill>
              <a:effectLst/>
              <a:latin typeface="Zilla Slab" pitchFamily="2" charset="77"/>
              <a:ea typeface="Zilla Slab" pitchFamily="2" charset="77"/>
            </a:endParaRPr>
          </a:p>
          <a:p>
            <a:pPr marL="0" lvl="0" indent="0" algn="ctr">
              <a:buFont typeface="Systeemlettertype"/>
              <a:buNone/>
            </a:pPr>
            <a:endParaRPr lang="nl-NL" sz="7200" b="1" dirty="0">
              <a:solidFill>
                <a:srgbClr val="00A3DB"/>
              </a:solidFill>
              <a:latin typeface="Zilla Slab" pitchFamily="2" charset="77"/>
              <a:ea typeface="Zilla Slab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1153850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EE9A4-38BC-D0AB-F1CC-D348D71C12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Tabel</a:t>
            </a:r>
            <a:r>
              <a:rPr lang="en-US" dirty="0">
                <a:effectLst/>
              </a:rPr>
              <a:t> B4.1 Brede </a:t>
            </a:r>
            <a:r>
              <a:rPr lang="en-US" dirty="0" err="1">
                <a:effectLst/>
              </a:rPr>
              <a:t>Welvaart</a:t>
            </a:r>
            <a:r>
              <a:rPr lang="en-US" dirty="0">
                <a:effectLst/>
              </a:rPr>
              <a:t> in MRA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ontwikkelingen</a:t>
            </a:r>
            <a:r>
              <a:rPr lang="en-US" dirty="0">
                <a:effectLst/>
              </a:rPr>
              <a:t> in de </a:t>
            </a:r>
            <a:r>
              <a:rPr lang="en-US" dirty="0" err="1">
                <a:effectLst/>
              </a:rPr>
              <a:t>tijd</a:t>
            </a:r>
            <a:r>
              <a:rPr lang="en-US" dirty="0">
                <a:effectLst/>
              </a:rPr>
              <a:t>, 2012-2022 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D81A049-F0F8-FC45-97EF-DF8C54360B0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1" t="2198" r="16"/>
          <a:stretch/>
        </p:blipFill>
        <p:spPr>
          <a:xfrm>
            <a:off x="4943078" y="188640"/>
            <a:ext cx="4608512" cy="6408712"/>
          </a:xfrm>
        </p:spPr>
      </p:pic>
    </p:spTree>
    <p:extLst>
      <p:ext uri="{BB962C8B-B14F-4D97-AF65-F5344CB8AC3E}">
        <p14:creationId xmlns:p14="http://schemas.microsoft.com/office/powerpoint/2010/main" val="211884249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DDB47F-91B3-4706-2F30-E9B194C5DC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Tabel</a:t>
            </a:r>
            <a:r>
              <a:rPr lang="en-US" dirty="0">
                <a:effectLst/>
              </a:rPr>
              <a:t> B4.2 Brede </a:t>
            </a:r>
            <a:r>
              <a:rPr lang="en-US" dirty="0" err="1">
                <a:effectLst/>
              </a:rPr>
              <a:t>Welvaart</a:t>
            </a:r>
            <a:r>
              <a:rPr lang="en-US" dirty="0">
                <a:effectLst/>
              </a:rPr>
              <a:t> in de MRA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deelregio’s</a:t>
            </a:r>
            <a:r>
              <a:rPr lang="en-US" dirty="0">
                <a:effectLst/>
              </a:rPr>
              <a:t>, 2022 </a:t>
            </a:r>
          </a:p>
          <a:p>
            <a:r>
              <a:rPr lang="en-US" dirty="0">
                <a:effectLst/>
              </a:rPr>
              <a:t>Index </a:t>
            </a:r>
            <a:r>
              <a:rPr lang="en-US" dirty="0" err="1">
                <a:effectLst/>
              </a:rPr>
              <a:t>t.o.v</a:t>
            </a:r>
            <a:r>
              <a:rPr lang="en-US" dirty="0">
                <a:effectLst/>
              </a:rPr>
              <a:t>. Nederland  (</a:t>
            </a:r>
            <a:r>
              <a:rPr lang="en-US" dirty="0" err="1">
                <a:effectLst/>
              </a:rPr>
              <a:t>Neder</a:t>
            </a:r>
            <a:r>
              <a:rPr lang="en-US" dirty="0">
                <a:effectLst/>
              </a:rPr>
              <a:t>-land=1). </a:t>
            </a:r>
            <a:r>
              <a:rPr lang="en-US" dirty="0" err="1">
                <a:effectLst/>
              </a:rPr>
              <a:t>Een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hoge</a:t>
            </a:r>
            <a:r>
              <a:rPr lang="en-US" dirty="0">
                <a:effectLst/>
              </a:rPr>
              <a:t> score is </a:t>
            </a:r>
            <a:r>
              <a:rPr lang="en-US" dirty="0" err="1">
                <a:effectLst/>
              </a:rPr>
              <a:t>gunstig</a:t>
            </a:r>
            <a:r>
              <a:rPr lang="en-US" dirty="0">
                <a:effectLst/>
              </a:rPr>
              <a:t> in termen van brede </a:t>
            </a:r>
            <a:r>
              <a:rPr lang="en-US" dirty="0" err="1">
                <a:effectLst/>
              </a:rPr>
              <a:t>welvaart</a:t>
            </a:r>
            <a:endParaRPr lang="en-US" dirty="0">
              <a:effectLst/>
            </a:endParaRPr>
          </a:p>
          <a:p>
            <a:endParaRPr lang="en-NL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86E0DE9-6AAC-6E70-A5B7-4D67FA3ED60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4792" b="421"/>
          <a:stretch/>
        </p:blipFill>
        <p:spPr>
          <a:xfrm>
            <a:off x="4871070" y="188640"/>
            <a:ext cx="4968552" cy="6408712"/>
          </a:xfrm>
        </p:spPr>
      </p:pic>
    </p:spTree>
    <p:extLst>
      <p:ext uri="{BB962C8B-B14F-4D97-AF65-F5344CB8AC3E}">
        <p14:creationId xmlns:p14="http://schemas.microsoft.com/office/powerpoint/2010/main" val="395109275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0D099AFA-314E-C67E-98FE-991FC7BBF66B}"/>
              </a:ext>
            </a:extLst>
          </p:cNvPr>
          <p:cNvSpPr txBox="1">
            <a:spLocks/>
          </p:cNvSpPr>
          <p:nvPr/>
        </p:nvSpPr>
        <p:spPr bwMode="gray">
          <a:xfrm>
            <a:off x="-1" y="1124744"/>
            <a:ext cx="12190413" cy="50769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7971" indent="-287971" algn="l" defTabSz="1219078" rtl="0" eaLnBrk="1" latinLnBrk="0" hangingPunct="1">
              <a:spcBef>
                <a:spcPts val="0"/>
              </a:spcBef>
              <a:buClr>
                <a:schemeClr val="accent1"/>
              </a:buClr>
              <a:buSzPct val="125000"/>
              <a:buFont typeface="Systeemlettertype"/>
              <a:buChar char="+"/>
              <a:defRPr sz="21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575942" indent="-287971" algn="l" defTabSz="1219078" rtl="0" eaLnBrk="1" latinLnBrk="0" hangingPunct="1">
              <a:spcBef>
                <a:spcPts val="0"/>
              </a:spcBef>
              <a:buFont typeface="Corbel" pitchFamily="34" charset="0"/>
              <a:buChar char="–"/>
              <a:defRPr sz="18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863914" indent="-287971" algn="l" defTabSz="1219078" rtl="0" eaLnBrk="1" latinLnBrk="0" hangingPunct="1">
              <a:spcBef>
                <a:spcPts val="0"/>
              </a:spcBef>
              <a:buClrTx/>
              <a:buSzPct val="100000"/>
              <a:buFont typeface="Corbel" pitchFamily="34" charset="0"/>
              <a:buChar char="-"/>
              <a:defRPr sz="15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87971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6pPr>
            <a:lvl7pPr marL="575942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7pPr>
            <a:lvl8pPr marL="863914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133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8pPr>
            <a:lvl9pPr marL="0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18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9pPr>
          </a:lstStyle>
          <a:p>
            <a:pPr marL="0" lvl="0" indent="0" algn="ctr">
              <a:buFont typeface="Systeemlettertype"/>
              <a:buNone/>
            </a:pPr>
            <a:endParaRPr lang="nl-NL" sz="7200" dirty="0">
              <a:solidFill>
                <a:srgbClr val="004699"/>
              </a:solidFill>
              <a:latin typeface="Zilla Slab Light" pitchFamily="2" charset="77"/>
              <a:ea typeface="Zilla Slab Light" pitchFamily="2" charset="77"/>
            </a:endParaRPr>
          </a:p>
          <a:p>
            <a:pPr marL="0" lvl="0" indent="0" algn="ctr">
              <a:buFont typeface="Systeemlettertype"/>
              <a:buNone/>
            </a:pPr>
            <a:r>
              <a:rPr lang="nl-NL" sz="7200" dirty="0">
                <a:solidFill>
                  <a:srgbClr val="00A3DB"/>
                </a:solidFill>
                <a:latin typeface="Zilla Slab Light" pitchFamily="2" charset="77"/>
                <a:ea typeface="Zilla Slab Light" pitchFamily="2" charset="77"/>
              </a:rPr>
              <a:t>Bijlage 5</a:t>
            </a:r>
          </a:p>
          <a:p>
            <a:pPr marL="0" indent="0" algn="ctr">
              <a:buNone/>
            </a:pPr>
            <a:r>
              <a:rPr lang="en-US" sz="7200" b="1" dirty="0" err="1">
                <a:solidFill>
                  <a:srgbClr val="00A3DB"/>
                </a:solidFill>
                <a:effectLst/>
                <a:latin typeface="Zilla Slab" pitchFamily="2" charset="77"/>
                <a:ea typeface="Zilla Slab" pitchFamily="2" charset="77"/>
              </a:rPr>
              <a:t>Woon-werkverkeer</a:t>
            </a:r>
            <a:r>
              <a:rPr lang="en-US" sz="7200" b="1" dirty="0">
                <a:solidFill>
                  <a:srgbClr val="00A3DB"/>
                </a:solidFill>
                <a:effectLst/>
                <a:latin typeface="Zilla Slab" pitchFamily="2" charset="77"/>
                <a:ea typeface="Zilla Slab" pitchFamily="2" charset="77"/>
              </a:rPr>
              <a:t> </a:t>
            </a:r>
          </a:p>
          <a:p>
            <a:pPr marL="0" indent="0" algn="ctr">
              <a:buNone/>
            </a:pPr>
            <a:r>
              <a:rPr lang="en-US" sz="7200" b="1" dirty="0" err="1">
                <a:solidFill>
                  <a:srgbClr val="00A3DB"/>
                </a:solidFill>
                <a:effectLst/>
                <a:latin typeface="Zilla Slab" pitchFamily="2" charset="77"/>
                <a:ea typeface="Zilla Slab" pitchFamily="2" charset="77"/>
              </a:rPr>
              <a:t>en</a:t>
            </a:r>
            <a:r>
              <a:rPr lang="en-US" sz="7200" b="1" dirty="0">
                <a:solidFill>
                  <a:srgbClr val="00A3DB"/>
                </a:solidFill>
                <a:effectLst/>
                <a:latin typeface="Zilla Slab" pitchFamily="2" charset="77"/>
                <a:ea typeface="Zilla Slab" pitchFamily="2" charset="77"/>
              </a:rPr>
              <a:t> </a:t>
            </a:r>
            <a:r>
              <a:rPr lang="en-US" sz="7200" b="1" dirty="0" err="1">
                <a:solidFill>
                  <a:srgbClr val="00A3DB"/>
                </a:solidFill>
                <a:effectLst/>
                <a:latin typeface="Zilla Slab" pitchFamily="2" charset="77"/>
                <a:ea typeface="Zilla Slab" pitchFamily="2" charset="77"/>
              </a:rPr>
              <a:t>verhuizingen</a:t>
            </a:r>
            <a:endParaRPr lang="en-US" sz="7200" b="1" dirty="0">
              <a:solidFill>
                <a:srgbClr val="00A3DB"/>
              </a:solidFill>
              <a:effectLst/>
              <a:latin typeface="Zilla Slab" pitchFamily="2" charset="77"/>
              <a:ea typeface="Zilla Slab" pitchFamily="2" charset="77"/>
            </a:endParaRPr>
          </a:p>
          <a:p>
            <a:pPr marL="0" lvl="0" indent="0" algn="ctr">
              <a:buFont typeface="Systeemlettertype"/>
              <a:buNone/>
            </a:pPr>
            <a:endParaRPr lang="nl-NL" sz="7200" b="1" dirty="0">
              <a:solidFill>
                <a:srgbClr val="00A3DB"/>
              </a:solidFill>
              <a:latin typeface="Zilla Slab" pitchFamily="2" charset="77"/>
              <a:ea typeface="Zilla Slab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09441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61BAB2-27F0-A4BF-3EAE-DF8712CCDE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1.8 </a:t>
            </a:r>
            <a:r>
              <a:rPr lang="en-US" dirty="0" err="1">
                <a:effectLst/>
              </a:rPr>
              <a:t>Arbeidsvolume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volgt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groei</a:t>
            </a:r>
            <a:r>
              <a:rPr lang="en-US" dirty="0">
                <a:effectLst/>
              </a:rPr>
              <a:t> van </a:t>
            </a:r>
            <a:r>
              <a:rPr lang="en-US" dirty="0" err="1">
                <a:effectLst/>
              </a:rPr>
              <a:t>brp</a:t>
            </a:r>
            <a:r>
              <a:rPr lang="en-US" dirty="0">
                <a:effectLst/>
              </a:rPr>
              <a:t>, met name </a:t>
            </a:r>
            <a:r>
              <a:rPr lang="en-US" dirty="0" err="1">
                <a:effectLst/>
              </a:rPr>
              <a:t>gedreven</a:t>
            </a:r>
            <a:r>
              <a:rPr lang="en-US" dirty="0">
                <a:effectLst/>
              </a:rPr>
              <a:t> door </a:t>
            </a:r>
            <a:r>
              <a:rPr lang="en-US" dirty="0" err="1">
                <a:effectLst/>
              </a:rPr>
              <a:t>zzp’ers</a:t>
            </a:r>
            <a:endParaRPr lang="en-US" dirty="0">
              <a:effectLst/>
            </a:endParaRPr>
          </a:p>
          <a:p>
            <a:endParaRPr lang="en-NL" dirty="0"/>
          </a:p>
        </p:txBody>
      </p:sp>
      <p:pic>
        <p:nvPicPr>
          <p:cNvPr id="9" name="Picture Placeholder 11">
            <a:extLst>
              <a:ext uri="{FF2B5EF4-FFF2-40B4-BE49-F238E27FC236}">
                <a16:creationId xmlns:a16="http://schemas.microsoft.com/office/drawing/2014/main" id="{1A33115F-5218-B3D3-4C88-D0B15449581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37" t="1" r="-1" b="-9089"/>
          <a:stretch/>
        </p:blipFill>
        <p:spPr>
          <a:xfrm>
            <a:off x="4364294" y="1556792"/>
            <a:ext cx="7275528" cy="5040560"/>
          </a:xfrm>
        </p:spPr>
      </p:pic>
    </p:spTree>
    <p:extLst>
      <p:ext uri="{BB962C8B-B14F-4D97-AF65-F5344CB8AC3E}">
        <p14:creationId xmlns:p14="http://schemas.microsoft.com/office/powerpoint/2010/main" val="271687387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06B592-1320-5421-6231-2A1CB4FEA30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Tabel</a:t>
            </a:r>
            <a:r>
              <a:rPr lang="en-US" dirty="0">
                <a:effectLst/>
              </a:rPr>
              <a:t> B5.1 </a:t>
            </a:r>
            <a:r>
              <a:rPr lang="en-US" dirty="0" err="1">
                <a:effectLst/>
              </a:rPr>
              <a:t>Woon-werkbalans</a:t>
            </a:r>
            <a:r>
              <a:rPr lang="en-US" dirty="0">
                <a:effectLst/>
              </a:rPr>
              <a:t> van MRA </a:t>
            </a:r>
            <a:r>
              <a:rPr lang="en-US" dirty="0" err="1">
                <a:effectLst/>
              </a:rPr>
              <a:t>naar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deelregio</a:t>
            </a:r>
            <a:r>
              <a:rPr lang="en-US" dirty="0">
                <a:effectLst/>
              </a:rPr>
              <a:t>, 2022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4BE1DE3-CD04-D016-9D52-8FF3968C170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2198" r="58"/>
          <a:stretch/>
        </p:blipFill>
        <p:spPr>
          <a:xfrm>
            <a:off x="4871070" y="188640"/>
            <a:ext cx="4464496" cy="6408712"/>
          </a:xfrm>
        </p:spPr>
      </p:pic>
    </p:spTree>
    <p:extLst>
      <p:ext uri="{BB962C8B-B14F-4D97-AF65-F5344CB8AC3E}">
        <p14:creationId xmlns:p14="http://schemas.microsoft.com/office/powerpoint/2010/main" val="413278951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6EEA5-3F4E-8FDE-E645-F2651BDBDA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Tabel</a:t>
            </a:r>
            <a:r>
              <a:rPr lang="en-US" dirty="0">
                <a:effectLst/>
              </a:rPr>
              <a:t> B5.2 </a:t>
            </a:r>
            <a:r>
              <a:rPr lang="en-US" dirty="0" err="1">
                <a:effectLst/>
              </a:rPr>
              <a:t>Woon-werkverkeer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binnen</a:t>
            </a:r>
            <a:r>
              <a:rPr lang="en-US" dirty="0">
                <a:effectLst/>
              </a:rPr>
              <a:t> de MRA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met </a:t>
            </a:r>
            <a:r>
              <a:rPr lang="en-US" dirty="0" err="1">
                <a:effectLst/>
              </a:rPr>
              <a:t>Overig</a:t>
            </a:r>
            <a:r>
              <a:rPr lang="en-US" dirty="0">
                <a:effectLst/>
              </a:rPr>
              <a:t> Nederland, 2022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B3F4D7E-14B6-472D-22F3-78137628C61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3409" r="393" b="-4546"/>
          <a:stretch/>
        </p:blipFill>
        <p:spPr>
          <a:xfrm>
            <a:off x="4439022" y="188640"/>
            <a:ext cx="7056784" cy="6408712"/>
          </a:xfrm>
        </p:spPr>
      </p:pic>
    </p:spTree>
    <p:extLst>
      <p:ext uri="{BB962C8B-B14F-4D97-AF65-F5344CB8AC3E}">
        <p14:creationId xmlns:p14="http://schemas.microsoft.com/office/powerpoint/2010/main" val="412240705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B38CD6-0E28-9598-74C8-613025560D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Tabel</a:t>
            </a:r>
            <a:r>
              <a:rPr lang="en-US" dirty="0">
                <a:effectLst/>
              </a:rPr>
              <a:t> B5.3 </a:t>
            </a:r>
            <a:r>
              <a:rPr lang="en-US" dirty="0" err="1">
                <a:effectLst/>
              </a:rPr>
              <a:t>Woon-werkverkeer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binnen</a:t>
            </a:r>
            <a:r>
              <a:rPr lang="en-US" dirty="0">
                <a:effectLst/>
              </a:rPr>
              <a:t> de MRA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met </a:t>
            </a:r>
            <a:r>
              <a:rPr lang="en-US" dirty="0" err="1">
                <a:effectLst/>
              </a:rPr>
              <a:t>overige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delen</a:t>
            </a:r>
            <a:r>
              <a:rPr lang="en-US" dirty="0">
                <a:effectLst/>
              </a:rPr>
              <a:t> van Nederland, 2022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5555820-E23F-1CB6-6B0E-3C23B217270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1" t="2206" b="-364"/>
          <a:stretch/>
        </p:blipFill>
        <p:spPr>
          <a:xfrm>
            <a:off x="4799062" y="188640"/>
            <a:ext cx="4824536" cy="6408712"/>
          </a:xfrm>
        </p:spPr>
      </p:pic>
    </p:spTree>
    <p:extLst>
      <p:ext uri="{BB962C8B-B14F-4D97-AF65-F5344CB8AC3E}">
        <p14:creationId xmlns:p14="http://schemas.microsoft.com/office/powerpoint/2010/main" val="147489347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AAAD0-A4E6-5335-5849-EBB2E1EAD9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Tabel</a:t>
            </a:r>
            <a:r>
              <a:rPr lang="en-US" dirty="0">
                <a:effectLst/>
              </a:rPr>
              <a:t> B5.4 </a:t>
            </a:r>
            <a:r>
              <a:rPr lang="en-US" dirty="0" err="1">
                <a:effectLst/>
              </a:rPr>
              <a:t>Verhuizingen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binnen</a:t>
            </a:r>
            <a:r>
              <a:rPr lang="en-US" dirty="0">
                <a:effectLst/>
              </a:rPr>
              <a:t> de MRA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naar</a:t>
            </a:r>
            <a:r>
              <a:rPr lang="en-US" dirty="0">
                <a:effectLst/>
              </a:rPr>
              <a:t> of </a:t>
            </a:r>
            <a:r>
              <a:rPr lang="en-US" dirty="0" err="1">
                <a:effectLst/>
              </a:rPr>
              <a:t>vanuit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overige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delen</a:t>
            </a:r>
            <a:r>
              <a:rPr lang="en-US" dirty="0">
                <a:effectLst/>
              </a:rPr>
              <a:t> van Nederland, 2022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573D061-E476-217B-FB2E-59BEEB64A12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2528" b="-894"/>
          <a:stretch/>
        </p:blipFill>
        <p:spPr>
          <a:xfrm>
            <a:off x="4799062" y="188640"/>
            <a:ext cx="4824536" cy="6408712"/>
          </a:xfrm>
        </p:spPr>
      </p:pic>
    </p:spTree>
    <p:extLst>
      <p:ext uri="{BB962C8B-B14F-4D97-AF65-F5344CB8AC3E}">
        <p14:creationId xmlns:p14="http://schemas.microsoft.com/office/powerpoint/2010/main" val="361671805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7CD203-7274-E229-7808-322201C2D9E6}"/>
              </a:ext>
            </a:extLst>
          </p:cNvPr>
          <p:cNvSpPr/>
          <p:nvPr/>
        </p:nvSpPr>
        <p:spPr>
          <a:xfrm>
            <a:off x="0" y="0"/>
            <a:ext cx="121904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23972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45AD61-5D06-BDE7-87E5-1550A3AB42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1.9 </a:t>
            </a:r>
            <a:r>
              <a:rPr lang="en-US" dirty="0" err="1">
                <a:effectLst/>
              </a:rPr>
              <a:t>Sterke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groei</a:t>
            </a:r>
            <a:r>
              <a:rPr lang="en-US" dirty="0">
                <a:effectLst/>
              </a:rPr>
              <a:t> in </a:t>
            </a:r>
            <a:r>
              <a:rPr lang="en-US" dirty="0" err="1">
                <a:effectLst/>
              </a:rPr>
              <a:t>Informatie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communicatie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Zakelijke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diensten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Horeca</a:t>
            </a:r>
            <a:endParaRPr lang="en-US" dirty="0">
              <a:effectLst/>
            </a:endParaRPr>
          </a:p>
          <a:p>
            <a:endParaRPr lang="en-NL" dirty="0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196DEE00-F8C6-096D-03B8-E0A9AB3EEC2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47" t="1" r="-27849" b="352"/>
          <a:stretch/>
        </p:blipFill>
        <p:spPr>
          <a:xfrm>
            <a:off x="4364294" y="1556792"/>
            <a:ext cx="7275528" cy="5040560"/>
          </a:xfrm>
        </p:spPr>
      </p:pic>
    </p:spTree>
    <p:extLst>
      <p:ext uri="{BB962C8B-B14F-4D97-AF65-F5344CB8AC3E}">
        <p14:creationId xmlns:p14="http://schemas.microsoft.com/office/powerpoint/2010/main" val="2395869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6B3062-4491-4F61-5D76-49D7BB418C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Tabel</a:t>
            </a:r>
            <a:r>
              <a:rPr lang="en-US" dirty="0">
                <a:effectLst/>
              </a:rPr>
              <a:t> 1.1 </a:t>
            </a:r>
            <a:r>
              <a:rPr lang="en-US" dirty="0" err="1">
                <a:effectLst/>
              </a:rPr>
              <a:t>Investeringen</a:t>
            </a:r>
            <a:r>
              <a:rPr lang="en-US" dirty="0">
                <a:effectLst/>
              </a:rPr>
              <a:t> in </a:t>
            </a:r>
            <a:r>
              <a:rPr lang="en-US" dirty="0" err="1">
                <a:effectLst/>
              </a:rPr>
              <a:t>vaste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activa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naar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typ</a:t>
            </a:r>
            <a:r>
              <a:rPr lang="en-NL" dirty="0"/>
              <a:t>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D6F32-128D-4290-66D6-4E19ED4DED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B78E421-6F3D-D5ED-3304-3D4B36A9411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9" t="4542" r="-195" b="82"/>
          <a:stretch/>
        </p:blipFill>
        <p:spPr>
          <a:xfrm>
            <a:off x="4367014" y="1556792"/>
            <a:ext cx="6912768" cy="4536504"/>
          </a:xfrm>
        </p:spPr>
      </p:pic>
    </p:spTree>
    <p:extLst>
      <p:ext uri="{BB962C8B-B14F-4D97-AF65-F5344CB8AC3E}">
        <p14:creationId xmlns:p14="http://schemas.microsoft.com/office/powerpoint/2010/main" val="2161654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C6822B-D4B0-AE0A-513C-56767C0595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1.10 </a:t>
            </a:r>
            <a:r>
              <a:rPr lang="en-US" dirty="0" err="1">
                <a:effectLst/>
              </a:rPr>
              <a:t>Uitgaven</a:t>
            </a:r>
            <a:r>
              <a:rPr lang="en-US" dirty="0">
                <a:effectLst/>
              </a:rPr>
              <a:t> Research &amp; Development (R&amp;D)</a:t>
            </a: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BAC66-C155-A7A0-B72B-7D03FA3E5B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A50B093-DA59-CC90-5E40-78EB4CACC43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42" r="42" b="4800"/>
          <a:stretch/>
        </p:blipFill>
        <p:spPr>
          <a:xfrm>
            <a:off x="4364294" y="1556792"/>
            <a:ext cx="6411432" cy="5077718"/>
          </a:xfrm>
        </p:spPr>
      </p:pic>
    </p:spTree>
    <p:extLst>
      <p:ext uri="{BB962C8B-B14F-4D97-AF65-F5344CB8AC3E}">
        <p14:creationId xmlns:p14="http://schemas.microsoft.com/office/powerpoint/2010/main" val="2092438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BAC9F9-A319-9849-B05B-8EB2ED5368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" y="1124744"/>
            <a:ext cx="12190413" cy="5076973"/>
          </a:xfrm>
        </p:spPr>
        <p:txBody>
          <a:bodyPr/>
          <a:lstStyle/>
          <a:p>
            <a:pPr marL="0" indent="0" algn="ctr">
              <a:buNone/>
            </a:pPr>
            <a:endParaRPr lang="nl-NL" sz="7200" dirty="0">
              <a:solidFill>
                <a:srgbClr val="004699"/>
              </a:solidFill>
              <a:latin typeface="Zilla Slab Light" pitchFamily="2" charset="77"/>
              <a:ea typeface="Zilla Slab Light" pitchFamily="2" charset="77"/>
            </a:endParaRPr>
          </a:p>
          <a:p>
            <a:pPr marL="0" indent="0" algn="ctr">
              <a:buNone/>
            </a:pPr>
            <a:r>
              <a:rPr lang="nl-NL" sz="7200" b="1" dirty="0">
                <a:solidFill>
                  <a:srgbClr val="00A3DB"/>
                </a:solidFill>
                <a:latin typeface="Zilla Slab" pitchFamily="2" charset="77"/>
                <a:ea typeface="Zilla Slab" pitchFamily="2" charset="77"/>
              </a:rPr>
              <a:t>2 Bevolking en </a:t>
            </a:r>
          </a:p>
          <a:p>
            <a:pPr marL="0" indent="0" algn="ctr">
              <a:buNone/>
            </a:pPr>
            <a:r>
              <a:rPr lang="nl-NL" sz="7200" b="1" dirty="0">
                <a:solidFill>
                  <a:srgbClr val="00A3DB"/>
                </a:solidFill>
                <a:latin typeface="Zilla Slab" pitchFamily="2" charset="77"/>
                <a:ea typeface="Zilla Slab" pitchFamily="2" charset="77"/>
              </a:rPr>
              <a:t>arbeidsmarkt</a:t>
            </a:r>
          </a:p>
        </p:txBody>
      </p:sp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493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6840115" cy="757238"/>
          </a:xfrm>
        </p:spPr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2.1 </a:t>
            </a:r>
            <a:r>
              <a:rPr lang="en-US" dirty="0" err="1">
                <a:effectLst/>
              </a:rPr>
              <a:t>Werkgelegenheid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blijft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groeien</a:t>
            </a:r>
            <a:r>
              <a:rPr lang="en-US" dirty="0">
                <a:effectLst/>
              </a:rPr>
              <a:t>, maar </a:t>
            </a:r>
            <a:r>
              <a:rPr lang="en-US" dirty="0" err="1">
                <a:effectLst/>
              </a:rPr>
              <a:t>werkloosheid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neemt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ook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weer</a:t>
            </a:r>
            <a:r>
              <a:rPr lang="en-US" dirty="0">
                <a:effectLst/>
              </a:rPr>
              <a:t> toe</a:t>
            </a:r>
          </a:p>
        </p:txBody>
      </p:sp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76CEBD4A-1B93-3BFA-A439-28BC4D796FD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37" t="-1" r="135" b="-886"/>
          <a:stretch/>
        </p:blipFill>
        <p:spPr>
          <a:xfrm>
            <a:off x="4364294" y="1556792"/>
            <a:ext cx="7203520" cy="4608512"/>
          </a:xfrm>
        </p:spPr>
      </p:pic>
    </p:spTree>
    <p:extLst>
      <p:ext uri="{BB962C8B-B14F-4D97-AF65-F5344CB8AC3E}">
        <p14:creationId xmlns:p14="http://schemas.microsoft.com/office/powerpoint/2010/main" val="2549903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0BFBF4-B026-14F4-8E04-EB15F7D8A2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2.2 Na de </a:t>
            </a:r>
            <a:r>
              <a:rPr lang="en-US" dirty="0" err="1">
                <a:effectLst/>
              </a:rPr>
              <a:t>coronacrisis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kende</a:t>
            </a:r>
            <a:r>
              <a:rPr lang="en-US" dirty="0">
                <a:effectLst/>
              </a:rPr>
              <a:t> de MRA de </a:t>
            </a:r>
            <a:r>
              <a:rPr lang="en-US" dirty="0" err="1">
                <a:effectLst/>
              </a:rPr>
              <a:t>hoogste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vacaturegraad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ooit</a:t>
            </a:r>
            <a:endParaRPr lang="en-US" dirty="0">
              <a:effectLst/>
            </a:endParaRP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50D00C-942A-C63E-BF8D-CD2115E237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1971079E-865E-0959-EE56-5814E714126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37" t="1" r="361" b="-1"/>
          <a:stretch/>
        </p:blipFill>
        <p:spPr>
          <a:xfrm>
            <a:off x="4364294" y="1556792"/>
            <a:ext cx="7275528" cy="4644925"/>
          </a:xfrm>
        </p:spPr>
      </p:pic>
    </p:spTree>
    <p:extLst>
      <p:ext uri="{BB962C8B-B14F-4D97-AF65-F5344CB8AC3E}">
        <p14:creationId xmlns:p14="http://schemas.microsoft.com/office/powerpoint/2010/main" val="1048123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1934A8-D16B-B2D5-6CE4-23741A9C1A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2.3 </a:t>
            </a:r>
            <a:r>
              <a:rPr lang="en-US" dirty="0" err="1">
                <a:effectLst/>
              </a:rPr>
              <a:t>Kwalitatieve</a:t>
            </a:r>
            <a:r>
              <a:rPr lang="en-US" dirty="0">
                <a:effectLst/>
              </a:rPr>
              <a:t> mismatch </a:t>
            </a:r>
            <a:r>
              <a:rPr lang="en-US" dirty="0" err="1">
                <a:effectLst/>
              </a:rPr>
              <a:t>tussen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arbeidsvraag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arbeidsaanbod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groeit</a:t>
            </a:r>
            <a:endParaRPr lang="en-US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6D17EB-4CFB-6BDF-AD6E-A044AE215B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6" name="Picture Placeholder 11">
            <a:extLst>
              <a:ext uri="{FF2B5EF4-FFF2-40B4-BE49-F238E27FC236}">
                <a16:creationId xmlns:a16="http://schemas.microsoft.com/office/drawing/2014/main" id="{D61394A0-ED96-1B01-5F56-7CB3839EABC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38" r="646"/>
          <a:stretch/>
        </p:blipFill>
        <p:spPr>
          <a:xfrm>
            <a:off x="4364294" y="1556792"/>
            <a:ext cx="7275528" cy="4824536"/>
          </a:xfrm>
        </p:spPr>
      </p:pic>
    </p:spTree>
    <p:extLst>
      <p:ext uri="{BB962C8B-B14F-4D97-AF65-F5344CB8AC3E}">
        <p14:creationId xmlns:p14="http://schemas.microsoft.com/office/powerpoint/2010/main" val="3878646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95498"/>
            <a:ext cx="7205663" cy="757238"/>
          </a:xfrm>
        </p:spPr>
        <p:txBody>
          <a:bodyPr/>
          <a:lstStyle/>
          <a:p>
            <a:r>
              <a:rPr lang="nl-NL" dirty="0"/>
              <a:t>Deelregio’s MRA</a:t>
            </a:r>
          </a:p>
        </p:txBody>
      </p:sp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1FE84C01-5085-6B59-EBA1-B5C31D4A11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2" r="622"/>
          <a:stretch/>
        </p:blipFill>
        <p:spPr bwMode="gray">
          <a:xfrm>
            <a:off x="4389629" y="1412776"/>
            <a:ext cx="7449753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47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03B53A-2512-4401-50A2-C289499627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Tabel</a:t>
            </a:r>
            <a:r>
              <a:rPr lang="en-US" dirty="0">
                <a:effectLst/>
              </a:rPr>
              <a:t> 2.1 </a:t>
            </a:r>
            <a:r>
              <a:rPr lang="en-US" dirty="0" err="1">
                <a:effectLst/>
              </a:rPr>
              <a:t>Bevolkingsgroei</a:t>
            </a:r>
            <a:r>
              <a:rPr lang="en-US" dirty="0">
                <a:effectLst/>
              </a:rPr>
              <a:t> MRA </a:t>
            </a:r>
            <a:r>
              <a:rPr lang="en-US" dirty="0" err="1">
                <a:effectLst/>
              </a:rPr>
              <a:t>naar</a:t>
            </a:r>
            <a:r>
              <a:rPr lang="en-US" dirty="0">
                <a:effectLst/>
              </a:rPr>
              <a:t> regio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periode</a:t>
            </a:r>
            <a:endParaRPr lang="en-US" dirty="0">
              <a:effectLst/>
            </a:endParaRP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513923-4B48-5117-42F1-3F050D79B9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9" name="Picture Placeholder 11">
            <a:extLst>
              <a:ext uri="{FF2B5EF4-FFF2-40B4-BE49-F238E27FC236}">
                <a16:creationId xmlns:a16="http://schemas.microsoft.com/office/drawing/2014/main" id="{5752621C-D924-1887-3158-276C3C63993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37" t="4762" r="147" b="-1590"/>
          <a:stretch/>
        </p:blipFill>
        <p:spPr>
          <a:xfrm>
            <a:off x="4364294" y="1556792"/>
            <a:ext cx="7275528" cy="4392613"/>
          </a:xfrm>
        </p:spPr>
      </p:pic>
    </p:spTree>
    <p:extLst>
      <p:ext uri="{BB962C8B-B14F-4D97-AF65-F5344CB8AC3E}">
        <p14:creationId xmlns:p14="http://schemas.microsoft.com/office/powerpoint/2010/main" val="1742124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B825F6-3341-C676-DD02-51306CCBB6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2.4 </a:t>
            </a:r>
            <a:r>
              <a:rPr lang="en-US" dirty="0" err="1">
                <a:effectLst/>
              </a:rPr>
              <a:t>Bevolkingsgroei</a:t>
            </a:r>
            <a:r>
              <a:rPr lang="en-US" dirty="0">
                <a:effectLst/>
              </a:rPr>
              <a:t> in MRA steeds </a:t>
            </a:r>
            <a:r>
              <a:rPr lang="en-US" dirty="0" err="1">
                <a:effectLst/>
              </a:rPr>
              <a:t>meer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gedreven</a:t>
            </a:r>
            <a:r>
              <a:rPr lang="en-US" dirty="0">
                <a:effectLst/>
              </a:rPr>
              <a:t> door </a:t>
            </a:r>
            <a:r>
              <a:rPr lang="en-US" dirty="0" err="1">
                <a:effectLst/>
              </a:rPr>
              <a:t>buitenlands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migratiesaldo</a:t>
            </a:r>
            <a:endParaRPr lang="en-US" dirty="0">
              <a:effectLst/>
            </a:endParaRP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3F06C-9A48-CC81-5CEC-CBC091D6F7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04929585-4AB9-D9B1-F4C8-A2E9F9F153F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39" r="1" b="902"/>
          <a:stretch/>
        </p:blipFill>
        <p:spPr>
          <a:xfrm>
            <a:off x="4364294" y="1556792"/>
            <a:ext cx="7059504" cy="5040560"/>
          </a:xfrm>
        </p:spPr>
      </p:pic>
    </p:spTree>
    <p:extLst>
      <p:ext uri="{BB962C8B-B14F-4D97-AF65-F5344CB8AC3E}">
        <p14:creationId xmlns:p14="http://schemas.microsoft.com/office/powerpoint/2010/main" val="1952498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5041E9-4B9D-D29A-541A-1A28614F9B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2.5 </a:t>
            </a:r>
            <a:r>
              <a:rPr lang="en-US" dirty="0" err="1">
                <a:effectLst/>
              </a:rPr>
              <a:t>Bruto-arbeidsparticipatie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groeit</a:t>
            </a:r>
            <a:r>
              <a:rPr lang="en-US" dirty="0">
                <a:effectLst/>
              </a:rPr>
              <a:t> in 2023 </a:t>
            </a:r>
            <a:r>
              <a:rPr lang="en-US" dirty="0" err="1">
                <a:effectLst/>
              </a:rPr>
              <a:t>relatief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sterk</a:t>
            </a:r>
            <a:endParaRPr lang="en-US" dirty="0">
              <a:effectLst/>
            </a:endParaRP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0F5C9-8E7D-E53F-F583-77552AF200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9C1F18B7-27F4-6C74-DC47-3856C6E9064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37" t="1" r="524"/>
          <a:stretch/>
        </p:blipFill>
        <p:spPr>
          <a:xfrm>
            <a:off x="4364294" y="1556792"/>
            <a:ext cx="7275528" cy="4644925"/>
          </a:xfrm>
        </p:spPr>
      </p:pic>
    </p:spTree>
    <p:extLst>
      <p:ext uri="{BB962C8B-B14F-4D97-AF65-F5344CB8AC3E}">
        <p14:creationId xmlns:p14="http://schemas.microsoft.com/office/powerpoint/2010/main" val="84349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8063A0-016E-065C-27DB-EEF80BC432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2.6 </a:t>
            </a:r>
            <a:r>
              <a:rPr lang="en-US" dirty="0" err="1">
                <a:effectLst/>
              </a:rPr>
              <a:t>Werkzame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beroepsbevolking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groeit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sneller</a:t>
            </a:r>
            <a:r>
              <a:rPr lang="en-US" dirty="0">
                <a:effectLst/>
              </a:rPr>
              <a:t> dan </a:t>
            </a:r>
            <a:r>
              <a:rPr lang="en-US" dirty="0" err="1">
                <a:effectLst/>
              </a:rPr>
              <a:t>potentiële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beroepsbevolking</a:t>
            </a:r>
            <a:endParaRPr lang="en-US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3DC89-AE27-3BD7-186B-EC6EC5D1BF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22C4F271-68D5-DC8B-F722-73CDBBB30B8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37" t="1" r="524"/>
          <a:stretch/>
        </p:blipFill>
        <p:spPr>
          <a:xfrm>
            <a:off x="4364294" y="1556792"/>
            <a:ext cx="7275528" cy="4644925"/>
          </a:xfrm>
        </p:spPr>
      </p:pic>
    </p:spTree>
    <p:extLst>
      <p:ext uri="{BB962C8B-B14F-4D97-AF65-F5344CB8AC3E}">
        <p14:creationId xmlns:p14="http://schemas.microsoft.com/office/powerpoint/2010/main" val="1363324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A9B8DC-E288-B2B2-D869-6CA3636C56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6336059" cy="757238"/>
          </a:xfrm>
        </p:spPr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2.7 </a:t>
            </a:r>
            <a:r>
              <a:rPr lang="en-US" dirty="0" err="1">
                <a:effectLst/>
              </a:rPr>
              <a:t>Bruto-arbeidsparticipatie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steeg</a:t>
            </a:r>
            <a:r>
              <a:rPr lang="en-US" dirty="0">
                <a:effectLst/>
              </a:rPr>
              <a:t> in alle </a:t>
            </a:r>
            <a:r>
              <a:rPr lang="en-US" dirty="0" err="1">
                <a:effectLst/>
              </a:rPr>
              <a:t>leeftijdsgroepen</a:t>
            </a:r>
            <a:r>
              <a:rPr lang="en-US" dirty="0">
                <a:effectLst/>
              </a:rPr>
              <a:t>*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857FB7-E7BF-9880-3215-5E8FB5DB2F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8CB5A85F-70AB-8159-848C-388B58FB7BB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38" r="981" b="-1151"/>
          <a:stretch/>
        </p:blipFill>
        <p:spPr>
          <a:xfrm>
            <a:off x="4364294" y="1556792"/>
            <a:ext cx="7275528" cy="4896544"/>
          </a:xfrm>
        </p:spPr>
      </p:pic>
    </p:spTree>
    <p:extLst>
      <p:ext uri="{BB962C8B-B14F-4D97-AF65-F5344CB8AC3E}">
        <p14:creationId xmlns:p14="http://schemas.microsoft.com/office/powerpoint/2010/main" val="34594001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FAF8DC-ADAA-A407-1583-7B5F266494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2.8 Steeds </a:t>
            </a:r>
            <a:r>
              <a:rPr lang="en-US" dirty="0" err="1">
                <a:effectLst/>
              </a:rPr>
              <a:t>groter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aandeel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hbo</a:t>
            </a:r>
            <a:r>
              <a:rPr lang="en-US" dirty="0">
                <a:effectLst/>
              </a:rPr>
              <a:t>-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wo-</a:t>
            </a:r>
            <a:r>
              <a:rPr lang="en-US" dirty="0" err="1">
                <a:effectLst/>
              </a:rPr>
              <a:t>opgeleiden</a:t>
            </a:r>
            <a:r>
              <a:rPr lang="en-US" dirty="0">
                <a:effectLst/>
              </a:rPr>
              <a:t> in </a:t>
            </a:r>
            <a:r>
              <a:rPr lang="en-US" dirty="0" err="1">
                <a:effectLst/>
              </a:rPr>
              <a:t>beroepsbevolking</a:t>
            </a:r>
            <a:r>
              <a:rPr lang="en-US" dirty="0">
                <a:effectLst/>
              </a:rPr>
              <a:t> MRA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1EBCCF-A35B-A976-1E4D-5B74B94B0E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9FD9C44D-CB96-5187-3F3F-7D38699AFD5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36" t="1" r="980" b="175"/>
          <a:stretch/>
        </p:blipFill>
        <p:spPr>
          <a:xfrm>
            <a:off x="4364294" y="1556792"/>
            <a:ext cx="7275528" cy="4644925"/>
          </a:xfrm>
        </p:spPr>
      </p:pic>
    </p:spTree>
    <p:extLst>
      <p:ext uri="{BB962C8B-B14F-4D97-AF65-F5344CB8AC3E}">
        <p14:creationId xmlns:p14="http://schemas.microsoft.com/office/powerpoint/2010/main" val="3425404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0486D-639E-4893-4738-B4547604B6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416179" cy="757238"/>
          </a:xfrm>
        </p:spPr>
        <p:txBody>
          <a:bodyPr/>
          <a:lstStyle/>
          <a:p>
            <a:r>
              <a:rPr lang="en-US" dirty="0" err="1">
                <a:effectLst/>
              </a:rPr>
              <a:t>Tabel</a:t>
            </a:r>
            <a:r>
              <a:rPr lang="en-US" dirty="0">
                <a:effectLst/>
              </a:rPr>
              <a:t> 2.2 </a:t>
            </a:r>
            <a:r>
              <a:rPr lang="en-US" dirty="0" err="1">
                <a:effectLst/>
              </a:rPr>
              <a:t>Participatie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werkloosheid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niet-beroepsbevolking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naar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achtergrondkenmerken</a:t>
            </a:r>
            <a:r>
              <a:rPr lang="en-US" dirty="0">
                <a:effectLst/>
              </a:rPr>
              <a:t>, 2023</a:t>
            </a: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F46C7-FA9F-88E6-0E4B-40BB5E5FFF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9" name="Picture Placeholder 11">
            <a:extLst>
              <a:ext uri="{FF2B5EF4-FFF2-40B4-BE49-F238E27FC236}">
                <a16:creationId xmlns:a16="http://schemas.microsoft.com/office/drawing/2014/main" id="{5F72FCD6-50C3-EF16-0FBA-626C3C5264F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6574" b="-543"/>
          <a:stretch/>
        </p:blipFill>
        <p:spPr>
          <a:xfrm>
            <a:off x="4364294" y="1556792"/>
            <a:ext cx="7275528" cy="4752528"/>
          </a:xfrm>
        </p:spPr>
      </p:pic>
    </p:spTree>
    <p:extLst>
      <p:ext uri="{BB962C8B-B14F-4D97-AF65-F5344CB8AC3E}">
        <p14:creationId xmlns:p14="http://schemas.microsoft.com/office/powerpoint/2010/main" val="3967782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4DB888-AD03-D854-02A3-B09D9BCEC7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2.9 </a:t>
            </a:r>
            <a:r>
              <a:rPr lang="en-US" dirty="0" err="1">
                <a:effectLst/>
              </a:rPr>
              <a:t>Aandeel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zzp’ers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terug</a:t>
            </a:r>
            <a:r>
              <a:rPr lang="en-US" dirty="0">
                <a:effectLst/>
              </a:rPr>
              <a:t> op </a:t>
            </a:r>
            <a:r>
              <a:rPr lang="en-US" dirty="0" err="1">
                <a:effectLst/>
              </a:rPr>
              <a:t>niveau</a:t>
            </a:r>
            <a:r>
              <a:rPr lang="en-US" dirty="0">
                <a:effectLst/>
              </a:rPr>
              <a:t> van </a:t>
            </a:r>
            <a:r>
              <a:rPr lang="en-US" dirty="0" err="1">
                <a:effectLst/>
              </a:rPr>
              <a:t>voor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coronapandemie</a:t>
            </a:r>
            <a:endParaRPr lang="en-US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26933-6742-DA06-D733-51EABA1C3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D9E6E013-C4A6-0580-1FC8-B5E8B313BA0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7" t="1" r="776" b="-1"/>
          <a:stretch/>
        </p:blipFill>
        <p:spPr>
          <a:xfrm>
            <a:off x="4364294" y="1556792"/>
            <a:ext cx="7275528" cy="4644925"/>
          </a:xfrm>
        </p:spPr>
      </p:pic>
    </p:spTree>
    <p:extLst>
      <p:ext uri="{BB962C8B-B14F-4D97-AF65-F5344CB8AC3E}">
        <p14:creationId xmlns:p14="http://schemas.microsoft.com/office/powerpoint/2010/main" val="328789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054C20-5A5E-FF6A-2B98-6231BEA9B2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 dirty="0" err="1"/>
              <a:t>Tabel</a:t>
            </a:r>
            <a:r>
              <a:rPr lang="en-US" dirty="0"/>
              <a:t> 2.3 </a:t>
            </a:r>
            <a:r>
              <a:rPr lang="en-US" dirty="0" err="1"/>
              <a:t>Aandeel</a:t>
            </a:r>
            <a:r>
              <a:rPr lang="en-US" dirty="0"/>
              <a:t> </a:t>
            </a:r>
            <a:r>
              <a:rPr lang="en-US" dirty="0" err="1"/>
              <a:t>zzp’ers</a:t>
            </a:r>
            <a:r>
              <a:rPr lang="en-US" dirty="0"/>
              <a:t> in MRA, Amsterdam </a:t>
            </a:r>
            <a:r>
              <a:rPr lang="en-US" dirty="0" err="1"/>
              <a:t>en</a:t>
            </a:r>
            <a:r>
              <a:rPr lang="en-US" dirty="0"/>
              <a:t> Nederland, 2022</a:t>
            </a: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126FA3-E877-035B-A056-7232B1946A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4" name="Picture Placeholder 5" descr="A black rectangle with red lines&#10;&#10;Description automatically generated">
            <a:extLst>
              <a:ext uri="{FF2B5EF4-FFF2-40B4-BE49-F238E27FC236}">
                <a16:creationId xmlns:a16="http://schemas.microsoft.com/office/drawing/2014/main" id="{E5A00D89-D3BF-1D68-C16F-EEDCAE0A654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219" t="3729" r="1976" b="547"/>
          <a:stretch/>
        </p:blipFill>
        <p:spPr>
          <a:xfrm>
            <a:off x="4295006" y="1268760"/>
            <a:ext cx="7128792" cy="5544616"/>
          </a:xfrm>
        </p:spPr>
      </p:pic>
    </p:spTree>
    <p:extLst>
      <p:ext uri="{BB962C8B-B14F-4D97-AF65-F5344CB8AC3E}">
        <p14:creationId xmlns:p14="http://schemas.microsoft.com/office/powerpoint/2010/main" val="380034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054C20-5A5E-FF6A-2B98-6231BEA9B2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2.10 </a:t>
            </a:r>
            <a:r>
              <a:rPr lang="en-US" dirty="0" err="1">
                <a:effectLst/>
              </a:rPr>
              <a:t>Onbenut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arbeidspotentieel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kromp</a:t>
            </a:r>
            <a:r>
              <a:rPr lang="en-US" dirty="0">
                <a:effectLst/>
              </a:rPr>
              <a:t> in 2022 </a:t>
            </a:r>
            <a:r>
              <a:rPr lang="en-US" dirty="0" err="1">
                <a:effectLst/>
              </a:rPr>
              <a:t>flink</a:t>
            </a:r>
            <a:endParaRPr lang="en-US" dirty="0">
              <a:effectLst/>
            </a:endParaRP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126FA3-E877-035B-A056-7232B1946A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1027" name="D6A31364-104B-46A6-A8EC-8DCDAB11FBC8">
            <a:extLst>
              <a:ext uri="{FF2B5EF4-FFF2-40B4-BE49-F238E27FC236}">
                <a16:creationId xmlns:a16="http://schemas.microsoft.com/office/drawing/2014/main" id="{28D174A4-A711-3C47-FD5D-6CA3A9E55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014" y="1556792"/>
            <a:ext cx="7274124" cy="461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324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4DFA213-2E2A-B7DC-2D3D-A53D78445F3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11" t="3626" r="11"/>
          <a:stretch/>
        </p:blipFill>
        <p:spPr>
          <a:xfrm>
            <a:off x="4511030" y="1340768"/>
            <a:ext cx="6120680" cy="529374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2617D-AD4E-3642-5A14-13EFB1307E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7D06BE-1ED3-1DC8-C882-B43ACAC3A2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0917206-EF43-02FB-B9A7-34EC1B5CE735}"/>
              </a:ext>
            </a:extLst>
          </p:cNvPr>
          <p:cNvSpPr txBox="1">
            <a:spLocks/>
          </p:cNvSpPr>
          <p:nvPr/>
        </p:nvSpPr>
        <p:spPr>
          <a:xfrm>
            <a:off x="4439023" y="223490"/>
            <a:ext cx="7278316" cy="757238"/>
          </a:xfrm>
          <a:prstGeom prst="rect">
            <a:avLst/>
          </a:prstGeom>
        </p:spPr>
        <p:txBody>
          <a:bodyPr/>
          <a:lstStyle>
            <a:lvl1pPr marL="287971" indent="-287971" algn="l" defTabSz="1219078" rtl="0" eaLnBrk="1" latinLnBrk="0" hangingPunct="1">
              <a:spcBef>
                <a:spcPts val="0"/>
              </a:spcBef>
              <a:buClr>
                <a:schemeClr val="accent1"/>
              </a:buClr>
              <a:buSzPct val="125000"/>
              <a:buFont typeface="Systeemlettertype"/>
              <a:buChar char="+"/>
              <a:defRPr sz="21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575942" indent="-287971" algn="l" defTabSz="1219078" rtl="0" eaLnBrk="1" latinLnBrk="0" hangingPunct="1">
              <a:spcBef>
                <a:spcPts val="0"/>
              </a:spcBef>
              <a:buFont typeface="Corbel" pitchFamily="34" charset="0"/>
              <a:buChar char="–"/>
              <a:defRPr sz="18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863914" indent="-287971" algn="l" defTabSz="1219078" rtl="0" eaLnBrk="1" latinLnBrk="0" hangingPunct="1">
              <a:spcBef>
                <a:spcPts val="0"/>
              </a:spcBef>
              <a:buClrTx/>
              <a:buSzPct val="100000"/>
              <a:buFont typeface="Corbel" pitchFamily="34" charset="0"/>
              <a:buChar char="-"/>
              <a:defRPr sz="15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87971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6pPr>
            <a:lvl7pPr marL="575942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7pPr>
            <a:lvl8pPr marL="863914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133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8pPr>
            <a:lvl9pPr marL="0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18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nl-NL" sz="2600" b="1" dirty="0">
                <a:latin typeface="Zilla Slab"/>
              </a:rPr>
              <a:t>Kerngegevens Metropoolregio Amsterdam</a:t>
            </a:r>
          </a:p>
        </p:txBody>
      </p:sp>
    </p:spTree>
    <p:extLst>
      <p:ext uri="{BB962C8B-B14F-4D97-AF65-F5344CB8AC3E}">
        <p14:creationId xmlns:p14="http://schemas.microsoft.com/office/powerpoint/2010/main" val="33982823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0CAE02-FAB5-650E-5DB1-1A88C3D67D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2.11 </a:t>
            </a:r>
            <a:r>
              <a:rPr lang="en-US" dirty="0" err="1">
                <a:effectLst/>
              </a:rPr>
              <a:t>Werkloosheid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nam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sterke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afname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weer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licht</a:t>
            </a:r>
            <a:r>
              <a:rPr lang="en-US" dirty="0">
                <a:effectLst/>
              </a:rPr>
              <a:t> toe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39F463-0D43-9E20-8B13-B7898DF0D9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6C3311B5-8A11-6401-C28A-C2C2BC80146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37" t="1" r="807" b="-1"/>
          <a:stretch/>
        </p:blipFill>
        <p:spPr>
          <a:xfrm>
            <a:off x="4364294" y="1556792"/>
            <a:ext cx="7275528" cy="4644925"/>
          </a:xfrm>
        </p:spPr>
      </p:pic>
    </p:spTree>
    <p:extLst>
      <p:ext uri="{BB962C8B-B14F-4D97-AF65-F5344CB8AC3E}">
        <p14:creationId xmlns:p14="http://schemas.microsoft.com/office/powerpoint/2010/main" val="30315861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0A1C50-0C60-49FC-43C8-56D0FC4EBB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2.12 </a:t>
            </a:r>
            <a:r>
              <a:rPr lang="en-US" dirty="0" err="1">
                <a:effectLst/>
              </a:rPr>
              <a:t>Werkloosheid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daalt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onder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ouderen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stijgt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onder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jongeren</a:t>
            </a:r>
            <a:endParaRPr lang="en-US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1E7B96-E53E-01CD-8686-A26E189E59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83189690-C272-1F8B-B5E9-DA837E00F5D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36" t="1" r="980" b="175"/>
          <a:stretch/>
        </p:blipFill>
        <p:spPr>
          <a:xfrm>
            <a:off x="4364294" y="1556792"/>
            <a:ext cx="7275528" cy="4644925"/>
          </a:xfrm>
        </p:spPr>
      </p:pic>
    </p:spTree>
    <p:extLst>
      <p:ext uri="{BB962C8B-B14F-4D97-AF65-F5344CB8AC3E}">
        <p14:creationId xmlns:p14="http://schemas.microsoft.com/office/powerpoint/2010/main" val="921035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4EB6B4-5564-B13A-D315-5ED2664278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2.13 </a:t>
            </a:r>
            <a:r>
              <a:rPr lang="en-US" dirty="0" err="1">
                <a:effectLst/>
              </a:rPr>
              <a:t>Werkloosheid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basisopgeleiden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varieert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relatief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sterk</a:t>
            </a:r>
            <a:r>
              <a:rPr lang="en-US" dirty="0">
                <a:effectLst/>
              </a:rPr>
              <a:t> door </a:t>
            </a:r>
            <a:r>
              <a:rPr lang="en-US" dirty="0" err="1">
                <a:effectLst/>
              </a:rPr>
              <a:t>conjunctuur</a:t>
            </a:r>
            <a:endParaRPr lang="en-US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7BFA7-A0F4-83BE-EE85-46B5B05E6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8782D11E-EC7C-82AD-1D6D-9CBE650B075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37" t="1" r="807" b="-767"/>
          <a:stretch/>
        </p:blipFill>
        <p:spPr>
          <a:xfrm>
            <a:off x="4364294" y="1556792"/>
            <a:ext cx="7275528" cy="4680520"/>
          </a:xfrm>
        </p:spPr>
      </p:pic>
    </p:spTree>
    <p:extLst>
      <p:ext uri="{BB962C8B-B14F-4D97-AF65-F5344CB8AC3E}">
        <p14:creationId xmlns:p14="http://schemas.microsoft.com/office/powerpoint/2010/main" val="11378804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316A39-5EDD-47E1-A8BC-7EB28BEB79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Tabel</a:t>
            </a:r>
            <a:r>
              <a:rPr lang="en-US" dirty="0">
                <a:effectLst/>
              </a:rPr>
              <a:t> 2.4 </a:t>
            </a:r>
            <a:r>
              <a:rPr lang="en-US" dirty="0" err="1">
                <a:effectLst/>
              </a:rPr>
              <a:t>Opbouw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arbeidsaanbod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naar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opleidingsniveau</a:t>
            </a:r>
            <a:r>
              <a:rPr lang="en-US" dirty="0">
                <a:effectLst/>
              </a:rPr>
              <a:t> in de MRA, 2023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CC161-C72C-3F7C-BBEB-6D30D8175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6" name="Picture Placeholder 11">
            <a:extLst>
              <a:ext uri="{FF2B5EF4-FFF2-40B4-BE49-F238E27FC236}">
                <a16:creationId xmlns:a16="http://schemas.microsoft.com/office/drawing/2014/main" id="{E4D0CB74-8C26-79BC-F44D-C9FC91FBC67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37" t="4825" r="37" b="-1324"/>
          <a:stretch/>
        </p:blipFill>
        <p:spPr>
          <a:xfrm>
            <a:off x="4364294" y="1556793"/>
            <a:ext cx="7275528" cy="4320480"/>
          </a:xfrm>
        </p:spPr>
      </p:pic>
    </p:spTree>
    <p:extLst>
      <p:ext uri="{BB962C8B-B14F-4D97-AF65-F5344CB8AC3E}">
        <p14:creationId xmlns:p14="http://schemas.microsoft.com/office/powerpoint/2010/main" val="21887610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4CAFA6-E830-549A-53BF-84644E002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678738" cy="757238"/>
          </a:xfrm>
        </p:spPr>
        <p:txBody>
          <a:bodyPr/>
          <a:lstStyle/>
          <a:p>
            <a:r>
              <a:rPr lang="en-US" dirty="0" err="1">
                <a:effectLst/>
              </a:rPr>
              <a:t>Tabel</a:t>
            </a:r>
            <a:r>
              <a:rPr lang="en-US" dirty="0">
                <a:effectLst/>
              </a:rPr>
              <a:t> 2.5 </a:t>
            </a:r>
            <a:r>
              <a:rPr lang="en-US" dirty="0" err="1">
                <a:effectLst/>
              </a:rPr>
              <a:t>Verandering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werkzame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beroepsbevolking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naar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achtergrondkenmerken</a:t>
            </a:r>
            <a:r>
              <a:rPr lang="en-US" dirty="0">
                <a:effectLst/>
              </a:rPr>
              <a:t> in de MRA</a:t>
            </a: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4FFA8-6F33-E827-B77E-09FD8D7063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6" name="Picture Placeholder 11">
            <a:extLst>
              <a:ext uri="{FF2B5EF4-FFF2-40B4-BE49-F238E27FC236}">
                <a16:creationId xmlns:a16="http://schemas.microsoft.com/office/drawing/2014/main" id="{EE644761-2D8A-68B2-01A5-C4B818C8F48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37" t="4825" r="37" b="-1324"/>
          <a:stretch/>
        </p:blipFill>
        <p:spPr>
          <a:xfrm>
            <a:off x="4364294" y="1556793"/>
            <a:ext cx="7275528" cy="4320480"/>
          </a:xfrm>
        </p:spPr>
      </p:pic>
    </p:spTree>
    <p:extLst>
      <p:ext uri="{BB962C8B-B14F-4D97-AF65-F5344CB8AC3E}">
        <p14:creationId xmlns:p14="http://schemas.microsoft.com/office/powerpoint/2010/main" val="9427147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291A6-60C1-D86F-3374-E87CD8905F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2.14 </a:t>
            </a:r>
            <a:r>
              <a:rPr lang="en-US" dirty="0" err="1">
                <a:effectLst/>
              </a:rPr>
              <a:t>Woon-werkverkeer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binnen</a:t>
            </a:r>
            <a:r>
              <a:rPr lang="en-US" dirty="0">
                <a:effectLst/>
              </a:rPr>
              <a:t> de MRA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met </a:t>
            </a:r>
            <a:r>
              <a:rPr lang="en-US" dirty="0" err="1">
                <a:effectLst/>
              </a:rPr>
              <a:t>overige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delen</a:t>
            </a:r>
            <a:r>
              <a:rPr lang="en-US" dirty="0">
                <a:effectLst/>
              </a:rPr>
              <a:t> van Nederland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CB381-DA20-683B-5439-D4FB3E8614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886E6AD5-A451-DFDF-9F00-C3D4E930E24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43" t="-1" r="166" b="693"/>
          <a:stretch/>
        </p:blipFill>
        <p:spPr>
          <a:xfrm>
            <a:off x="4364294" y="1268760"/>
            <a:ext cx="6267416" cy="5328592"/>
          </a:xfrm>
        </p:spPr>
      </p:pic>
    </p:spTree>
    <p:extLst>
      <p:ext uri="{BB962C8B-B14F-4D97-AF65-F5344CB8AC3E}">
        <p14:creationId xmlns:p14="http://schemas.microsoft.com/office/powerpoint/2010/main" val="3486536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A9888B-6643-DB35-4331-C5BA52692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Tabel</a:t>
            </a:r>
            <a:r>
              <a:rPr lang="en-US" dirty="0">
                <a:effectLst/>
              </a:rPr>
              <a:t> 2.6 </a:t>
            </a:r>
            <a:r>
              <a:rPr lang="en-US" dirty="0" err="1">
                <a:effectLst/>
              </a:rPr>
              <a:t>Omvang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werkzame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personen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werkzame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beroepsbevolking</a:t>
            </a:r>
            <a:r>
              <a:rPr lang="en-US" dirty="0">
                <a:effectLst/>
              </a:rPr>
              <a:t>, MRA, 2019-2022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BF2A4-D3F2-4F88-5D13-69C6B986BB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6" name="Picture Placeholder 11">
            <a:extLst>
              <a:ext uri="{FF2B5EF4-FFF2-40B4-BE49-F238E27FC236}">
                <a16:creationId xmlns:a16="http://schemas.microsoft.com/office/drawing/2014/main" id="{E74CF2A1-9D8C-2C0D-2E28-7530624564F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37" t="4825" r="37" b="-1324"/>
          <a:stretch/>
        </p:blipFill>
        <p:spPr>
          <a:xfrm>
            <a:off x="4364294" y="1556793"/>
            <a:ext cx="7275528" cy="4320480"/>
          </a:xfrm>
        </p:spPr>
      </p:pic>
    </p:spTree>
    <p:extLst>
      <p:ext uri="{BB962C8B-B14F-4D97-AF65-F5344CB8AC3E}">
        <p14:creationId xmlns:p14="http://schemas.microsoft.com/office/powerpoint/2010/main" val="15309271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BAC9F9-A319-9849-B05B-8EB2ED5368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" y="1124744"/>
            <a:ext cx="12190413" cy="5076973"/>
          </a:xfrm>
        </p:spPr>
        <p:txBody>
          <a:bodyPr/>
          <a:lstStyle/>
          <a:p>
            <a:pPr marL="0" indent="0" algn="ctr">
              <a:buNone/>
            </a:pPr>
            <a:endParaRPr lang="nl-NL" sz="7200" dirty="0">
              <a:solidFill>
                <a:srgbClr val="004699"/>
              </a:solidFill>
              <a:latin typeface="Zilla Slab Light" pitchFamily="2" charset="77"/>
              <a:ea typeface="Zilla Slab Light" pitchFamily="2" charset="77"/>
            </a:endParaRPr>
          </a:p>
          <a:p>
            <a:pPr marL="0" indent="0" algn="ctr">
              <a:buNone/>
            </a:pPr>
            <a:r>
              <a:rPr lang="nl-NL" sz="7200" b="1" dirty="0">
                <a:solidFill>
                  <a:srgbClr val="00A3DB"/>
                </a:solidFill>
                <a:latin typeface="Zilla Slab" pitchFamily="2" charset="77"/>
                <a:ea typeface="Zilla Slab" pitchFamily="2" charset="77"/>
              </a:rPr>
              <a:t>3 Structuur en Concurrentiekracht</a:t>
            </a:r>
          </a:p>
        </p:txBody>
      </p:sp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2503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339F4-70E6-0468-B523-48C956C2D8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8582" y="1809104"/>
            <a:ext cx="3163952" cy="2267968"/>
          </a:xfrm>
        </p:spPr>
        <p:txBody>
          <a:bodyPr/>
          <a:lstStyle/>
          <a:p>
            <a:r>
              <a:rPr lang="en-US" dirty="0" err="1">
                <a:effectLst/>
              </a:rPr>
              <a:t>Tabel</a:t>
            </a:r>
            <a:r>
              <a:rPr lang="en-US" dirty="0">
                <a:effectLst/>
              </a:rPr>
              <a:t> 3.1 </a:t>
            </a:r>
            <a:r>
              <a:rPr lang="en-US" dirty="0" err="1">
                <a:effectLst/>
              </a:rPr>
              <a:t>Toegevoegde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waarde</a:t>
            </a:r>
            <a:r>
              <a:rPr lang="en-US" dirty="0">
                <a:effectLst/>
              </a:rPr>
              <a:t> in </a:t>
            </a:r>
            <a:r>
              <a:rPr lang="en-US" dirty="0" err="1">
                <a:effectLst/>
              </a:rPr>
              <a:t>constante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prijzen</a:t>
            </a:r>
            <a:r>
              <a:rPr lang="en-US" dirty="0">
                <a:effectLst/>
              </a:rPr>
              <a:t> 2022 per sector</a:t>
            </a:r>
          </a:p>
        </p:txBody>
      </p:sp>
      <p:sp>
        <p:nvSpPr>
          <p:cNvPr id="6" name="Rechthoek">
            <a:extLst>
              <a:ext uri="{FF2B5EF4-FFF2-40B4-BE49-F238E27FC236}">
                <a16:creationId xmlns:a16="http://schemas.microsoft.com/office/drawing/2014/main" id="{076CAA64-448A-D81D-6700-5AA252CE4B70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B325BA87-B6CE-2383-CF42-78BC816BC5D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1" t="3309" r="-1" b="316"/>
          <a:stretch/>
        </p:blipFill>
        <p:spPr>
          <a:xfrm>
            <a:off x="4367014" y="332656"/>
            <a:ext cx="6480720" cy="6408712"/>
          </a:xfrm>
        </p:spPr>
      </p:pic>
    </p:spTree>
    <p:extLst>
      <p:ext uri="{BB962C8B-B14F-4D97-AF65-F5344CB8AC3E}">
        <p14:creationId xmlns:p14="http://schemas.microsoft.com/office/powerpoint/2010/main" val="20575263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64ACC9-2BC7-3E11-1B91-6D1A488800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3.1 </a:t>
            </a:r>
            <a:r>
              <a:rPr lang="en-US" dirty="0" err="1">
                <a:effectLst/>
              </a:rPr>
              <a:t>Sectorale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groei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sectorstructuur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dragen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bij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aan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hogere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economische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groei</a:t>
            </a:r>
            <a:endParaRPr lang="en-US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5B2A88-B489-FB4D-F312-E1375625C8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9E55B1C4-F892-49C6-1BDF-019754C05CD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37" r="37" b="13897"/>
          <a:stretch/>
        </p:blipFill>
        <p:spPr>
          <a:xfrm>
            <a:off x="4364294" y="1556792"/>
            <a:ext cx="7275528" cy="4644925"/>
          </a:xfrm>
        </p:spPr>
      </p:pic>
    </p:spTree>
    <p:extLst>
      <p:ext uri="{BB962C8B-B14F-4D97-AF65-F5344CB8AC3E}">
        <p14:creationId xmlns:p14="http://schemas.microsoft.com/office/powerpoint/2010/main" val="444611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BAC9F9-A319-9849-B05B-8EB2ED5368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" y="1124744"/>
            <a:ext cx="12190413" cy="5076973"/>
          </a:xfrm>
        </p:spPr>
        <p:txBody>
          <a:bodyPr/>
          <a:lstStyle/>
          <a:p>
            <a:pPr marL="0" indent="0" algn="ctr">
              <a:buNone/>
            </a:pPr>
            <a:endParaRPr lang="nl-NL" sz="7200" b="1" dirty="0">
              <a:solidFill>
                <a:srgbClr val="004699"/>
              </a:solidFill>
              <a:latin typeface="Zilla Slab Light" pitchFamily="2" charset="77"/>
              <a:ea typeface="Zilla Slab Light" pitchFamily="2" charset="77"/>
            </a:endParaRPr>
          </a:p>
          <a:p>
            <a:pPr marL="0" indent="0" algn="ctr">
              <a:buNone/>
            </a:pPr>
            <a:r>
              <a:rPr lang="nl-NL" sz="7200" b="1" dirty="0">
                <a:solidFill>
                  <a:srgbClr val="00A3DB"/>
                </a:solidFill>
                <a:latin typeface="Zilla Slab" pitchFamily="2" charset="77"/>
                <a:ea typeface="Zilla Slab" pitchFamily="2" charset="77"/>
              </a:rPr>
              <a:t>1 De MRA in </a:t>
            </a:r>
          </a:p>
          <a:p>
            <a:pPr marL="0" indent="0" algn="ctr">
              <a:buNone/>
            </a:pPr>
            <a:r>
              <a:rPr lang="nl-NL" sz="7200" b="1" dirty="0">
                <a:solidFill>
                  <a:srgbClr val="00A3DB"/>
                </a:solidFill>
                <a:latin typeface="Zilla Slab" pitchFamily="2" charset="77"/>
                <a:ea typeface="Zilla Slab" pitchFamily="2" charset="77"/>
              </a:rPr>
              <a:t>vogelvlucht</a:t>
            </a:r>
          </a:p>
        </p:txBody>
      </p:sp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021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8376DC-4625-C3B8-B18F-DFF6350501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3.2 </a:t>
            </a:r>
            <a:r>
              <a:rPr lang="en-US" dirty="0" err="1">
                <a:effectLst/>
              </a:rPr>
              <a:t>Sectorale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groei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én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sectorstructuur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dragen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bij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aan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hogere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werkgelegenheidsgroei</a:t>
            </a:r>
            <a:endParaRPr lang="en-US" dirty="0">
              <a:effectLst/>
            </a:endParaRP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D860A-0C28-DB10-1557-D4582CBA21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E3AA6CD1-8F77-9F64-2A11-375137BCB89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68" r="53" b="-790"/>
          <a:stretch/>
        </p:blipFill>
        <p:spPr>
          <a:xfrm>
            <a:off x="4364294" y="1556792"/>
            <a:ext cx="7275528" cy="4644925"/>
          </a:xfrm>
        </p:spPr>
      </p:pic>
    </p:spTree>
    <p:extLst>
      <p:ext uri="{BB962C8B-B14F-4D97-AF65-F5344CB8AC3E}">
        <p14:creationId xmlns:p14="http://schemas.microsoft.com/office/powerpoint/2010/main" val="35389219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BA2CE2-8170-1A1E-F133-5DE8DB7E31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3.3 </a:t>
            </a:r>
            <a:r>
              <a:rPr lang="en-US" dirty="0" err="1">
                <a:effectLst/>
              </a:rPr>
              <a:t>Specialisatiepatroon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draagt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bij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aan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relatief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sterke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groei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toegevoegde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waarde</a:t>
            </a:r>
            <a:r>
              <a:rPr lang="en-US" dirty="0">
                <a:effectLst/>
              </a:rPr>
              <a:t>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283A2-0BFF-CE03-0792-6B1BB33C2E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6146AAD0-1BB5-9BD4-A1D7-6458D2A2A41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82" b="182"/>
          <a:stretch/>
        </p:blipFill>
        <p:spPr>
          <a:xfrm>
            <a:off x="4364294" y="1556792"/>
            <a:ext cx="6411432" cy="5077718"/>
          </a:xfrm>
        </p:spPr>
      </p:pic>
    </p:spTree>
    <p:extLst>
      <p:ext uri="{BB962C8B-B14F-4D97-AF65-F5344CB8AC3E}">
        <p14:creationId xmlns:p14="http://schemas.microsoft.com/office/powerpoint/2010/main" val="8329210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E383BD-CCB1-5276-CD24-0885FC12D2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488187" cy="757238"/>
          </a:xfrm>
        </p:spPr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3.4 </a:t>
            </a:r>
            <a:r>
              <a:rPr lang="en-US" dirty="0" err="1">
                <a:effectLst/>
              </a:rPr>
              <a:t>Groei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werkgelegenheid</a:t>
            </a:r>
            <a:r>
              <a:rPr lang="en-US" dirty="0">
                <a:effectLst/>
              </a:rPr>
              <a:t> MRA </a:t>
            </a:r>
            <a:r>
              <a:rPr lang="en-US" dirty="0" err="1">
                <a:effectLst/>
              </a:rPr>
              <a:t>vooral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dankzij</a:t>
            </a:r>
            <a:r>
              <a:rPr lang="en-US" dirty="0">
                <a:effectLst/>
              </a:rPr>
              <a:t> ICT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Specialistische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zakelijke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diensten</a:t>
            </a:r>
            <a:endParaRPr lang="en-US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34BABB-1091-2092-80C6-C59178209E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DAD8A56-869E-5648-D638-E10A8E0C3E3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40" b="40"/>
          <a:stretch/>
        </p:blipFill>
        <p:spPr>
          <a:xfrm>
            <a:off x="4364294" y="1556792"/>
            <a:ext cx="6411432" cy="5077718"/>
          </a:xfrm>
        </p:spPr>
      </p:pic>
    </p:spTree>
    <p:extLst>
      <p:ext uri="{BB962C8B-B14F-4D97-AF65-F5344CB8AC3E}">
        <p14:creationId xmlns:p14="http://schemas.microsoft.com/office/powerpoint/2010/main" val="18198144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07BCEA-079B-02FA-42BA-1488E2AAA0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3.5 Door </a:t>
            </a:r>
            <a:r>
              <a:rPr lang="en-US" dirty="0" err="1">
                <a:effectLst/>
              </a:rPr>
              <a:t>haar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sectorstructuur</a:t>
            </a:r>
            <a:r>
              <a:rPr lang="en-US" dirty="0">
                <a:effectLst/>
              </a:rPr>
              <a:t> is de MRA </a:t>
            </a:r>
            <a:r>
              <a:rPr lang="en-US" dirty="0" err="1">
                <a:effectLst/>
              </a:rPr>
              <a:t>relatief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afhankelijk</a:t>
            </a:r>
            <a:r>
              <a:rPr lang="en-US" dirty="0">
                <a:effectLst/>
              </a:rPr>
              <a:t> van import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5313A-DF7D-3F50-8829-E79AA14AA7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04E4319-0F8B-5453-FD29-3767D1B51E9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40" b="40"/>
          <a:stretch/>
        </p:blipFill>
        <p:spPr>
          <a:xfrm>
            <a:off x="4364294" y="1556792"/>
            <a:ext cx="6411432" cy="5077718"/>
          </a:xfrm>
        </p:spPr>
      </p:pic>
    </p:spTree>
    <p:extLst>
      <p:ext uri="{BB962C8B-B14F-4D97-AF65-F5344CB8AC3E}">
        <p14:creationId xmlns:p14="http://schemas.microsoft.com/office/powerpoint/2010/main" val="389426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116138-1D67-9555-B14D-A8DEACB108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3.6 Het </a:t>
            </a:r>
            <a:r>
              <a:rPr lang="en-US" dirty="0" err="1">
                <a:effectLst/>
              </a:rPr>
              <a:t>specialisatiepatroon</a:t>
            </a:r>
            <a:r>
              <a:rPr lang="en-US" dirty="0">
                <a:effectLst/>
              </a:rPr>
              <a:t> van de MRA </a:t>
            </a:r>
            <a:r>
              <a:rPr lang="en-US" dirty="0" err="1">
                <a:effectLst/>
              </a:rPr>
              <a:t>zorgt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voor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relatief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grote</a:t>
            </a:r>
            <a:r>
              <a:rPr lang="en-US" dirty="0">
                <a:effectLst/>
              </a:rPr>
              <a:t> export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65D7A-1FA6-2DBE-F150-8CE3800EE7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EA533DB-F26A-29A1-F85B-F87ECFC828E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40" b="40"/>
          <a:stretch/>
        </p:blipFill>
        <p:spPr>
          <a:xfrm>
            <a:off x="4364294" y="1556792"/>
            <a:ext cx="6411432" cy="5077718"/>
          </a:xfrm>
        </p:spPr>
      </p:pic>
    </p:spTree>
    <p:extLst>
      <p:ext uri="{BB962C8B-B14F-4D97-AF65-F5344CB8AC3E}">
        <p14:creationId xmlns:p14="http://schemas.microsoft.com/office/powerpoint/2010/main" val="18441846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E9402E-A5AE-69F7-9728-92361E053A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3.7 </a:t>
            </a:r>
            <a:r>
              <a:rPr lang="en-US" dirty="0" err="1">
                <a:effectLst/>
              </a:rPr>
              <a:t>Sinds</a:t>
            </a:r>
            <a:r>
              <a:rPr lang="en-US" dirty="0">
                <a:effectLst/>
              </a:rPr>
              <a:t> de </a:t>
            </a:r>
            <a:r>
              <a:rPr lang="en-US" dirty="0" err="1">
                <a:effectLst/>
              </a:rPr>
              <a:t>coronapandemie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slechts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beperkte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toename</a:t>
            </a:r>
            <a:r>
              <a:rPr lang="en-US" dirty="0">
                <a:effectLst/>
              </a:rPr>
              <a:t> in het </a:t>
            </a:r>
            <a:r>
              <a:rPr lang="en-US" dirty="0" err="1">
                <a:effectLst/>
              </a:rPr>
              <a:t>aantal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faillissementen</a:t>
            </a:r>
            <a:endParaRPr lang="en-US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A42CA-C413-5138-AA86-A9751192F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CA1DA680-26DB-1CBB-2CB8-8C4B7FC3849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43" r="243"/>
          <a:stretch/>
        </p:blipFill>
        <p:spPr>
          <a:xfrm>
            <a:off x="4364294" y="1556792"/>
            <a:ext cx="7275528" cy="4644925"/>
          </a:xfrm>
        </p:spPr>
      </p:pic>
    </p:spTree>
    <p:extLst>
      <p:ext uri="{BB962C8B-B14F-4D97-AF65-F5344CB8AC3E}">
        <p14:creationId xmlns:p14="http://schemas.microsoft.com/office/powerpoint/2010/main" val="14488315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5BCE85-B61A-D286-E2A9-6C77ADB2B4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3.8 In de </a:t>
            </a:r>
            <a:r>
              <a:rPr lang="en-US" dirty="0" err="1">
                <a:effectLst/>
              </a:rPr>
              <a:t>meeste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sectoren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startten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meer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vestigingen</a:t>
            </a:r>
            <a:r>
              <a:rPr lang="en-US" dirty="0">
                <a:effectLst/>
              </a:rPr>
              <a:t> dan er </a:t>
            </a:r>
            <a:r>
              <a:rPr lang="en-US" dirty="0" err="1">
                <a:effectLst/>
              </a:rPr>
              <a:t>stopten</a:t>
            </a:r>
            <a:endParaRPr lang="en-US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5E2E1-7095-2531-24F2-7741F7B173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9" name="Picture Placeholder 11">
            <a:extLst>
              <a:ext uri="{FF2B5EF4-FFF2-40B4-BE49-F238E27FC236}">
                <a16:creationId xmlns:a16="http://schemas.microsoft.com/office/drawing/2014/main" id="{DD7B89E2-D58B-E878-6A4F-FD437E98DB7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46" t="-534" r="-553"/>
          <a:stretch/>
        </p:blipFill>
        <p:spPr>
          <a:xfrm>
            <a:off x="4364294" y="1268760"/>
            <a:ext cx="5979384" cy="5328592"/>
          </a:xfrm>
        </p:spPr>
      </p:pic>
    </p:spTree>
    <p:extLst>
      <p:ext uri="{BB962C8B-B14F-4D97-AF65-F5344CB8AC3E}">
        <p14:creationId xmlns:p14="http://schemas.microsoft.com/office/powerpoint/2010/main" val="15026159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AD70FC-5B10-92E8-5B3D-84EFD12237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3.9 </a:t>
            </a:r>
            <a:r>
              <a:rPr lang="en-US" dirty="0" err="1">
                <a:effectLst/>
              </a:rPr>
              <a:t>Vooral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meer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nieuwe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vestigingen</a:t>
            </a:r>
            <a:r>
              <a:rPr lang="en-US" dirty="0">
                <a:effectLst/>
              </a:rPr>
              <a:t> in </a:t>
            </a:r>
            <a:r>
              <a:rPr lang="en-US" dirty="0" err="1">
                <a:effectLst/>
              </a:rPr>
              <a:t>Specialistische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zakelijke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diensten</a:t>
            </a:r>
            <a:r>
              <a:rPr lang="en-US" dirty="0">
                <a:effectLst/>
              </a:rPr>
              <a:t> </a:t>
            </a: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874172-4C00-EAF8-B85F-BF96497571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D3E97870-B062-18C8-836B-29B134847F6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46" t="-457" r="-4819" b="193"/>
          <a:stretch/>
        </p:blipFill>
        <p:spPr>
          <a:xfrm>
            <a:off x="4364294" y="1268760"/>
            <a:ext cx="6267416" cy="5328592"/>
          </a:xfrm>
        </p:spPr>
      </p:pic>
    </p:spTree>
    <p:extLst>
      <p:ext uri="{BB962C8B-B14F-4D97-AF65-F5344CB8AC3E}">
        <p14:creationId xmlns:p14="http://schemas.microsoft.com/office/powerpoint/2010/main" val="8243953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03D0A5-71E4-FB8D-77D4-74C2EE9AB4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Tabel</a:t>
            </a:r>
            <a:r>
              <a:rPr lang="en-US" dirty="0">
                <a:effectLst/>
              </a:rPr>
              <a:t> 3.2 </a:t>
            </a:r>
            <a:r>
              <a:rPr lang="en-US" dirty="0" err="1">
                <a:effectLst/>
              </a:rPr>
              <a:t>Arbeids-productiviteit</a:t>
            </a:r>
            <a:r>
              <a:rPr lang="en-US" dirty="0">
                <a:effectLst/>
              </a:rPr>
              <a:t> per sector</a:t>
            </a:r>
          </a:p>
          <a:p>
            <a:endParaRPr lang="en-NL" dirty="0"/>
          </a:p>
        </p:txBody>
      </p:sp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784B6FA0-B1BE-06A3-D1A3-65039CE7AF4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1" t="2793" r="-2226" b="1581"/>
          <a:stretch/>
        </p:blipFill>
        <p:spPr>
          <a:xfrm>
            <a:off x="4367014" y="332656"/>
            <a:ext cx="6480720" cy="6408712"/>
          </a:xfrm>
        </p:spPr>
      </p:pic>
    </p:spTree>
    <p:extLst>
      <p:ext uri="{BB962C8B-B14F-4D97-AF65-F5344CB8AC3E}">
        <p14:creationId xmlns:p14="http://schemas.microsoft.com/office/powerpoint/2010/main" val="9191492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721330-1266-7E9F-057D-CE7D04E119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678738" cy="757238"/>
          </a:xfrm>
        </p:spPr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3.10 </a:t>
            </a:r>
            <a:r>
              <a:rPr lang="en-US" dirty="0" err="1">
                <a:effectLst/>
              </a:rPr>
              <a:t>Vooral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sinds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kredietcrisis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groeit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arbeidsproductiviteit</a:t>
            </a:r>
            <a:r>
              <a:rPr lang="en-US" dirty="0">
                <a:effectLst/>
              </a:rPr>
              <a:t> in MRA </a:t>
            </a:r>
            <a:r>
              <a:rPr lang="en-US" dirty="0" err="1">
                <a:effectLst/>
              </a:rPr>
              <a:t>sneller</a:t>
            </a:r>
            <a:r>
              <a:rPr lang="en-US" dirty="0">
                <a:effectLst/>
              </a:rPr>
              <a:t> dan </a:t>
            </a:r>
            <a:r>
              <a:rPr lang="en-US" dirty="0" err="1">
                <a:effectLst/>
              </a:rPr>
              <a:t>landelijk</a:t>
            </a:r>
            <a:endParaRPr lang="en-US" dirty="0">
              <a:effectLst/>
            </a:endParaRP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9037FF-5632-71D6-2725-71A345CB27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9F60F239-2B59-B6BB-6A4F-E015F3FC81E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384" r="384"/>
          <a:stretch/>
        </p:blipFill>
        <p:spPr>
          <a:xfrm>
            <a:off x="4364294" y="1556792"/>
            <a:ext cx="7275528" cy="4644925"/>
          </a:xfrm>
        </p:spPr>
      </p:pic>
    </p:spTree>
    <p:extLst>
      <p:ext uri="{BB962C8B-B14F-4D97-AF65-F5344CB8AC3E}">
        <p14:creationId xmlns:p14="http://schemas.microsoft.com/office/powerpoint/2010/main" val="2422574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BEF4B15-6621-5325-458C-65B960A8C14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35" r="1763" b="23"/>
          <a:stretch/>
        </p:blipFill>
        <p:spPr>
          <a:xfrm>
            <a:off x="4367014" y="1556793"/>
            <a:ext cx="7350324" cy="4320480"/>
          </a:xfrm>
        </p:spPr>
      </p:pic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4103811" cy="757238"/>
          </a:xfrm>
        </p:spPr>
        <p:txBody>
          <a:bodyPr/>
          <a:lstStyle/>
          <a:p>
            <a:pPr algn="just"/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1.1 Brede </a:t>
            </a:r>
            <a:r>
              <a:rPr lang="en-US" dirty="0" err="1">
                <a:effectLst/>
              </a:rPr>
              <a:t>welvaart</a:t>
            </a:r>
            <a:r>
              <a:rPr lang="en-US" dirty="0">
                <a:effectLst/>
              </a:rPr>
              <a:t>: </a:t>
            </a:r>
            <a:r>
              <a:rPr lang="en-US" dirty="0" err="1">
                <a:effectLst/>
              </a:rPr>
              <a:t>afruilen</a:t>
            </a:r>
            <a:r>
              <a:rPr lang="en-US" dirty="0">
                <a:effectLst/>
              </a:rPr>
              <a:t> in het </a:t>
            </a:r>
            <a:r>
              <a:rPr lang="en-US" dirty="0" err="1">
                <a:effectLst/>
              </a:rPr>
              <a:t>hier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nu</a:t>
            </a:r>
          </a:p>
        </p:txBody>
      </p:sp>
    </p:spTree>
    <p:extLst>
      <p:ext uri="{BB962C8B-B14F-4D97-AF65-F5344CB8AC3E}">
        <p14:creationId xmlns:p14="http://schemas.microsoft.com/office/powerpoint/2010/main" val="26891695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9B6598-F031-61F1-C087-398A062B55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3.11 </a:t>
            </a:r>
            <a:r>
              <a:rPr lang="en-US" dirty="0" err="1">
                <a:effectLst/>
              </a:rPr>
              <a:t>Sectoren</a:t>
            </a:r>
            <a:r>
              <a:rPr lang="en-US" dirty="0">
                <a:effectLst/>
              </a:rPr>
              <a:t> met </a:t>
            </a:r>
            <a:r>
              <a:rPr lang="en-US" dirty="0" err="1">
                <a:effectLst/>
              </a:rPr>
              <a:t>bovengemiddelde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arbeidsproductiviteitsgroei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sterker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vertegenwoordigd</a:t>
            </a:r>
            <a:r>
              <a:rPr lang="en-US" dirty="0">
                <a:effectLst/>
              </a:rPr>
              <a:t> in MRA</a:t>
            </a: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56732-9084-8DA6-9418-ACFF1DD843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E4A7FF-5292-74C7-96B1-E9A38BC3305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82" b="182"/>
          <a:stretch/>
        </p:blipFill>
        <p:spPr>
          <a:xfrm>
            <a:off x="4364294" y="1556792"/>
            <a:ext cx="6411432" cy="5077718"/>
          </a:xfrm>
        </p:spPr>
      </p:pic>
    </p:spTree>
    <p:extLst>
      <p:ext uri="{BB962C8B-B14F-4D97-AF65-F5344CB8AC3E}">
        <p14:creationId xmlns:p14="http://schemas.microsoft.com/office/powerpoint/2010/main" val="19109223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950BDB-F4CF-0B9A-7AC3-6A406B2821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3.12 </a:t>
            </a:r>
            <a:r>
              <a:rPr lang="en-US" dirty="0" err="1">
                <a:effectLst/>
              </a:rPr>
              <a:t>Arbeidsproductiviteit</a:t>
            </a:r>
            <a:r>
              <a:rPr lang="en-US" dirty="0">
                <a:effectLst/>
              </a:rPr>
              <a:t> MRA </a:t>
            </a:r>
            <a:r>
              <a:rPr lang="en-US" dirty="0" err="1">
                <a:effectLst/>
              </a:rPr>
              <a:t>fluctueert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meer</a:t>
            </a:r>
            <a:r>
              <a:rPr lang="en-US" dirty="0">
                <a:effectLst/>
              </a:rPr>
              <a:t> met </a:t>
            </a:r>
            <a:r>
              <a:rPr lang="en-US" dirty="0" err="1">
                <a:effectLst/>
              </a:rPr>
              <a:t>conjunctuur</a:t>
            </a:r>
            <a:r>
              <a:rPr lang="en-US" dirty="0">
                <a:effectLst/>
              </a:rPr>
              <a:t> dan </a:t>
            </a:r>
            <a:r>
              <a:rPr lang="en-US" dirty="0" err="1">
                <a:effectLst/>
              </a:rPr>
              <a:t>landelijk</a:t>
            </a:r>
            <a:endParaRPr lang="en-US" dirty="0">
              <a:effectLst/>
            </a:endParaRP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7633B-1706-BC28-A94C-949DB613CA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4C74DFAC-C755-A8E2-7CE4-76540EE9B8C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202" b="202"/>
          <a:stretch/>
        </p:blipFill>
        <p:spPr>
          <a:xfrm>
            <a:off x="4364294" y="1556792"/>
            <a:ext cx="7275528" cy="4644925"/>
          </a:xfrm>
        </p:spPr>
      </p:pic>
    </p:spTree>
    <p:extLst>
      <p:ext uri="{BB962C8B-B14F-4D97-AF65-F5344CB8AC3E}">
        <p14:creationId xmlns:p14="http://schemas.microsoft.com/office/powerpoint/2010/main" val="35870326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C72EC9-69FF-A6BE-73B9-95C0D30A5B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Tabel</a:t>
            </a:r>
            <a:r>
              <a:rPr lang="en-US" dirty="0">
                <a:effectLst/>
              </a:rPr>
              <a:t> 3.3 </a:t>
            </a:r>
            <a:r>
              <a:rPr lang="en-US" dirty="0" err="1">
                <a:effectLst/>
              </a:rPr>
              <a:t>Verandering</a:t>
            </a:r>
            <a:r>
              <a:rPr lang="en-US" dirty="0">
                <a:effectLst/>
              </a:rPr>
              <a:t> in </a:t>
            </a:r>
            <a:r>
              <a:rPr lang="en-US" dirty="0" err="1">
                <a:effectLst/>
              </a:rPr>
              <a:t>arbeidsproductiviteit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tussen</a:t>
            </a:r>
            <a:r>
              <a:rPr lang="en-US" dirty="0">
                <a:effectLst/>
              </a:rPr>
              <a:t> 2015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2022</a:t>
            </a: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00229-3783-7EFB-5FF9-A0DC13BDF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F766DB3-A13F-7523-38DA-7B903128123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9228" r="3236" b="-1522"/>
          <a:stretch/>
        </p:blipFill>
        <p:spPr>
          <a:xfrm>
            <a:off x="4367014" y="1556792"/>
            <a:ext cx="6912768" cy="2160240"/>
          </a:xfrm>
        </p:spPr>
      </p:pic>
    </p:spTree>
    <p:extLst>
      <p:ext uri="{BB962C8B-B14F-4D97-AF65-F5344CB8AC3E}">
        <p14:creationId xmlns:p14="http://schemas.microsoft.com/office/powerpoint/2010/main" val="28067802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9D6BC9-9082-8498-320A-057FE01D42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560195" cy="757238"/>
          </a:xfrm>
        </p:spPr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3.13 </a:t>
            </a:r>
            <a:r>
              <a:rPr lang="en-US" dirty="0" err="1">
                <a:effectLst/>
              </a:rPr>
              <a:t>Geen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duidelijk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verband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tussen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technologisering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groei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arbeidsproductiviteit</a:t>
            </a:r>
            <a:endParaRPr lang="en-US" dirty="0">
              <a:effectLst/>
            </a:endParaRP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458EED-3E6C-20D9-550D-3C76283990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E57D73D-CA88-2C29-8672-79E3D60F6F4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44" r="1" b="935"/>
          <a:stretch/>
        </p:blipFill>
        <p:spPr>
          <a:xfrm>
            <a:off x="4364294" y="1556792"/>
            <a:ext cx="6267416" cy="5077718"/>
          </a:xfrm>
        </p:spPr>
      </p:pic>
    </p:spTree>
    <p:extLst>
      <p:ext uri="{BB962C8B-B14F-4D97-AF65-F5344CB8AC3E}">
        <p14:creationId xmlns:p14="http://schemas.microsoft.com/office/powerpoint/2010/main" val="39258589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6AE1AD-4465-A366-72A0-7858E9F640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3.14 </a:t>
            </a:r>
            <a:r>
              <a:rPr lang="en-US" dirty="0" err="1">
                <a:effectLst/>
              </a:rPr>
              <a:t>Energieverbruik</a:t>
            </a:r>
            <a:r>
              <a:rPr lang="en-US" dirty="0">
                <a:effectLst/>
              </a:rPr>
              <a:t> MRA </a:t>
            </a:r>
            <a:r>
              <a:rPr lang="en-US" dirty="0" err="1">
                <a:effectLst/>
              </a:rPr>
              <a:t>daalt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ondanks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economische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groei</a:t>
            </a:r>
            <a:endParaRPr lang="en-US" dirty="0">
              <a:effectLst/>
            </a:endParaRP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28428-08DD-D182-4890-462C18832C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1FE36C33-F2F5-2980-FF74-45EE82A9C13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2" r="-2717" b="243"/>
          <a:stretch/>
        </p:blipFill>
        <p:spPr>
          <a:xfrm>
            <a:off x="4364294" y="1268760"/>
            <a:ext cx="5979384" cy="5328592"/>
          </a:xfrm>
        </p:spPr>
      </p:pic>
    </p:spTree>
    <p:extLst>
      <p:ext uri="{BB962C8B-B14F-4D97-AF65-F5344CB8AC3E}">
        <p14:creationId xmlns:p14="http://schemas.microsoft.com/office/powerpoint/2010/main" val="708292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8CC612-C4B3-329C-F6D9-432ACAD51D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3.15 </a:t>
            </a:r>
            <a:r>
              <a:rPr lang="en-US" dirty="0" err="1">
                <a:effectLst/>
              </a:rPr>
              <a:t>Finaal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energieverbruik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groeit</a:t>
            </a:r>
            <a:r>
              <a:rPr lang="en-US" dirty="0">
                <a:effectLst/>
              </a:rPr>
              <a:t> minder </a:t>
            </a:r>
            <a:r>
              <a:rPr lang="en-US" dirty="0" err="1">
                <a:effectLst/>
              </a:rPr>
              <a:t>snel</a:t>
            </a:r>
            <a:r>
              <a:rPr lang="en-US" dirty="0">
                <a:effectLst/>
              </a:rPr>
              <a:t> dan </a:t>
            </a:r>
            <a:r>
              <a:rPr lang="en-US" dirty="0" err="1">
                <a:effectLst/>
              </a:rPr>
              <a:t>toegevoegde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waarde</a:t>
            </a:r>
            <a:endParaRPr lang="en-US" dirty="0">
              <a:effectLst/>
            </a:endParaRP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CFE28-4BB4-9B60-E692-88ED85E433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C2F1F99-123F-B11A-2007-93A10D74835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45" t="-311" r="-3572" b="766"/>
          <a:stretch/>
        </p:blipFill>
        <p:spPr>
          <a:xfrm>
            <a:off x="4364294" y="1556792"/>
            <a:ext cx="6267416" cy="5077718"/>
          </a:xfrm>
        </p:spPr>
      </p:pic>
    </p:spTree>
    <p:extLst>
      <p:ext uri="{BB962C8B-B14F-4D97-AF65-F5344CB8AC3E}">
        <p14:creationId xmlns:p14="http://schemas.microsoft.com/office/powerpoint/2010/main" val="5988356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E87A47-5D75-817E-C2F1-23B9206FAE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3.16 </a:t>
            </a:r>
            <a:r>
              <a:rPr lang="en-US" dirty="0" err="1">
                <a:effectLst/>
              </a:rPr>
              <a:t>Elektriciteitsverbruik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stijgt</a:t>
            </a:r>
            <a:r>
              <a:rPr lang="en-US" dirty="0">
                <a:effectLst/>
              </a:rPr>
              <a:t> door </a:t>
            </a:r>
            <a:r>
              <a:rPr lang="en-US" dirty="0" err="1">
                <a:effectLst/>
              </a:rPr>
              <a:t>energietransitie</a:t>
            </a:r>
            <a:endParaRPr lang="en-US" dirty="0">
              <a:effectLst/>
            </a:endParaRP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5F716-59C7-F81C-6736-A13D6E8B6C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FB19EBCD-8956-D4CC-B87C-8437C6474F5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37" r="386"/>
          <a:stretch/>
        </p:blipFill>
        <p:spPr>
          <a:xfrm>
            <a:off x="4364294" y="1556792"/>
            <a:ext cx="7275528" cy="4644925"/>
          </a:xfrm>
        </p:spPr>
      </p:pic>
    </p:spTree>
    <p:extLst>
      <p:ext uri="{BB962C8B-B14F-4D97-AF65-F5344CB8AC3E}">
        <p14:creationId xmlns:p14="http://schemas.microsoft.com/office/powerpoint/2010/main" val="16795883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BC1559-4F20-AD03-FFF8-8356D83A89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3.17 </a:t>
            </a:r>
            <a:r>
              <a:rPr lang="en-US" dirty="0" err="1">
                <a:effectLst/>
              </a:rPr>
              <a:t>Energie-intensiteit</a:t>
            </a:r>
            <a:r>
              <a:rPr lang="en-US" dirty="0">
                <a:effectLst/>
              </a:rPr>
              <a:t> MRA </a:t>
            </a:r>
            <a:r>
              <a:rPr lang="en-US" dirty="0" err="1">
                <a:effectLst/>
              </a:rPr>
              <a:t>vermindert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vooral</a:t>
            </a:r>
            <a:r>
              <a:rPr lang="en-US" dirty="0">
                <a:effectLst/>
              </a:rPr>
              <a:t> door </a:t>
            </a:r>
            <a:r>
              <a:rPr lang="en-US" dirty="0" err="1">
                <a:effectLst/>
              </a:rPr>
              <a:t>besparingen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binnen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sectoren</a:t>
            </a:r>
            <a:endParaRPr lang="en-US" dirty="0">
              <a:effectLst/>
            </a:endParaRP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9E89B8-702A-3C31-AAE5-91F0C14F1E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18F80D9B-AB16-6760-FD58-454BD9510A0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37" r="596" b="-17283"/>
          <a:stretch/>
        </p:blipFill>
        <p:spPr>
          <a:xfrm>
            <a:off x="4364294" y="1556792"/>
            <a:ext cx="7275528" cy="4644925"/>
          </a:xfrm>
        </p:spPr>
      </p:pic>
    </p:spTree>
    <p:extLst>
      <p:ext uri="{BB962C8B-B14F-4D97-AF65-F5344CB8AC3E}">
        <p14:creationId xmlns:p14="http://schemas.microsoft.com/office/powerpoint/2010/main" val="38360924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BAC9F9-A319-9849-B05B-8EB2ED5368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" y="1124744"/>
            <a:ext cx="12190413" cy="5076973"/>
          </a:xfrm>
        </p:spPr>
        <p:txBody>
          <a:bodyPr/>
          <a:lstStyle/>
          <a:p>
            <a:pPr marL="0" indent="0" algn="ctr">
              <a:buNone/>
            </a:pPr>
            <a:endParaRPr lang="nl-NL" sz="7200" dirty="0">
              <a:solidFill>
                <a:srgbClr val="004699"/>
              </a:solidFill>
              <a:latin typeface="Zilla Slab Light" pitchFamily="2" charset="77"/>
              <a:ea typeface="Zilla Slab Light" pitchFamily="2" charset="77"/>
            </a:endParaRPr>
          </a:p>
          <a:p>
            <a:pPr marL="0" indent="0" algn="ctr">
              <a:buNone/>
            </a:pPr>
            <a:r>
              <a:rPr lang="nl-NL" sz="7200" b="1" dirty="0">
                <a:solidFill>
                  <a:srgbClr val="00A3DB"/>
                </a:solidFill>
                <a:latin typeface="Zilla Slab" pitchFamily="2" charset="77"/>
                <a:ea typeface="Zilla Slab" pitchFamily="2" charset="77"/>
              </a:rPr>
              <a:t>4 Deelregio’s van </a:t>
            </a:r>
          </a:p>
          <a:p>
            <a:pPr marL="0" indent="0" algn="ctr">
              <a:buNone/>
            </a:pPr>
            <a:r>
              <a:rPr lang="nl-NL" sz="7200" b="1" dirty="0">
                <a:solidFill>
                  <a:srgbClr val="00A3DB"/>
                </a:solidFill>
                <a:latin typeface="Zilla Slab" pitchFamily="2" charset="77"/>
                <a:ea typeface="Zilla Slab" pitchFamily="2" charset="77"/>
              </a:rPr>
              <a:t>de MRA in vogelvlucht</a:t>
            </a:r>
          </a:p>
        </p:txBody>
      </p:sp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5622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pPr algn="just"/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4.1 </a:t>
            </a:r>
            <a:r>
              <a:rPr lang="en-US" dirty="0" err="1">
                <a:effectLst/>
              </a:rPr>
              <a:t>Forse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groei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bevolking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economie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werkgelegenheid</a:t>
            </a:r>
            <a:r>
              <a:rPr lang="en-US" dirty="0">
                <a:effectLst/>
              </a:rPr>
              <a:t> ten </a:t>
            </a:r>
            <a:r>
              <a:rPr lang="en-US" dirty="0" err="1">
                <a:effectLst/>
              </a:rPr>
              <a:t>opzichte</a:t>
            </a:r>
            <a:r>
              <a:rPr lang="en-US" dirty="0">
                <a:effectLst/>
              </a:rPr>
              <a:t> van Nederland</a:t>
            </a:r>
          </a:p>
        </p:txBody>
      </p:sp>
      <p:pic>
        <p:nvPicPr>
          <p:cNvPr id="2" name="Picture Placeholder 11">
            <a:extLst>
              <a:ext uri="{FF2B5EF4-FFF2-40B4-BE49-F238E27FC236}">
                <a16:creationId xmlns:a16="http://schemas.microsoft.com/office/drawing/2014/main" id="{9DB31F34-5559-9BB4-A606-3AFC4299D32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43" r="243"/>
          <a:stretch/>
        </p:blipFill>
        <p:spPr>
          <a:xfrm>
            <a:off x="4364294" y="1556792"/>
            <a:ext cx="7275528" cy="4644925"/>
          </a:xfrm>
        </p:spPr>
      </p:pic>
    </p:spTree>
    <p:extLst>
      <p:ext uri="{BB962C8B-B14F-4D97-AF65-F5344CB8AC3E}">
        <p14:creationId xmlns:p14="http://schemas.microsoft.com/office/powerpoint/2010/main" val="725797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7DB9EAE1-75F7-D2DE-E980-48EC6A3A507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-277" r="-5403" b="-245"/>
          <a:stretch/>
        </p:blipFill>
        <p:spPr>
          <a:xfrm>
            <a:off x="4364294" y="1268760"/>
            <a:ext cx="5619344" cy="5328592"/>
          </a:xfrm>
        </p:spPr>
      </p:pic>
      <p:sp>
        <p:nvSpPr>
          <p:cNvPr id="16" name="Tijdelijke aanduiding voor tekst 1">
            <a:extLst>
              <a:ext uri="{FF2B5EF4-FFF2-40B4-BE49-F238E27FC236}">
                <a16:creationId xmlns:a16="http://schemas.microsoft.com/office/drawing/2014/main" id="{DDFE35DA-69B0-3528-CD72-148D9E6295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pPr algn="just"/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1.2 Brede </a:t>
            </a:r>
            <a:r>
              <a:rPr lang="en-US" dirty="0" err="1">
                <a:effectLst/>
              </a:rPr>
              <a:t>welvaart</a:t>
            </a:r>
            <a:r>
              <a:rPr lang="en-US" dirty="0">
                <a:effectLst/>
              </a:rPr>
              <a:t> in de MRA</a:t>
            </a:r>
          </a:p>
        </p:txBody>
      </p:sp>
    </p:spTree>
    <p:extLst>
      <p:ext uri="{BB962C8B-B14F-4D97-AF65-F5344CB8AC3E}">
        <p14:creationId xmlns:p14="http://schemas.microsoft.com/office/powerpoint/2010/main" val="29571355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6CD28A-A643-8D8B-875A-50554D950F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4.2 </a:t>
            </a:r>
            <a:r>
              <a:rPr lang="en-US" dirty="0" err="1">
                <a:effectLst/>
              </a:rPr>
              <a:t>Herstel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luchtvaart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coronapandemie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goed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zichtbaar</a:t>
            </a:r>
            <a:r>
              <a:rPr lang="en-US" dirty="0">
                <a:effectLst/>
              </a:rPr>
              <a:t> </a:t>
            </a: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155B0-9DCC-AE62-1CF7-4D99605504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C6620AF0-92FA-0E9F-1AB3-6BB0514D0B7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37" t="1" r="37" b="845"/>
          <a:stretch/>
        </p:blipFill>
        <p:spPr>
          <a:xfrm>
            <a:off x="4364294" y="1556792"/>
            <a:ext cx="7275528" cy="4644925"/>
          </a:xfrm>
        </p:spPr>
      </p:pic>
    </p:spTree>
    <p:extLst>
      <p:ext uri="{BB962C8B-B14F-4D97-AF65-F5344CB8AC3E}">
        <p14:creationId xmlns:p14="http://schemas.microsoft.com/office/powerpoint/2010/main" val="29740961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CD9074-915D-D1C0-3D62-47ABE4FE24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4.3 Almere-</a:t>
            </a:r>
            <a:r>
              <a:rPr lang="en-US" dirty="0" err="1">
                <a:effectLst/>
              </a:rPr>
              <a:t>Lelystad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Amsterdam </a:t>
            </a:r>
            <a:r>
              <a:rPr lang="en-US" dirty="0" err="1">
                <a:effectLst/>
              </a:rPr>
              <a:t>groeiden</a:t>
            </a:r>
            <a:r>
              <a:rPr lang="en-US" dirty="0">
                <a:effectLst/>
              </a:rPr>
              <a:t> het </a:t>
            </a:r>
            <a:r>
              <a:rPr lang="en-US" dirty="0" err="1">
                <a:effectLst/>
              </a:rPr>
              <a:t>sterkst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tussen</a:t>
            </a:r>
            <a:r>
              <a:rPr lang="en-US" dirty="0">
                <a:effectLst/>
              </a:rPr>
              <a:t> 1996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2022 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6D2F9-4508-F81B-66AE-D0A7B7EE09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E30C5DC0-53D3-FED9-5CB1-2702BD69205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44" r="-224"/>
          <a:stretch/>
        </p:blipFill>
        <p:spPr>
          <a:xfrm>
            <a:off x="4364294" y="1556792"/>
            <a:ext cx="6267416" cy="4968552"/>
          </a:xfrm>
        </p:spPr>
      </p:pic>
    </p:spTree>
    <p:extLst>
      <p:ext uri="{BB962C8B-B14F-4D97-AF65-F5344CB8AC3E}">
        <p14:creationId xmlns:p14="http://schemas.microsoft.com/office/powerpoint/2010/main" val="23868593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16C929-D94B-9C1D-47EA-851EE0ED66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4.4 </a:t>
            </a:r>
            <a:r>
              <a:rPr lang="en-US" dirty="0" err="1">
                <a:effectLst/>
              </a:rPr>
              <a:t>Economische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groei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concentreert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zich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sterk</a:t>
            </a:r>
            <a:r>
              <a:rPr lang="en-US" dirty="0">
                <a:effectLst/>
              </a:rPr>
              <a:t> in Amsterdam</a:t>
            </a: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129F4-AEB0-0253-7301-97F0D5AB57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D7EB6BEF-DAFD-0848-295C-2C5BDA4AC64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37" r="522"/>
          <a:stretch/>
        </p:blipFill>
        <p:spPr>
          <a:xfrm>
            <a:off x="4364294" y="1556792"/>
            <a:ext cx="7275528" cy="4644925"/>
          </a:xfrm>
        </p:spPr>
      </p:pic>
    </p:spTree>
    <p:extLst>
      <p:ext uri="{BB962C8B-B14F-4D97-AF65-F5344CB8AC3E}">
        <p14:creationId xmlns:p14="http://schemas.microsoft.com/office/powerpoint/2010/main" val="9847951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50B70D-1C6A-42E7-5DCB-AEB11011DA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4.5 Ook </a:t>
            </a:r>
            <a:r>
              <a:rPr lang="en-US" dirty="0" err="1">
                <a:effectLst/>
              </a:rPr>
              <a:t>werkgelegenheidsontwikkeling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concentreert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zich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sterk</a:t>
            </a:r>
            <a:r>
              <a:rPr lang="en-US" dirty="0">
                <a:effectLst/>
              </a:rPr>
              <a:t> in Amsterdam</a:t>
            </a: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3F11B0-813E-B33E-BF44-E544294FEF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475AA60F-6047-E47A-D162-C154D44468E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37" r="805"/>
          <a:stretch/>
        </p:blipFill>
        <p:spPr>
          <a:xfrm>
            <a:off x="4364294" y="1556792"/>
            <a:ext cx="7275528" cy="4644925"/>
          </a:xfrm>
        </p:spPr>
      </p:pic>
    </p:spTree>
    <p:extLst>
      <p:ext uri="{BB962C8B-B14F-4D97-AF65-F5344CB8AC3E}">
        <p14:creationId xmlns:p14="http://schemas.microsoft.com/office/powerpoint/2010/main" val="14592028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DF43E9-EE29-89A9-5041-B66F829FE0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4.6 Na de </a:t>
            </a:r>
            <a:r>
              <a:rPr lang="en-US" dirty="0" err="1">
                <a:effectLst/>
              </a:rPr>
              <a:t>coronapandemie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groeide</a:t>
            </a:r>
            <a:r>
              <a:rPr lang="en-US" dirty="0">
                <a:effectLst/>
              </a:rPr>
              <a:t> de </a:t>
            </a:r>
            <a:r>
              <a:rPr lang="en-US" dirty="0" err="1">
                <a:effectLst/>
              </a:rPr>
              <a:t>arbeidsproductiviteit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sterker</a:t>
            </a:r>
            <a:r>
              <a:rPr lang="en-US" dirty="0">
                <a:effectLst/>
              </a:rPr>
              <a:t> dan </a:t>
            </a:r>
            <a:r>
              <a:rPr lang="en-US" dirty="0" err="1">
                <a:effectLst/>
              </a:rPr>
              <a:t>daarvoor</a:t>
            </a:r>
            <a:endParaRPr lang="en-US" dirty="0">
              <a:effectLst/>
            </a:endParaRP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96ABD-D171-C56F-9719-2E0680AB83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03A1D1A4-505F-0FF5-4054-5485D135E50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0" r="20"/>
          <a:stretch/>
        </p:blipFill>
        <p:spPr>
          <a:xfrm>
            <a:off x="4364294" y="1556792"/>
            <a:ext cx="7275528" cy="4644925"/>
          </a:xfrm>
        </p:spPr>
      </p:pic>
    </p:spTree>
    <p:extLst>
      <p:ext uri="{BB962C8B-B14F-4D97-AF65-F5344CB8AC3E}">
        <p14:creationId xmlns:p14="http://schemas.microsoft.com/office/powerpoint/2010/main" val="20182613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D462CD-016D-633D-B8F0-BFDEB03B43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Tabel</a:t>
            </a:r>
            <a:r>
              <a:rPr lang="en-US" dirty="0">
                <a:effectLst/>
              </a:rPr>
              <a:t> 4.1 </a:t>
            </a:r>
            <a:r>
              <a:rPr lang="en-US" dirty="0" err="1">
                <a:effectLst/>
              </a:rPr>
              <a:t>Huishoudens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kinderen</a:t>
            </a:r>
            <a:r>
              <a:rPr lang="en-US" dirty="0">
                <a:effectLst/>
              </a:rPr>
              <a:t> in </a:t>
            </a:r>
            <a:r>
              <a:rPr lang="en-US" dirty="0" err="1">
                <a:effectLst/>
              </a:rPr>
              <a:t>armoede</a:t>
            </a:r>
            <a:r>
              <a:rPr lang="en-US" dirty="0">
                <a:effectLst/>
              </a:rPr>
              <a:t>; </a:t>
            </a:r>
            <a:r>
              <a:rPr lang="en-US" dirty="0" err="1">
                <a:effectLst/>
              </a:rPr>
              <a:t>gemiddeld</a:t>
            </a:r>
            <a:r>
              <a:rPr lang="en-US" dirty="0">
                <a:effectLst/>
              </a:rPr>
              <a:t> versus </a:t>
            </a:r>
            <a:r>
              <a:rPr lang="en-US" dirty="0" err="1">
                <a:effectLst/>
              </a:rPr>
              <a:t>mediaan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inkomen</a:t>
            </a:r>
            <a:endParaRPr lang="en-US" dirty="0">
              <a:effectLst/>
            </a:endParaRP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5C9081-5AEB-4D14-148A-700AB32515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ADE7D6B4-F822-6D09-C4F5-BD19B4BCC81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4832" b="-6304"/>
          <a:stretch/>
        </p:blipFill>
        <p:spPr>
          <a:xfrm>
            <a:off x="4367014" y="1556792"/>
            <a:ext cx="6912768" cy="4536504"/>
          </a:xfrm>
        </p:spPr>
      </p:pic>
    </p:spTree>
    <p:extLst>
      <p:ext uri="{BB962C8B-B14F-4D97-AF65-F5344CB8AC3E}">
        <p14:creationId xmlns:p14="http://schemas.microsoft.com/office/powerpoint/2010/main" val="38129305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5B2BC9-679E-5E28-286E-43A2B89ED6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Tabel</a:t>
            </a:r>
            <a:r>
              <a:rPr lang="en-US" dirty="0">
                <a:effectLst/>
              </a:rPr>
              <a:t> 4.2 </a:t>
            </a:r>
            <a:r>
              <a:rPr lang="en-US" dirty="0" err="1">
                <a:effectLst/>
              </a:rPr>
              <a:t>Vergelijking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arbeidsmarktindicatoren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deelregio’s</a:t>
            </a:r>
            <a:r>
              <a:rPr lang="en-US" dirty="0">
                <a:effectLst/>
              </a:rPr>
              <a:t> MRA, 2023</a:t>
            </a: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3C07D-DE37-F15D-5321-DDBB3047BE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6CB9F17E-3518-999C-B8B6-D5A50EFFDD6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74" t="5358" r="291" b="-17858"/>
          <a:stretch/>
        </p:blipFill>
        <p:spPr>
          <a:xfrm>
            <a:off x="4367014" y="1556792"/>
            <a:ext cx="6912768" cy="4536504"/>
          </a:xfrm>
        </p:spPr>
      </p:pic>
    </p:spTree>
    <p:extLst>
      <p:ext uri="{BB962C8B-B14F-4D97-AF65-F5344CB8AC3E}">
        <p14:creationId xmlns:p14="http://schemas.microsoft.com/office/powerpoint/2010/main" val="27624089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70953B-8A75-F783-46D1-AAD608C2FE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4.7 </a:t>
            </a:r>
            <a:r>
              <a:rPr lang="en-US" dirty="0" err="1">
                <a:effectLst/>
              </a:rPr>
              <a:t>Tijdelijke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trendbreuk</a:t>
            </a:r>
            <a:r>
              <a:rPr lang="en-US" dirty="0">
                <a:effectLst/>
              </a:rPr>
              <a:t> in </a:t>
            </a:r>
            <a:r>
              <a:rPr lang="en-US" dirty="0" err="1">
                <a:effectLst/>
              </a:rPr>
              <a:t>stijgende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woningprijzen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dankzij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rentestijging</a:t>
            </a:r>
            <a:endParaRPr lang="en-US" dirty="0">
              <a:effectLst/>
            </a:endParaRP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23C22-F84D-9B70-360E-30D80B5D1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4B4C26B9-48D5-8369-12B3-3B06F6F7C18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37" t="34" r="37" b="370"/>
          <a:stretch/>
        </p:blipFill>
        <p:spPr>
          <a:xfrm>
            <a:off x="4364294" y="1556792"/>
            <a:ext cx="7275528" cy="4644925"/>
          </a:xfrm>
        </p:spPr>
      </p:pic>
    </p:spTree>
    <p:extLst>
      <p:ext uri="{BB962C8B-B14F-4D97-AF65-F5344CB8AC3E}">
        <p14:creationId xmlns:p14="http://schemas.microsoft.com/office/powerpoint/2010/main" val="5534612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3C4098-BA70-FA51-49FA-2F0328011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4.8 </a:t>
            </a:r>
            <a:r>
              <a:rPr lang="en-US" dirty="0" err="1">
                <a:effectLst/>
              </a:rPr>
              <a:t>Aantal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inwoners</a:t>
            </a:r>
            <a:r>
              <a:rPr lang="en-US" dirty="0">
                <a:effectLst/>
              </a:rPr>
              <a:t> MRA </a:t>
            </a:r>
            <a:r>
              <a:rPr lang="en-US" dirty="0" err="1">
                <a:effectLst/>
              </a:rPr>
              <a:t>neemt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relatief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sneller</a:t>
            </a:r>
            <a:r>
              <a:rPr lang="en-US" dirty="0">
                <a:effectLst/>
              </a:rPr>
              <a:t> toe dan elders in Nederland</a:t>
            </a: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8C82F-AE00-0703-D1B0-C26B10C8B5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11" name="Picture Placeholder 11">
            <a:extLst>
              <a:ext uri="{FF2B5EF4-FFF2-40B4-BE49-F238E27FC236}">
                <a16:creationId xmlns:a16="http://schemas.microsoft.com/office/drawing/2014/main" id="{3255CACA-82B4-FA12-B6F6-36CD817CA01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43" t="-1" r="43" b="856"/>
          <a:stretch/>
        </p:blipFill>
        <p:spPr>
          <a:xfrm>
            <a:off x="4364294" y="1268760"/>
            <a:ext cx="6267416" cy="5328592"/>
          </a:xfrm>
        </p:spPr>
      </p:pic>
    </p:spTree>
    <p:extLst>
      <p:ext uri="{BB962C8B-B14F-4D97-AF65-F5344CB8AC3E}">
        <p14:creationId xmlns:p14="http://schemas.microsoft.com/office/powerpoint/2010/main" val="29245639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D79443-5C61-395A-3D9B-D032570C16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4.9 </a:t>
            </a:r>
            <a:r>
              <a:rPr lang="en-US" dirty="0" err="1">
                <a:effectLst/>
              </a:rPr>
              <a:t>Verhuizers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naar</a:t>
            </a:r>
            <a:r>
              <a:rPr lang="en-US" dirty="0">
                <a:effectLst/>
              </a:rPr>
              <a:t> MRA steeds </a:t>
            </a:r>
            <a:r>
              <a:rPr lang="en-US" dirty="0" err="1">
                <a:effectLst/>
              </a:rPr>
              <a:t>vaker</a:t>
            </a:r>
            <a:r>
              <a:rPr lang="en-US" dirty="0">
                <a:effectLst/>
              </a:rPr>
              <a:t> met </a:t>
            </a:r>
            <a:r>
              <a:rPr lang="en-US" dirty="0" err="1">
                <a:effectLst/>
              </a:rPr>
              <a:t>bovenmodaal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inkomen</a:t>
            </a:r>
            <a:endParaRPr lang="en-US" dirty="0">
              <a:effectLst/>
            </a:endParaRP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859026-8EE1-A82F-04F5-643638CAE7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114D3A6D-084D-17D7-68EE-EFDD379C44F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39" t="-92" r="39" b="-78"/>
          <a:stretch/>
        </p:blipFill>
        <p:spPr>
          <a:xfrm>
            <a:off x="4364295" y="1556792"/>
            <a:ext cx="6843480" cy="4896544"/>
          </a:xfrm>
        </p:spPr>
      </p:pic>
    </p:spTree>
    <p:extLst>
      <p:ext uri="{BB962C8B-B14F-4D97-AF65-F5344CB8AC3E}">
        <p14:creationId xmlns:p14="http://schemas.microsoft.com/office/powerpoint/2010/main" val="809221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C9BCF56F-363F-1D40-B5F2-3E802B4293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pPr algn="just"/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1.3 </a:t>
            </a:r>
            <a:r>
              <a:rPr lang="en-US" dirty="0" err="1">
                <a:effectLst/>
              </a:rPr>
              <a:t>Groei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stabiliseert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krachtig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herstel</a:t>
            </a:r>
            <a:r>
              <a:rPr lang="en-US" dirty="0">
                <a:effectLst/>
              </a:rPr>
              <a:t> van </a:t>
            </a:r>
            <a:r>
              <a:rPr lang="en-US" dirty="0" err="1">
                <a:effectLst/>
              </a:rPr>
              <a:t>coronapandemie</a:t>
            </a:r>
            <a:endParaRPr lang="en-US" dirty="0">
              <a:effectLst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3F9CE59-E3E5-611B-FDC8-046E14D4264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37" t="-1" r="37" b="-903"/>
          <a:stretch/>
        </p:blipFill>
        <p:spPr>
          <a:xfrm>
            <a:off x="4364294" y="1556792"/>
            <a:ext cx="7275528" cy="5040560"/>
          </a:xfrm>
        </p:spPr>
      </p:pic>
    </p:spTree>
    <p:extLst>
      <p:ext uri="{BB962C8B-B14F-4D97-AF65-F5344CB8AC3E}">
        <p14:creationId xmlns:p14="http://schemas.microsoft.com/office/powerpoint/2010/main" val="8939705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2A3879-FFF2-533B-69D4-DCE71DC210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4.10 De </a:t>
            </a:r>
            <a:r>
              <a:rPr lang="en-US" dirty="0" err="1">
                <a:effectLst/>
              </a:rPr>
              <a:t>woningvoorraad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groeit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sneller</a:t>
            </a:r>
            <a:r>
              <a:rPr lang="en-US" dirty="0">
                <a:effectLst/>
              </a:rPr>
              <a:t> dan de </a:t>
            </a:r>
            <a:r>
              <a:rPr lang="en-US" dirty="0" err="1">
                <a:effectLst/>
              </a:rPr>
              <a:t>bevolking</a:t>
            </a:r>
            <a:endParaRPr lang="en-US" dirty="0">
              <a:effectLst/>
            </a:endParaRP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212516-1BA1-0753-6297-81E78D5DA4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B4F0E45D-AC5F-29E9-6992-CB568429C0E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32" b="32"/>
          <a:stretch/>
        </p:blipFill>
        <p:spPr>
          <a:xfrm>
            <a:off x="4364294" y="1268760"/>
            <a:ext cx="5979384" cy="5328592"/>
          </a:xfrm>
        </p:spPr>
      </p:pic>
    </p:spTree>
    <p:extLst>
      <p:ext uri="{BB962C8B-B14F-4D97-AF65-F5344CB8AC3E}">
        <p14:creationId xmlns:p14="http://schemas.microsoft.com/office/powerpoint/2010/main" val="32766152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646D97-11E8-277E-A981-EE3064231B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4.11 </a:t>
            </a:r>
            <a:r>
              <a:rPr lang="en-US" dirty="0" err="1">
                <a:effectLst/>
              </a:rPr>
              <a:t>Toename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woningvoorraad</a:t>
            </a:r>
            <a:r>
              <a:rPr lang="en-US" dirty="0">
                <a:effectLst/>
              </a:rPr>
              <a:t> zit </a:t>
            </a:r>
            <a:r>
              <a:rPr lang="en-US" dirty="0" err="1">
                <a:effectLst/>
              </a:rPr>
              <a:t>vooral</a:t>
            </a:r>
            <a:r>
              <a:rPr lang="en-US" dirty="0">
                <a:effectLst/>
              </a:rPr>
              <a:t> in </a:t>
            </a:r>
            <a:r>
              <a:rPr lang="en-US" dirty="0" err="1">
                <a:effectLst/>
              </a:rPr>
              <a:t>niet-corporatiehuurwoningen</a:t>
            </a:r>
            <a:endParaRPr lang="en-US" dirty="0">
              <a:effectLst/>
            </a:endParaRP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7CDDD3-D06C-97BF-1046-0883778DBA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11E30FA2-6E58-1DD3-7518-D9557658CC3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48" t="1" r="1" b="670"/>
          <a:stretch/>
        </p:blipFill>
        <p:spPr>
          <a:xfrm>
            <a:off x="4364294" y="1268760"/>
            <a:ext cx="5691352" cy="5328592"/>
          </a:xfrm>
        </p:spPr>
      </p:pic>
    </p:spTree>
    <p:extLst>
      <p:ext uri="{BB962C8B-B14F-4D97-AF65-F5344CB8AC3E}">
        <p14:creationId xmlns:p14="http://schemas.microsoft.com/office/powerpoint/2010/main" val="26564246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8E984A-1416-BCAF-434B-4284FEB357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4.12 In 2022 </a:t>
            </a:r>
            <a:r>
              <a:rPr lang="en-US" dirty="0" err="1">
                <a:effectLst/>
              </a:rPr>
              <a:t>waren</a:t>
            </a:r>
            <a:r>
              <a:rPr lang="en-US" dirty="0">
                <a:effectLst/>
              </a:rPr>
              <a:t> er </a:t>
            </a:r>
            <a:r>
              <a:rPr lang="en-US" dirty="0" err="1">
                <a:effectLst/>
              </a:rPr>
              <a:t>meer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binnenlandse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verhuizingen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vanuit</a:t>
            </a:r>
            <a:r>
              <a:rPr lang="en-US" dirty="0">
                <a:effectLst/>
              </a:rPr>
              <a:t> de MRA dan </a:t>
            </a:r>
            <a:r>
              <a:rPr lang="en-US" dirty="0" err="1">
                <a:effectLst/>
              </a:rPr>
              <a:t>naar</a:t>
            </a:r>
            <a:r>
              <a:rPr lang="en-US" dirty="0">
                <a:effectLst/>
              </a:rPr>
              <a:t> de MRA</a:t>
            </a: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C4B4B-1B4B-135C-06E7-B5E24FD78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D230A134-C394-B026-2A00-D537E9BD456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43" r="243"/>
          <a:stretch/>
        </p:blipFill>
        <p:spPr>
          <a:xfrm>
            <a:off x="4364294" y="1556792"/>
            <a:ext cx="7275528" cy="4644925"/>
          </a:xfrm>
        </p:spPr>
      </p:pic>
    </p:spTree>
    <p:extLst>
      <p:ext uri="{BB962C8B-B14F-4D97-AF65-F5344CB8AC3E}">
        <p14:creationId xmlns:p14="http://schemas.microsoft.com/office/powerpoint/2010/main" val="4122623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5008B3-F0FB-1E94-BAD2-5409A7262E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4.13 </a:t>
            </a:r>
            <a:r>
              <a:rPr lang="en-US" dirty="0" err="1">
                <a:effectLst/>
              </a:rPr>
              <a:t>Woon-werkverkeer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binnen</a:t>
            </a:r>
            <a:r>
              <a:rPr lang="en-US" dirty="0">
                <a:effectLst/>
              </a:rPr>
              <a:t> de MRA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met </a:t>
            </a:r>
            <a:r>
              <a:rPr lang="en-US" dirty="0" err="1">
                <a:effectLst/>
              </a:rPr>
              <a:t>overige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delen</a:t>
            </a:r>
            <a:r>
              <a:rPr lang="en-US" dirty="0">
                <a:effectLst/>
              </a:rPr>
              <a:t> van Nederland, 2022</a:t>
            </a: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65DDA-E25A-452C-5C90-545ECA528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F7D1932B-A53A-E513-2013-C74E8671F63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39" r="-272" b="-1229"/>
          <a:stretch/>
        </p:blipFill>
        <p:spPr>
          <a:xfrm>
            <a:off x="4364294" y="1268760"/>
            <a:ext cx="6915488" cy="5328592"/>
          </a:xfrm>
        </p:spPr>
      </p:pic>
    </p:spTree>
    <p:extLst>
      <p:ext uri="{BB962C8B-B14F-4D97-AF65-F5344CB8AC3E}">
        <p14:creationId xmlns:p14="http://schemas.microsoft.com/office/powerpoint/2010/main" val="21220736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BAC9F9-A319-9849-B05B-8EB2ED5368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" y="1124744"/>
            <a:ext cx="12190413" cy="5076973"/>
          </a:xfrm>
        </p:spPr>
        <p:txBody>
          <a:bodyPr/>
          <a:lstStyle/>
          <a:p>
            <a:pPr marL="0" indent="0" algn="ctr">
              <a:buNone/>
            </a:pPr>
            <a:endParaRPr lang="nl-NL" sz="7200" dirty="0">
              <a:solidFill>
                <a:srgbClr val="004699"/>
              </a:solidFill>
              <a:latin typeface="Zilla Slab Light" pitchFamily="2" charset="77"/>
              <a:ea typeface="Zilla Slab Light" pitchFamily="2" charset="77"/>
            </a:endParaRPr>
          </a:p>
          <a:p>
            <a:pPr marL="0" indent="0" algn="ctr">
              <a:buNone/>
            </a:pPr>
            <a:r>
              <a:rPr lang="nl-NL" sz="7200" b="1" dirty="0">
                <a:solidFill>
                  <a:srgbClr val="00A3DB"/>
                </a:solidFill>
                <a:latin typeface="Zilla Slab" pitchFamily="2" charset="77"/>
                <a:ea typeface="Zilla Slab" pitchFamily="2" charset="77"/>
              </a:rPr>
              <a:t>5 Kerncijfers </a:t>
            </a:r>
          </a:p>
          <a:p>
            <a:pPr marL="0" indent="0" algn="ctr">
              <a:buNone/>
            </a:pPr>
            <a:r>
              <a:rPr lang="nl-NL" sz="7200" b="1" dirty="0">
                <a:solidFill>
                  <a:srgbClr val="00A3DB"/>
                </a:solidFill>
                <a:latin typeface="Zilla Slab" pitchFamily="2" charset="77"/>
                <a:ea typeface="Zilla Slab" pitchFamily="2" charset="77"/>
              </a:rPr>
              <a:t>per deelregio</a:t>
            </a:r>
          </a:p>
        </p:txBody>
      </p:sp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4919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467C52-CC36-B466-25EF-D225809029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1 Brede </a:t>
            </a:r>
            <a:r>
              <a:rPr lang="en-US" dirty="0" err="1">
                <a:effectLst/>
              </a:rPr>
              <a:t>welvaart</a:t>
            </a:r>
            <a:r>
              <a:rPr lang="en-US" dirty="0">
                <a:effectLst/>
              </a:rPr>
              <a:t> in Almere-</a:t>
            </a:r>
            <a:r>
              <a:rPr lang="en-US" dirty="0" err="1">
                <a:effectLst/>
              </a:rPr>
              <a:t>Lelystad</a:t>
            </a:r>
            <a:endParaRPr lang="en-US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6857BE-C85A-D576-DC7B-F3A5FE1FD5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8" name="Picture Placeholder 13">
            <a:extLst>
              <a:ext uri="{FF2B5EF4-FFF2-40B4-BE49-F238E27FC236}">
                <a16:creationId xmlns:a16="http://schemas.microsoft.com/office/drawing/2014/main" id="{C6458F64-B769-46DD-8EDF-0C82AE83D7E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2" t="-260" r="-5402" b="-260"/>
          <a:stretch/>
        </p:blipFill>
        <p:spPr>
          <a:xfrm>
            <a:off x="4364294" y="1268760"/>
            <a:ext cx="5619344" cy="5328592"/>
          </a:xfrm>
        </p:spPr>
      </p:pic>
    </p:spTree>
    <p:extLst>
      <p:ext uri="{BB962C8B-B14F-4D97-AF65-F5344CB8AC3E}">
        <p14:creationId xmlns:p14="http://schemas.microsoft.com/office/powerpoint/2010/main" val="15330525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A7031D-5C24-4330-63F9-843E21DA36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Tabel</a:t>
            </a:r>
            <a:r>
              <a:rPr lang="en-US" dirty="0">
                <a:effectLst/>
              </a:rPr>
              <a:t> 1 </a:t>
            </a:r>
            <a:r>
              <a:rPr lang="en-US" dirty="0" err="1">
                <a:effectLst/>
              </a:rPr>
              <a:t>Kerngegevens</a:t>
            </a:r>
            <a:r>
              <a:rPr lang="en-US" dirty="0">
                <a:effectLst/>
              </a:rPr>
              <a:t> Almere-</a:t>
            </a:r>
            <a:r>
              <a:rPr lang="en-US" dirty="0" err="1">
                <a:effectLst/>
              </a:rPr>
              <a:t>Lelystad</a:t>
            </a:r>
            <a:endParaRPr lang="en-US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4FE0F-B8AC-699D-36E9-F15015DE6C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54570BF9-A2D8-4BFA-B7F8-F86BAFAEEB9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3512" b="-1092"/>
          <a:stretch/>
        </p:blipFill>
        <p:spPr>
          <a:xfrm>
            <a:off x="4367014" y="1268760"/>
            <a:ext cx="6912768" cy="5365750"/>
          </a:xfrm>
        </p:spPr>
      </p:pic>
    </p:spTree>
    <p:extLst>
      <p:ext uri="{BB962C8B-B14F-4D97-AF65-F5344CB8AC3E}">
        <p14:creationId xmlns:p14="http://schemas.microsoft.com/office/powerpoint/2010/main" val="10695959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A8EDAA-C1C1-A9E4-7C8C-3A33AFFF8B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2 </a:t>
            </a:r>
            <a:r>
              <a:rPr lang="en-US" dirty="0" err="1">
                <a:effectLst/>
              </a:rPr>
              <a:t>Stevig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herstel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coronajaar</a:t>
            </a:r>
            <a:r>
              <a:rPr lang="en-US" dirty="0">
                <a:effectLst/>
              </a:rPr>
              <a:t> 2020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recente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stabilisatie</a:t>
            </a:r>
            <a:endParaRPr lang="en-US" dirty="0">
              <a:effectLst/>
            </a:endParaRP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1B2E5-8888-B15D-6E93-02A3B2671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51916EE8-8B82-727F-E882-ADE3A125271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38" r="981" b="-9659"/>
          <a:stretch/>
        </p:blipFill>
        <p:spPr>
          <a:xfrm>
            <a:off x="4364294" y="1556792"/>
            <a:ext cx="7275528" cy="4644925"/>
          </a:xfrm>
        </p:spPr>
      </p:pic>
    </p:spTree>
    <p:extLst>
      <p:ext uri="{BB962C8B-B14F-4D97-AF65-F5344CB8AC3E}">
        <p14:creationId xmlns:p14="http://schemas.microsoft.com/office/powerpoint/2010/main" val="390638409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3D9753-85B4-C7BA-EC59-DCB391CF62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3 </a:t>
            </a:r>
            <a:r>
              <a:rPr lang="en-US" dirty="0" err="1">
                <a:effectLst/>
              </a:rPr>
              <a:t>Groei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economie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werkgelegenheid</a:t>
            </a:r>
            <a:r>
              <a:rPr lang="en-US" dirty="0">
                <a:effectLst/>
              </a:rPr>
              <a:t> in Almere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Lelystad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lopen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gelijk</a:t>
            </a:r>
            <a:r>
              <a:rPr lang="en-US" dirty="0">
                <a:effectLst/>
              </a:rPr>
              <a:t> op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3645FA-B47D-E5D2-9D14-7F9BD7F809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7F8B733-A7D2-32CA-1152-D49E5D3C01D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154" r="-210" b="-2197"/>
          <a:stretch/>
        </p:blipFill>
        <p:spPr>
          <a:xfrm>
            <a:off x="4364294" y="1556792"/>
            <a:ext cx="6411432" cy="5077718"/>
          </a:xfrm>
        </p:spPr>
      </p:pic>
    </p:spTree>
    <p:extLst>
      <p:ext uri="{BB962C8B-B14F-4D97-AF65-F5344CB8AC3E}">
        <p14:creationId xmlns:p14="http://schemas.microsoft.com/office/powerpoint/2010/main" val="19733462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5851F6-21C7-930B-1AD1-7FD1ADF5F5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4 Divers </a:t>
            </a:r>
            <a:r>
              <a:rPr lang="en-US" dirty="0" err="1">
                <a:effectLst/>
              </a:rPr>
              <a:t>palet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aan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diensten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vormt</a:t>
            </a:r>
            <a:r>
              <a:rPr lang="en-US" dirty="0">
                <a:effectLst/>
              </a:rPr>
              <a:t> basis </a:t>
            </a:r>
            <a:r>
              <a:rPr lang="en-US" dirty="0" err="1">
                <a:effectLst/>
              </a:rPr>
              <a:t>economische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groei</a:t>
            </a:r>
            <a:r>
              <a:rPr lang="en-US" dirty="0">
                <a:effectLst/>
              </a:rPr>
              <a:t> Almere-</a:t>
            </a:r>
            <a:r>
              <a:rPr lang="en-US" dirty="0" err="1">
                <a:effectLst/>
              </a:rPr>
              <a:t>Lelystad</a:t>
            </a:r>
            <a:endParaRPr lang="en-US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BAFC5-5043-FEFD-EC3F-70773EDF16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8FB8CD3-F86D-A1F6-02DB-83F147AADF3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42" t="1" r="42" b="-1298"/>
          <a:stretch/>
        </p:blipFill>
        <p:spPr>
          <a:xfrm>
            <a:off x="4364294" y="1556792"/>
            <a:ext cx="6411432" cy="5184576"/>
          </a:xfrm>
        </p:spPr>
      </p:pic>
    </p:spTree>
    <p:extLst>
      <p:ext uri="{BB962C8B-B14F-4D97-AF65-F5344CB8AC3E}">
        <p14:creationId xmlns:p14="http://schemas.microsoft.com/office/powerpoint/2010/main" val="2891259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C9BCF56F-363F-1D40-B5F2-3E802B4293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pPr algn="just"/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1.4 </a:t>
            </a:r>
            <a:r>
              <a:rPr lang="en-US" dirty="0" err="1">
                <a:effectLst/>
              </a:rPr>
              <a:t>Groei</a:t>
            </a:r>
            <a:r>
              <a:rPr lang="en-US" dirty="0">
                <a:effectLst/>
              </a:rPr>
              <a:t> MRA </a:t>
            </a:r>
            <a:r>
              <a:rPr lang="en-US" dirty="0" err="1">
                <a:effectLst/>
              </a:rPr>
              <a:t>hoog</a:t>
            </a:r>
            <a:r>
              <a:rPr lang="en-US" dirty="0">
                <a:effectLst/>
              </a:rPr>
              <a:t> in </a:t>
            </a:r>
            <a:r>
              <a:rPr lang="en-US" dirty="0" err="1">
                <a:effectLst/>
              </a:rPr>
              <a:t>vergelijking</a:t>
            </a:r>
            <a:r>
              <a:rPr lang="en-US" dirty="0">
                <a:effectLst/>
              </a:rPr>
              <a:t> met </a:t>
            </a:r>
            <a:r>
              <a:rPr lang="en-US" dirty="0" err="1">
                <a:effectLst/>
              </a:rPr>
              <a:t>andere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Europese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metropolen</a:t>
            </a:r>
            <a:endParaRPr lang="en-US" dirty="0">
              <a:effectLst/>
            </a:endParaRPr>
          </a:p>
        </p:txBody>
      </p:sp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8E408B15-A558-F095-688D-988A3B160EE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42" r="42" b="364"/>
          <a:stretch/>
        </p:blipFill>
        <p:spPr>
          <a:xfrm>
            <a:off x="4364294" y="1556792"/>
            <a:ext cx="6411432" cy="5077718"/>
          </a:xfrm>
        </p:spPr>
      </p:pic>
    </p:spTree>
    <p:extLst>
      <p:ext uri="{BB962C8B-B14F-4D97-AF65-F5344CB8AC3E}">
        <p14:creationId xmlns:p14="http://schemas.microsoft.com/office/powerpoint/2010/main" val="334282320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B21BA2-6B71-9038-D16A-BDB9A2E7BD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5 Almere </a:t>
            </a:r>
            <a:r>
              <a:rPr lang="en-US" dirty="0" err="1">
                <a:effectLst/>
              </a:rPr>
              <a:t>herbergt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ongeveer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tweederde</a:t>
            </a:r>
            <a:r>
              <a:rPr lang="en-US" dirty="0">
                <a:effectLst/>
              </a:rPr>
              <a:t> van de </a:t>
            </a:r>
            <a:r>
              <a:rPr lang="en-US" dirty="0" err="1">
                <a:effectLst/>
              </a:rPr>
              <a:t>werkgelegenheid</a:t>
            </a:r>
            <a:r>
              <a:rPr lang="en-US" dirty="0">
                <a:effectLst/>
              </a:rPr>
              <a:t> in </a:t>
            </a:r>
            <a:r>
              <a:rPr lang="en-US" dirty="0" err="1">
                <a:effectLst/>
              </a:rPr>
              <a:t>deelregio</a:t>
            </a:r>
            <a:endParaRPr lang="en-US" dirty="0">
              <a:effectLst/>
            </a:endParaRP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C70B5-4186-5BF9-17AC-26E39FF144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0C8536DE-EFF9-FFD7-0BE8-A17C59B2CB6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50" b="50"/>
          <a:stretch/>
        </p:blipFill>
        <p:spPr>
          <a:xfrm>
            <a:off x="4364294" y="1268760"/>
            <a:ext cx="5979384" cy="5328592"/>
          </a:xfrm>
        </p:spPr>
      </p:pic>
    </p:spTree>
    <p:extLst>
      <p:ext uri="{BB962C8B-B14F-4D97-AF65-F5344CB8AC3E}">
        <p14:creationId xmlns:p14="http://schemas.microsoft.com/office/powerpoint/2010/main" val="334254896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70F5E1-88A6-4436-2ACE-C668104FAE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6 </a:t>
            </a:r>
            <a:r>
              <a:rPr lang="en-US" dirty="0" err="1">
                <a:effectLst/>
              </a:rPr>
              <a:t>Dienstensectoren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belangrijke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werkgevers</a:t>
            </a:r>
            <a:r>
              <a:rPr lang="en-US" dirty="0">
                <a:effectLst/>
              </a:rPr>
              <a:t> in Almere-</a:t>
            </a:r>
            <a:r>
              <a:rPr lang="en-US" dirty="0" err="1">
                <a:effectLst/>
              </a:rPr>
              <a:t>Lelystad</a:t>
            </a:r>
            <a:endParaRPr lang="en-US" dirty="0">
              <a:effectLst/>
            </a:endParaRP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B0115-0BAF-B816-3E78-91D8D1F9D3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29880CB-A20B-DF86-3A45-769F6E3C849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42" t="1" b="2761"/>
          <a:stretch/>
        </p:blipFill>
        <p:spPr>
          <a:xfrm>
            <a:off x="4364294" y="1556792"/>
            <a:ext cx="6411432" cy="5077718"/>
          </a:xfrm>
        </p:spPr>
      </p:pic>
    </p:spTree>
    <p:extLst>
      <p:ext uri="{BB962C8B-B14F-4D97-AF65-F5344CB8AC3E}">
        <p14:creationId xmlns:p14="http://schemas.microsoft.com/office/powerpoint/2010/main" val="9373471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7B502B-7332-165A-ABC0-71E8461512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1 Brede </a:t>
            </a:r>
            <a:r>
              <a:rPr lang="en-US" dirty="0" err="1">
                <a:effectLst/>
              </a:rPr>
              <a:t>welvaart</a:t>
            </a:r>
            <a:r>
              <a:rPr lang="en-US" dirty="0">
                <a:effectLst/>
              </a:rPr>
              <a:t> in </a:t>
            </a:r>
            <a:r>
              <a:rPr lang="en-US" dirty="0" err="1">
                <a:effectLst/>
              </a:rPr>
              <a:t>Amstelland-Meerlanden</a:t>
            </a:r>
            <a:endParaRPr lang="en-US" dirty="0">
              <a:effectLst/>
            </a:endParaRP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8EA38-181C-5B18-4A4D-66325B65FC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3">
            <a:extLst>
              <a:ext uri="{FF2B5EF4-FFF2-40B4-BE49-F238E27FC236}">
                <a16:creationId xmlns:a16="http://schemas.microsoft.com/office/drawing/2014/main" id="{F3F81535-A6EC-AD69-068C-64A5C5FFD7B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1" t="-260" b="-260"/>
          <a:stretch/>
        </p:blipFill>
        <p:spPr>
          <a:xfrm>
            <a:off x="4364294" y="1268760"/>
            <a:ext cx="5331312" cy="5328592"/>
          </a:xfrm>
        </p:spPr>
      </p:pic>
    </p:spTree>
    <p:extLst>
      <p:ext uri="{BB962C8B-B14F-4D97-AF65-F5344CB8AC3E}">
        <p14:creationId xmlns:p14="http://schemas.microsoft.com/office/powerpoint/2010/main" val="318966544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E9A161-68B1-4AB5-C864-87686E33B8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Tabel</a:t>
            </a:r>
            <a:r>
              <a:rPr lang="en-US" dirty="0">
                <a:effectLst/>
              </a:rPr>
              <a:t> 1 </a:t>
            </a:r>
            <a:r>
              <a:rPr lang="en-US" dirty="0" err="1">
                <a:effectLst/>
              </a:rPr>
              <a:t>Kerngegevens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Amstelland-Meerlanden</a:t>
            </a:r>
            <a:endParaRPr lang="en-US" dirty="0">
              <a:effectLst/>
            </a:endParaRP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402293-CFF4-3B4C-9DA5-25BBD040E2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CEB24FAB-09EB-1771-0085-DB983F5C37E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3074" b="-654"/>
          <a:stretch/>
        </p:blipFill>
        <p:spPr>
          <a:xfrm>
            <a:off x="4367014" y="1268760"/>
            <a:ext cx="6912768" cy="5365750"/>
          </a:xfrm>
        </p:spPr>
      </p:pic>
    </p:spTree>
    <p:extLst>
      <p:ext uri="{BB962C8B-B14F-4D97-AF65-F5344CB8AC3E}">
        <p14:creationId xmlns:p14="http://schemas.microsoft.com/office/powerpoint/2010/main" val="249806669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8D8C3E-304B-13BB-9DF8-0DD3A8EB70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2 </a:t>
            </a:r>
            <a:r>
              <a:rPr lang="en-US" dirty="0" err="1">
                <a:effectLst/>
              </a:rPr>
              <a:t>Sterk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herstel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economische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groei</a:t>
            </a:r>
            <a:r>
              <a:rPr lang="en-US" dirty="0">
                <a:effectLst/>
              </a:rPr>
              <a:t> in 2021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2022, </a:t>
            </a:r>
            <a:r>
              <a:rPr lang="en-US" dirty="0" err="1">
                <a:effectLst/>
              </a:rPr>
              <a:t>gevolgd</a:t>
            </a:r>
            <a:r>
              <a:rPr lang="en-US" dirty="0">
                <a:effectLst/>
              </a:rPr>
              <a:t> door </a:t>
            </a:r>
            <a:r>
              <a:rPr lang="en-US" dirty="0" err="1">
                <a:effectLst/>
              </a:rPr>
              <a:t>stabilisatie</a:t>
            </a:r>
            <a:endParaRPr lang="en-US" dirty="0">
              <a:effectLst/>
            </a:endParaRP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A6EF67-D930-757E-3E09-718F657687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37D7D089-7004-BDFF-A1C0-AD6AD3E63FB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37" t="1" r="1275" b="-3393"/>
          <a:stretch/>
        </p:blipFill>
        <p:spPr>
          <a:xfrm>
            <a:off x="4364294" y="1556793"/>
            <a:ext cx="7275528" cy="4392614"/>
          </a:xfrm>
        </p:spPr>
      </p:pic>
    </p:spTree>
    <p:extLst>
      <p:ext uri="{BB962C8B-B14F-4D97-AF65-F5344CB8AC3E}">
        <p14:creationId xmlns:p14="http://schemas.microsoft.com/office/powerpoint/2010/main" val="9749751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7356ED-6A92-AF07-8943-D9624DC22E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3 Regio Haarlemmermeer </a:t>
            </a:r>
            <a:r>
              <a:rPr lang="en-US" dirty="0" err="1">
                <a:effectLst/>
              </a:rPr>
              <a:t>relatief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groot</a:t>
            </a:r>
            <a:r>
              <a:rPr lang="en-US" dirty="0">
                <a:effectLst/>
              </a:rPr>
              <a:t>, maar </a:t>
            </a:r>
            <a:r>
              <a:rPr lang="en-US" dirty="0" err="1">
                <a:effectLst/>
              </a:rPr>
              <a:t>Overig</a:t>
            </a:r>
            <a:r>
              <a:rPr lang="en-US" dirty="0">
                <a:effectLst/>
              </a:rPr>
              <a:t> Amstel-</a:t>
            </a:r>
            <a:r>
              <a:rPr lang="en-US" dirty="0" err="1">
                <a:effectLst/>
              </a:rPr>
              <a:t>Meerlanden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groeit</a:t>
            </a:r>
            <a:r>
              <a:rPr lang="en-US" dirty="0">
                <a:effectLst/>
              </a:rPr>
              <a:t> harder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3930-19D2-4274-CC14-2F7D99C5F2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D4989EB-F192-2E4B-28C3-8C658C31092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42" r="-1137" b="1656"/>
          <a:stretch/>
        </p:blipFill>
        <p:spPr>
          <a:xfrm>
            <a:off x="4364294" y="1556792"/>
            <a:ext cx="6411432" cy="5077718"/>
          </a:xfrm>
        </p:spPr>
      </p:pic>
    </p:spTree>
    <p:extLst>
      <p:ext uri="{BB962C8B-B14F-4D97-AF65-F5344CB8AC3E}">
        <p14:creationId xmlns:p14="http://schemas.microsoft.com/office/powerpoint/2010/main" val="403605599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2CCA12-85BA-057F-A539-1B4E2C4EA4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560195" cy="757238"/>
          </a:xfrm>
        </p:spPr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4 </a:t>
            </a:r>
            <a:r>
              <a:rPr lang="en-US" dirty="0" err="1">
                <a:effectLst/>
              </a:rPr>
              <a:t>Forse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groei</a:t>
            </a:r>
            <a:r>
              <a:rPr lang="en-US" dirty="0">
                <a:effectLst/>
              </a:rPr>
              <a:t> in </a:t>
            </a:r>
            <a:r>
              <a:rPr lang="en-US" dirty="0" err="1">
                <a:effectLst/>
              </a:rPr>
              <a:t>Informatie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communicatie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Horeca</a:t>
            </a:r>
            <a:r>
              <a:rPr lang="en-US" dirty="0">
                <a:effectLst/>
              </a:rPr>
              <a:t> in </a:t>
            </a:r>
            <a:r>
              <a:rPr lang="en-US" dirty="0" err="1">
                <a:effectLst/>
              </a:rPr>
              <a:t>Amstelland-Meerlanden</a:t>
            </a:r>
            <a:endParaRPr lang="en-US" dirty="0">
              <a:effectLst/>
            </a:endParaRP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CC5FDA-2191-3F2D-92B6-915A1A7FD6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43440C2-877F-6ABE-4555-9651DE47332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43" r="-1136" b="2680"/>
          <a:stretch/>
        </p:blipFill>
        <p:spPr>
          <a:xfrm>
            <a:off x="4364294" y="1556792"/>
            <a:ext cx="6411432" cy="5077718"/>
          </a:xfrm>
        </p:spPr>
      </p:pic>
    </p:spTree>
    <p:extLst>
      <p:ext uri="{BB962C8B-B14F-4D97-AF65-F5344CB8AC3E}">
        <p14:creationId xmlns:p14="http://schemas.microsoft.com/office/powerpoint/2010/main" val="159188953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BEDB83-FF69-7717-AA1C-D57DB2F4B2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5 De </a:t>
            </a:r>
            <a:r>
              <a:rPr lang="en-US" dirty="0" err="1">
                <a:effectLst/>
              </a:rPr>
              <a:t>meeste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sectoren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zijn</a:t>
            </a:r>
            <a:r>
              <a:rPr lang="en-US" dirty="0">
                <a:effectLst/>
              </a:rPr>
              <a:t> het </a:t>
            </a:r>
            <a:r>
              <a:rPr lang="en-US" dirty="0" err="1">
                <a:effectLst/>
              </a:rPr>
              <a:t>sterkst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vertegenwoordigd</a:t>
            </a:r>
            <a:r>
              <a:rPr lang="en-US" dirty="0">
                <a:effectLst/>
              </a:rPr>
              <a:t> in Regio Haarlemmermeer</a:t>
            </a: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117B22-6524-5480-3478-C693E75FE6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9" name="Picture Placeholder 11">
            <a:extLst>
              <a:ext uri="{FF2B5EF4-FFF2-40B4-BE49-F238E27FC236}">
                <a16:creationId xmlns:a16="http://schemas.microsoft.com/office/drawing/2014/main" id="{FBF98E1A-53B7-AA56-57D6-0C947357272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45" t="-278" r="45" b="694"/>
          <a:stretch/>
        </p:blipFill>
        <p:spPr>
          <a:xfrm>
            <a:off x="4364294" y="1268760"/>
            <a:ext cx="5979384" cy="5328592"/>
          </a:xfrm>
        </p:spPr>
      </p:pic>
    </p:spTree>
    <p:extLst>
      <p:ext uri="{BB962C8B-B14F-4D97-AF65-F5344CB8AC3E}">
        <p14:creationId xmlns:p14="http://schemas.microsoft.com/office/powerpoint/2010/main" val="429005487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CBEF01-BB2A-CA8C-1406-1E94020E39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6 </a:t>
            </a:r>
            <a:r>
              <a:rPr lang="en-US" dirty="0" err="1">
                <a:effectLst/>
              </a:rPr>
              <a:t>Zakelijke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diensten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handel</a:t>
            </a:r>
            <a:r>
              <a:rPr lang="en-US" dirty="0">
                <a:effectLst/>
              </a:rPr>
              <a:t>, transport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logistiek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zijn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belangrijke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werkgevers</a:t>
            </a:r>
            <a:endParaRPr lang="en-US" dirty="0">
              <a:effectLst/>
            </a:endParaRP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7B65D-B08D-F053-408E-07C285C67A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5F20E64-EF32-2073-E151-E828DEA38CC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42" r="-1137" b="1656"/>
          <a:stretch/>
        </p:blipFill>
        <p:spPr>
          <a:xfrm>
            <a:off x="4364294" y="1556792"/>
            <a:ext cx="6411432" cy="5077718"/>
          </a:xfrm>
        </p:spPr>
      </p:pic>
    </p:spTree>
    <p:extLst>
      <p:ext uri="{BB962C8B-B14F-4D97-AF65-F5344CB8AC3E}">
        <p14:creationId xmlns:p14="http://schemas.microsoft.com/office/powerpoint/2010/main" val="275049084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D9D53C-4B9F-4CC2-2DB5-04B57CF017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1 Brede </a:t>
            </a:r>
            <a:r>
              <a:rPr lang="en-US" dirty="0" err="1">
                <a:effectLst/>
              </a:rPr>
              <a:t>welvaart</a:t>
            </a:r>
            <a:r>
              <a:rPr lang="en-US" dirty="0">
                <a:effectLst/>
              </a:rPr>
              <a:t> in Amsterdam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3DED2-F287-2F17-7F18-D234C8EF3E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3">
            <a:extLst>
              <a:ext uri="{FF2B5EF4-FFF2-40B4-BE49-F238E27FC236}">
                <a16:creationId xmlns:a16="http://schemas.microsoft.com/office/drawing/2014/main" id="{BD18DCC6-DB94-6B99-36BC-5A04C1F9A77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1" t="25" b="25"/>
          <a:stretch/>
        </p:blipFill>
        <p:spPr>
          <a:xfrm>
            <a:off x="4364294" y="1268760"/>
            <a:ext cx="5331312" cy="5328592"/>
          </a:xfrm>
        </p:spPr>
      </p:pic>
    </p:spTree>
    <p:extLst>
      <p:ext uri="{BB962C8B-B14F-4D97-AF65-F5344CB8AC3E}">
        <p14:creationId xmlns:p14="http://schemas.microsoft.com/office/powerpoint/2010/main" val="1957159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C9BCF56F-363F-1D40-B5F2-3E802B4293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1.5 </a:t>
            </a:r>
            <a:r>
              <a:rPr lang="en-US" dirty="0" err="1">
                <a:effectLst/>
              </a:rPr>
              <a:t>Nederlands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consumenten</a:t>
            </a:r>
            <a:r>
              <a:rPr lang="en-US" dirty="0">
                <a:effectLst/>
              </a:rPr>
              <a:t>-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producentenvertrouwen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laag</a:t>
            </a:r>
            <a:endParaRPr lang="en-US" dirty="0">
              <a:effectLst/>
            </a:endParaRPr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88C26604-4632-7C24-ED6A-F16E9DF0EA2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37" t="1" r="-261" b="-9375"/>
          <a:stretch/>
        </p:blipFill>
        <p:spPr>
          <a:xfrm>
            <a:off x="4364294" y="1556792"/>
            <a:ext cx="7275528" cy="5040560"/>
          </a:xfrm>
        </p:spPr>
      </p:pic>
    </p:spTree>
    <p:extLst>
      <p:ext uri="{BB962C8B-B14F-4D97-AF65-F5344CB8AC3E}">
        <p14:creationId xmlns:p14="http://schemas.microsoft.com/office/powerpoint/2010/main" val="21372337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69BAB3-131F-6A84-DBF2-D1FC92A5D4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Tabel</a:t>
            </a:r>
            <a:r>
              <a:rPr lang="en-US" dirty="0">
                <a:effectLst/>
              </a:rPr>
              <a:t> 1 </a:t>
            </a:r>
            <a:r>
              <a:rPr lang="en-US" dirty="0" err="1">
                <a:effectLst/>
              </a:rPr>
              <a:t>Kerngegevens</a:t>
            </a:r>
            <a:r>
              <a:rPr lang="en-US" dirty="0">
                <a:effectLst/>
              </a:rPr>
              <a:t> Amsterdam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727DA-9060-6D96-6896-9CC90FFA02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13A7E265-78BB-904A-382B-D1AAE5281CF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2981" b="-561"/>
          <a:stretch/>
        </p:blipFill>
        <p:spPr>
          <a:xfrm>
            <a:off x="4367014" y="1268760"/>
            <a:ext cx="6912768" cy="5365750"/>
          </a:xfrm>
        </p:spPr>
      </p:pic>
    </p:spTree>
    <p:extLst>
      <p:ext uri="{BB962C8B-B14F-4D97-AF65-F5344CB8AC3E}">
        <p14:creationId xmlns:p14="http://schemas.microsoft.com/office/powerpoint/2010/main" val="26358895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4F09F4-6DD1-824A-BB04-27988263F8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2 De </a:t>
            </a:r>
            <a:r>
              <a:rPr lang="en-US" dirty="0" err="1">
                <a:effectLst/>
              </a:rPr>
              <a:t>Amsterdamse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economie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veerde</a:t>
            </a:r>
            <a:r>
              <a:rPr lang="en-US" dirty="0">
                <a:effectLst/>
              </a:rPr>
              <a:t> op </a:t>
            </a:r>
            <a:r>
              <a:rPr lang="en-US" dirty="0" err="1">
                <a:effectLst/>
              </a:rPr>
              <a:t>na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coronajaar</a:t>
            </a:r>
            <a:r>
              <a:rPr lang="en-US" dirty="0">
                <a:effectLst/>
              </a:rPr>
              <a:t> 2020 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AA472F-DB39-71EE-0427-4C2A940728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C32F7DB8-6DB6-D5C9-3F7B-6A9802EC2CA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161" r="-809" b="-1947"/>
          <a:stretch/>
        </p:blipFill>
        <p:spPr>
          <a:xfrm>
            <a:off x="4364294" y="1556793"/>
            <a:ext cx="7275528" cy="4248472"/>
          </a:xfrm>
        </p:spPr>
      </p:pic>
    </p:spTree>
    <p:extLst>
      <p:ext uri="{BB962C8B-B14F-4D97-AF65-F5344CB8AC3E}">
        <p14:creationId xmlns:p14="http://schemas.microsoft.com/office/powerpoint/2010/main" val="476490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76FFBC-C296-079D-8171-0A64BEF845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6" y="223490"/>
            <a:ext cx="7678738" cy="757238"/>
          </a:xfrm>
        </p:spPr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3 </a:t>
            </a:r>
            <a:r>
              <a:rPr lang="en-US" dirty="0" err="1">
                <a:effectLst/>
              </a:rPr>
              <a:t>Sterke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groei</a:t>
            </a:r>
            <a:r>
              <a:rPr lang="en-US" dirty="0">
                <a:effectLst/>
              </a:rPr>
              <a:t> in </a:t>
            </a:r>
            <a:r>
              <a:rPr lang="en-US" dirty="0" err="1">
                <a:effectLst/>
              </a:rPr>
              <a:t>Informatie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communicatie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Horeca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Specialistische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zakelijke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diensten</a:t>
            </a:r>
            <a:endParaRPr lang="en-US" dirty="0">
              <a:effectLst/>
            </a:endParaRP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3C5C3-9846-A423-0DEC-EE3E265B00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1AA1D1D-33F1-1D24-8C61-8DCF686C76B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42" r="-1137" b="1656"/>
          <a:stretch/>
        </p:blipFill>
        <p:spPr>
          <a:xfrm>
            <a:off x="4364294" y="1556792"/>
            <a:ext cx="6411432" cy="5077718"/>
          </a:xfrm>
        </p:spPr>
      </p:pic>
    </p:spTree>
    <p:extLst>
      <p:ext uri="{BB962C8B-B14F-4D97-AF65-F5344CB8AC3E}">
        <p14:creationId xmlns:p14="http://schemas.microsoft.com/office/powerpoint/2010/main" val="414851837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D28E92-231B-E386-B048-0B9872FB5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4 ICT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Specialistische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zakelijke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diensten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stuwen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groei</a:t>
            </a:r>
            <a:r>
              <a:rPr lang="en-US" dirty="0">
                <a:effectLst/>
              </a:rPr>
              <a:t>  </a:t>
            </a:r>
            <a:r>
              <a:rPr lang="en-US" dirty="0" err="1">
                <a:effectLst/>
              </a:rPr>
              <a:t>werkgelegenheid</a:t>
            </a:r>
            <a:endParaRPr lang="en-US" dirty="0">
              <a:effectLst/>
            </a:endParaRP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D715E-3A48-1CE6-2BB6-6F31C27771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03DA293-8388-B1AA-EDB1-6A6A8E068C2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42" t="-148" r="-1137" b="495"/>
          <a:stretch/>
        </p:blipFill>
        <p:spPr>
          <a:xfrm>
            <a:off x="4364294" y="1556792"/>
            <a:ext cx="6411432" cy="5184576"/>
          </a:xfrm>
        </p:spPr>
      </p:pic>
    </p:spTree>
    <p:extLst>
      <p:ext uri="{BB962C8B-B14F-4D97-AF65-F5344CB8AC3E}">
        <p14:creationId xmlns:p14="http://schemas.microsoft.com/office/powerpoint/2010/main" val="134054144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5EDECD-2EEB-FBFB-CC38-CA6F573A7B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1 Brede </a:t>
            </a:r>
            <a:r>
              <a:rPr lang="en-US" dirty="0" err="1">
                <a:effectLst/>
              </a:rPr>
              <a:t>welvaart</a:t>
            </a:r>
            <a:r>
              <a:rPr lang="en-US" dirty="0">
                <a:effectLst/>
              </a:rPr>
              <a:t> in </a:t>
            </a:r>
            <a:r>
              <a:rPr lang="en-US" dirty="0" err="1">
                <a:effectLst/>
              </a:rPr>
              <a:t>Gooi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Vechtstreek</a:t>
            </a:r>
            <a:endParaRPr lang="en-US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4399D-BE74-8C55-862C-50310549D2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3">
            <a:extLst>
              <a:ext uri="{FF2B5EF4-FFF2-40B4-BE49-F238E27FC236}">
                <a16:creationId xmlns:a16="http://schemas.microsoft.com/office/drawing/2014/main" id="{7A2C285F-DEE8-7C41-FD1E-66DBA8AD9A5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b="-234"/>
          <a:stretch/>
        </p:blipFill>
        <p:spPr>
          <a:xfrm>
            <a:off x="4364294" y="1268760"/>
            <a:ext cx="5331312" cy="5328592"/>
          </a:xfrm>
        </p:spPr>
      </p:pic>
    </p:spTree>
    <p:extLst>
      <p:ext uri="{BB962C8B-B14F-4D97-AF65-F5344CB8AC3E}">
        <p14:creationId xmlns:p14="http://schemas.microsoft.com/office/powerpoint/2010/main" val="401950570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3D6975-B6A3-B963-16B9-A4C293E628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Tabel</a:t>
            </a:r>
            <a:r>
              <a:rPr lang="en-US" dirty="0">
                <a:effectLst/>
              </a:rPr>
              <a:t> 1 </a:t>
            </a:r>
            <a:r>
              <a:rPr lang="en-US" dirty="0" err="1">
                <a:effectLst/>
              </a:rPr>
              <a:t>Kerngegevens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Gooi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Vechtstreek</a:t>
            </a:r>
            <a:endParaRPr lang="en-US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6F9D-7D1C-3EC8-B473-48D7A3EE34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AD806E21-E2DB-0099-72D1-82935F750BC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3929" b="-1509"/>
          <a:stretch/>
        </p:blipFill>
        <p:spPr>
          <a:xfrm>
            <a:off x="4367014" y="1268760"/>
            <a:ext cx="6912768" cy="5365750"/>
          </a:xfrm>
        </p:spPr>
      </p:pic>
    </p:spTree>
    <p:extLst>
      <p:ext uri="{BB962C8B-B14F-4D97-AF65-F5344CB8AC3E}">
        <p14:creationId xmlns:p14="http://schemas.microsoft.com/office/powerpoint/2010/main" val="219219840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4F5DE2-25C8-151D-E96E-9CE305E384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2 In 2023 </a:t>
            </a:r>
            <a:r>
              <a:rPr lang="en-US" dirty="0" err="1">
                <a:effectLst/>
              </a:rPr>
              <a:t>groeide</a:t>
            </a:r>
            <a:r>
              <a:rPr lang="en-US" dirty="0">
                <a:effectLst/>
              </a:rPr>
              <a:t> de </a:t>
            </a:r>
            <a:r>
              <a:rPr lang="en-US" dirty="0" err="1">
                <a:effectLst/>
              </a:rPr>
              <a:t>economie</a:t>
            </a:r>
            <a:r>
              <a:rPr lang="en-US" dirty="0">
                <a:effectLst/>
              </a:rPr>
              <a:t> van </a:t>
            </a:r>
            <a:r>
              <a:rPr lang="en-US" dirty="0" err="1">
                <a:effectLst/>
              </a:rPr>
              <a:t>Gooi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Vechtstreek</a:t>
            </a:r>
            <a:r>
              <a:rPr lang="en-US" dirty="0">
                <a:effectLst/>
              </a:rPr>
              <a:t> in </a:t>
            </a:r>
            <a:r>
              <a:rPr lang="en-US" dirty="0" err="1">
                <a:effectLst/>
              </a:rPr>
              <a:t>een</a:t>
            </a:r>
            <a:r>
              <a:rPr lang="en-US" dirty="0">
                <a:effectLst/>
              </a:rPr>
              <a:t> lager tempo</a:t>
            </a:r>
          </a:p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DD935D-9362-15E2-EDDD-D1A100EF13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9B976295-0678-6991-917F-D481482A4C0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37" r="625" b="-662"/>
          <a:stretch/>
        </p:blipFill>
        <p:spPr>
          <a:xfrm>
            <a:off x="4364294" y="1556793"/>
            <a:ext cx="7275528" cy="4248472"/>
          </a:xfrm>
        </p:spPr>
      </p:pic>
    </p:spTree>
    <p:extLst>
      <p:ext uri="{BB962C8B-B14F-4D97-AF65-F5344CB8AC3E}">
        <p14:creationId xmlns:p14="http://schemas.microsoft.com/office/powerpoint/2010/main" val="245693030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2583A3-B2A4-8812-4D4F-DE0BD354CA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3 </a:t>
            </a:r>
            <a:r>
              <a:rPr lang="en-US" dirty="0" err="1">
                <a:effectLst/>
              </a:rPr>
              <a:t>Informatie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communicatie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prominente</a:t>
            </a:r>
            <a:r>
              <a:rPr lang="en-US" dirty="0">
                <a:effectLst/>
              </a:rPr>
              <a:t> sector in </a:t>
            </a:r>
            <a:r>
              <a:rPr lang="en-US" dirty="0" err="1">
                <a:effectLst/>
              </a:rPr>
              <a:t>Gooi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Vechtstreek</a:t>
            </a:r>
            <a:endParaRPr lang="en-US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83AC3-BB10-D1DC-52FE-0BD1622C58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317F34F-6774-3184-ADE7-59B77C46A2D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42" r="-1137" b="1656"/>
          <a:stretch/>
        </p:blipFill>
        <p:spPr>
          <a:xfrm>
            <a:off x="4364294" y="1556792"/>
            <a:ext cx="6411432" cy="5077718"/>
          </a:xfrm>
        </p:spPr>
      </p:pic>
    </p:spTree>
    <p:extLst>
      <p:ext uri="{BB962C8B-B14F-4D97-AF65-F5344CB8AC3E}">
        <p14:creationId xmlns:p14="http://schemas.microsoft.com/office/powerpoint/2010/main" val="231937096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382746-6EAC-5122-B1CE-DEB0624171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4 </a:t>
            </a:r>
            <a:r>
              <a:rPr lang="en-US" dirty="0" err="1">
                <a:effectLst/>
              </a:rPr>
              <a:t>Veel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werkgelegenheid</a:t>
            </a:r>
            <a:r>
              <a:rPr lang="en-US" dirty="0">
                <a:effectLst/>
              </a:rPr>
              <a:t> in de Zorg, ICT, </a:t>
            </a:r>
            <a:r>
              <a:rPr lang="en-US" dirty="0" err="1">
                <a:effectLst/>
              </a:rPr>
              <a:t>Detailhandel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Zakelijke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diensten</a:t>
            </a:r>
            <a:endParaRPr lang="en-US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5588F4-176E-B09D-25A1-82076BD173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EBDAE5A-A60A-F365-5035-00FEBBC6A75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42" r="-1137" b="614"/>
          <a:stretch/>
        </p:blipFill>
        <p:spPr>
          <a:xfrm>
            <a:off x="4364294" y="1556792"/>
            <a:ext cx="6411432" cy="5077718"/>
          </a:xfrm>
        </p:spPr>
      </p:pic>
    </p:spTree>
    <p:extLst>
      <p:ext uri="{BB962C8B-B14F-4D97-AF65-F5344CB8AC3E}">
        <p14:creationId xmlns:p14="http://schemas.microsoft.com/office/powerpoint/2010/main" val="336057101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8587BC-6235-0FEF-6517-A9F5DD0EE7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Figuur</a:t>
            </a:r>
            <a:r>
              <a:rPr lang="en-US" dirty="0">
                <a:effectLst/>
              </a:rPr>
              <a:t> 1 Brede </a:t>
            </a:r>
            <a:r>
              <a:rPr lang="en-US" dirty="0" err="1">
                <a:effectLst/>
              </a:rPr>
              <a:t>welvaart</a:t>
            </a:r>
            <a:r>
              <a:rPr lang="en-US" dirty="0">
                <a:effectLst/>
              </a:rPr>
              <a:t> in </a:t>
            </a:r>
            <a:r>
              <a:rPr lang="en-US" dirty="0" err="1">
                <a:effectLst/>
              </a:rPr>
              <a:t>IJmond</a:t>
            </a:r>
            <a:endParaRPr lang="en-US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DE670-64A2-9027-8A33-F38C38BFC5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13">
            <a:extLst>
              <a:ext uri="{FF2B5EF4-FFF2-40B4-BE49-F238E27FC236}">
                <a16:creationId xmlns:a16="http://schemas.microsoft.com/office/drawing/2014/main" id="{4BA6C4FA-0110-96B4-56C6-C9ADD603698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51" t="-77" r="51" b="693"/>
          <a:stretch/>
        </p:blipFill>
        <p:spPr>
          <a:xfrm>
            <a:off x="4364294" y="1268760"/>
            <a:ext cx="5331312" cy="5328592"/>
          </a:xfrm>
        </p:spPr>
      </p:pic>
    </p:spTree>
    <p:extLst>
      <p:ext uri="{BB962C8B-B14F-4D97-AF65-F5344CB8AC3E}">
        <p14:creationId xmlns:p14="http://schemas.microsoft.com/office/powerpoint/2010/main" val="3600007015"/>
      </p:ext>
    </p:extLst>
  </p:cSld>
  <p:clrMapOvr>
    <a:masterClrMapping/>
  </p:clrMapOvr>
</p:sld>
</file>

<file path=ppt/theme/theme1.xml><?xml version="1.0" encoding="utf-8"?>
<a:theme xmlns:a="http://schemas.openxmlformats.org/drawingml/2006/main" name="MRA">
  <a:themeElements>
    <a:clrScheme name="Kleuren MRA">
      <a:dk1>
        <a:srgbClr val="000000"/>
      </a:dk1>
      <a:lt1>
        <a:srgbClr val="FFFFFF"/>
      </a:lt1>
      <a:dk2>
        <a:srgbClr val="000000"/>
      </a:dk2>
      <a:lt2>
        <a:srgbClr val="BEBEBE"/>
      </a:lt2>
      <a:accent1>
        <a:srgbClr val="EC0000"/>
      </a:accent1>
      <a:accent2>
        <a:srgbClr val="0065D5"/>
      </a:accent2>
      <a:accent3>
        <a:srgbClr val="FFE600"/>
      </a:accent3>
      <a:accent4>
        <a:srgbClr val="00A4E8"/>
      </a:accent4>
      <a:accent5>
        <a:srgbClr val="009864"/>
      </a:accent5>
      <a:accent6>
        <a:srgbClr val="942190"/>
      </a:accent6>
      <a:hlink>
        <a:srgbClr val="000000"/>
      </a:hlink>
      <a:folHlink>
        <a:srgbClr val="000000"/>
      </a:folHlink>
    </a:clrScheme>
    <a:fontScheme name="Letterype MRA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EVMRA-001" id="{8D595BB4-E453-6547-B683-0E73342B3827}" vid="{4EAB9918-E9A6-CE40-9143-A6433760F555}"/>
    </a:ext>
  </a:extLst>
</a:theme>
</file>

<file path=ppt/theme/theme2.xml><?xml version="1.0" encoding="utf-8"?>
<a:theme xmlns:a="http://schemas.openxmlformats.org/drawingml/2006/main" name="Office-thema">
  <a:themeElements>
    <a:clrScheme name="Kleuren MRA">
      <a:dk1>
        <a:srgbClr val="000000"/>
      </a:dk1>
      <a:lt1>
        <a:srgbClr val="FFFFFF"/>
      </a:lt1>
      <a:dk2>
        <a:srgbClr val="000000"/>
      </a:dk2>
      <a:lt2>
        <a:srgbClr val="BEBEBE"/>
      </a:lt2>
      <a:accent1>
        <a:srgbClr val="EC0000"/>
      </a:accent1>
      <a:accent2>
        <a:srgbClr val="0065D5"/>
      </a:accent2>
      <a:accent3>
        <a:srgbClr val="FFE600"/>
      </a:accent3>
      <a:accent4>
        <a:srgbClr val="00A4E8"/>
      </a:accent4>
      <a:accent5>
        <a:srgbClr val="009864"/>
      </a:accent5>
      <a:accent6>
        <a:srgbClr val="942190"/>
      </a:accent6>
      <a:hlink>
        <a:srgbClr val="000000"/>
      </a:hlink>
      <a:folHlink>
        <a:srgbClr val="000000"/>
      </a:folHlink>
    </a:clrScheme>
    <a:fontScheme name="Letterype MRA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leuren MRA">
      <a:dk1>
        <a:srgbClr val="000000"/>
      </a:dk1>
      <a:lt1>
        <a:srgbClr val="FFFFFF"/>
      </a:lt1>
      <a:dk2>
        <a:srgbClr val="000000"/>
      </a:dk2>
      <a:lt2>
        <a:srgbClr val="BEBEBE"/>
      </a:lt2>
      <a:accent1>
        <a:srgbClr val="EC0000"/>
      </a:accent1>
      <a:accent2>
        <a:srgbClr val="0065D5"/>
      </a:accent2>
      <a:accent3>
        <a:srgbClr val="FFE600"/>
      </a:accent3>
      <a:accent4>
        <a:srgbClr val="00A4E8"/>
      </a:accent4>
      <a:accent5>
        <a:srgbClr val="009864"/>
      </a:accent5>
      <a:accent6>
        <a:srgbClr val="942190"/>
      </a:accent6>
      <a:hlink>
        <a:srgbClr val="000000"/>
      </a:hlink>
      <a:folHlink>
        <a:srgbClr val="000000"/>
      </a:folHlink>
    </a:clrScheme>
    <a:fontScheme name="Letterype MRA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3004</TotalTime>
  <Words>1241</Words>
  <Application>Microsoft Office PowerPoint</Application>
  <PresentationFormat>Aangepast</PresentationFormat>
  <Paragraphs>162</Paragraphs>
  <Slides>124</Slides>
  <Notes>18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124</vt:i4>
      </vt:variant>
    </vt:vector>
  </HeadingPairs>
  <TitlesOfParts>
    <vt:vector size="133" baseType="lpstr">
      <vt:lpstr>Arial</vt:lpstr>
      <vt:lpstr>Avenir</vt:lpstr>
      <vt:lpstr>Avenir Book</vt:lpstr>
      <vt:lpstr>Corbel</vt:lpstr>
      <vt:lpstr>Systeemlettertype</vt:lpstr>
      <vt:lpstr>Wingdings</vt:lpstr>
      <vt:lpstr>Zilla Slab</vt:lpstr>
      <vt:lpstr>Zilla Slab Light</vt:lpstr>
      <vt:lpstr>MRA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Onno Lassooy</dc:creator>
  <cp:keywords/>
  <dc:description>Versie 1.0 - 23 februari 2017_x000d_
Ontwikkeling sjabloon en macro's:_x000d_
www.JoulesUnlimited.nl</dc:description>
  <cp:lastModifiedBy>Intres, Mark</cp:lastModifiedBy>
  <cp:revision>211</cp:revision>
  <dcterms:created xsi:type="dcterms:W3CDTF">2020-10-29T09:33:36Z</dcterms:created>
  <dcterms:modified xsi:type="dcterms:W3CDTF">2024-07-09T08:43:35Z</dcterms:modified>
  <cp:category/>
</cp:coreProperties>
</file>