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38" r:id="rId1"/>
  </p:sldMasterIdLst>
  <p:notesMasterIdLst>
    <p:notesMasterId r:id="rId43"/>
  </p:notesMasterIdLst>
  <p:handoutMasterIdLst>
    <p:handoutMasterId r:id="rId44"/>
  </p:handoutMasterIdLst>
  <p:sldIdLst>
    <p:sldId id="319" r:id="rId2"/>
    <p:sldId id="258" r:id="rId3"/>
    <p:sldId id="257" r:id="rId4"/>
    <p:sldId id="263" r:id="rId5"/>
    <p:sldId id="317" r:id="rId6"/>
    <p:sldId id="318" r:id="rId7"/>
    <p:sldId id="277" r:id="rId8"/>
    <p:sldId id="273" r:id="rId9"/>
    <p:sldId id="297" r:id="rId10"/>
    <p:sldId id="298" r:id="rId11"/>
    <p:sldId id="305" r:id="rId12"/>
    <p:sldId id="283" r:id="rId13"/>
    <p:sldId id="315" r:id="rId14"/>
    <p:sldId id="316" r:id="rId15"/>
    <p:sldId id="306" r:id="rId16"/>
    <p:sldId id="310" r:id="rId17"/>
    <p:sldId id="267" r:id="rId18"/>
    <p:sldId id="281" r:id="rId19"/>
    <p:sldId id="320" r:id="rId20"/>
    <p:sldId id="321" r:id="rId21"/>
    <p:sldId id="322" r:id="rId22"/>
    <p:sldId id="323" r:id="rId23"/>
    <p:sldId id="324" r:id="rId24"/>
    <p:sldId id="325" r:id="rId25"/>
    <p:sldId id="326" r:id="rId26"/>
    <p:sldId id="327" r:id="rId27"/>
    <p:sldId id="328" r:id="rId28"/>
    <p:sldId id="299" r:id="rId29"/>
    <p:sldId id="282" r:id="rId30"/>
    <p:sldId id="329" r:id="rId31"/>
    <p:sldId id="330" r:id="rId32"/>
    <p:sldId id="333" r:id="rId33"/>
    <p:sldId id="292" r:id="rId34"/>
    <p:sldId id="308" r:id="rId35"/>
    <p:sldId id="294" r:id="rId36"/>
    <p:sldId id="271" r:id="rId37"/>
    <p:sldId id="276" r:id="rId38"/>
    <p:sldId id="270" r:id="rId39"/>
    <p:sldId id="280" r:id="rId40"/>
    <p:sldId id="331" r:id="rId41"/>
    <p:sldId id="269" r:id="rId42"/>
  </p:sldIdLst>
  <p:sldSz cx="12190413" cy="6858000"/>
  <p:notesSz cx="7099300" cy="10234613"/>
  <p:defaultTextStyle>
    <a:defPPr lvl="0">
      <a:defRPr lang="nl-NL"/>
    </a:defPPr>
    <a:lvl1pPr marL="0" lvl="1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1pPr>
    <a:lvl2pPr marL="609539" lvl="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2pPr>
    <a:lvl3pPr marL="1219078" lvl="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3pPr>
    <a:lvl4pPr marL="1828617" lvl="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24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013" userDrawn="1">
          <p15:clr>
            <a:srgbClr val="A4A3A4"/>
          </p15:clr>
        </p15:guide>
        <p15:guide id="2" orient="horz" pos="3871" userDrawn="1">
          <p15:clr>
            <a:srgbClr val="A4A3A4"/>
          </p15:clr>
        </p15:guide>
        <p15:guide id="3" pos="3840" userDrawn="1">
          <p15:clr>
            <a:srgbClr val="A4A3A4"/>
          </p15:clr>
        </p15:guide>
        <p15:guide id="4" pos="413" userDrawn="1">
          <p15:clr>
            <a:srgbClr val="A4A3A4"/>
          </p15:clr>
        </p15:guide>
        <p15:guide id="5" pos="7330" userDrawn="1">
          <p15:clr>
            <a:srgbClr val="A4A3A4"/>
          </p15:clr>
        </p15:guide>
        <p15:guide id="6" orient="horz" pos="1025" userDrawn="1">
          <p15:clr>
            <a:srgbClr val="A4A3A4"/>
          </p15:clr>
        </p15:guide>
        <p15:guide id="7" pos="7382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224" userDrawn="1">
          <p15:clr>
            <a:srgbClr val="A4A3A4"/>
          </p15:clr>
        </p15:guide>
        <p15:guide id="2" pos="2237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A3D9"/>
    <a:srgbClr val="273777"/>
    <a:srgbClr val="E6E6E6"/>
    <a:srgbClr val="00A03C"/>
    <a:srgbClr val="EC0000"/>
    <a:srgbClr val="FF0000"/>
    <a:srgbClr val="FFFFF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16E1527-C4F9-4E25-8586-FBFE2AA09766}" v="21" dt="2024-07-09T06:40:54.50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3"/>
    <p:restoredTop sz="88207" autoAdjust="0"/>
  </p:normalViewPr>
  <p:slideViewPr>
    <p:cSldViewPr>
      <p:cViewPr varScale="1">
        <p:scale>
          <a:sx n="96" d="100"/>
          <a:sy n="96" d="100"/>
        </p:scale>
        <p:origin x="1368" y="72"/>
      </p:cViewPr>
      <p:guideLst>
        <p:guide orient="horz" pos="1013"/>
        <p:guide orient="horz" pos="3871"/>
        <p:guide pos="3840"/>
        <p:guide pos="413"/>
        <p:guide pos="7330"/>
        <p:guide orient="horz" pos="1025"/>
        <p:guide pos="738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>
      <p:cViewPr varScale="1">
        <p:scale>
          <a:sx n="121" d="100"/>
          <a:sy n="121" d="100"/>
        </p:scale>
        <p:origin x="2824" y="184"/>
      </p:cViewPr>
      <p:guideLst>
        <p:guide orient="horz" pos="3224"/>
        <p:guide pos="2237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heme" Target="theme/theme1.xml"/><Relationship Id="rId50" Type="http://schemas.microsoft.com/office/2015/10/relationships/revisionInfo" Target="revisionInfo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microsoft.com/office/2016/11/relationships/changesInfo" Target="changesInfos/changesInfo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ot, H.L.F. de (HLF)" userId="fbb1bc73-64ce-4ea7-bdd3-44635dd8b972" providerId="ADAL" clId="{C16E1527-C4F9-4E25-8586-FBFE2AA09766}"/>
    <pc:docChg chg="custSel addSld delSld modSld modNotesMaster modHandout">
      <pc:chgData name="Groot, H.L.F. de (HLF)" userId="fbb1bc73-64ce-4ea7-bdd3-44635dd8b972" providerId="ADAL" clId="{C16E1527-C4F9-4E25-8586-FBFE2AA09766}" dt="2024-07-09T06:41:56.912" v="1137" actId="20577"/>
      <pc:docMkLst>
        <pc:docMk/>
      </pc:docMkLst>
      <pc:sldChg chg="modSp mod">
        <pc:chgData name="Groot, H.L.F. de (HLF)" userId="fbb1bc73-64ce-4ea7-bdd3-44635dd8b972" providerId="ADAL" clId="{C16E1527-C4F9-4E25-8586-FBFE2AA09766}" dt="2024-07-08T09:43:56.594" v="68" actId="20577"/>
        <pc:sldMkLst>
          <pc:docMk/>
          <pc:sldMk cId="3653920088" sldId="267"/>
        </pc:sldMkLst>
        <pc:spChg chg="mod">
          <ac:chgData name="Groot, H.L.F. de (HLF)" userId="fbb1bc73-64ce-4ea7-bdd3-44635dd8b972" providerId="ADAL" clId="{C16E1527-C4F9-4E25-8586-FBFE2AA09766}" dt="2024-07-08T09:43:56.594" v="68" actId="20577"/>
          <ac:spMkLst>
            <pc:docMk/>
            <pc:sldMk cId="3653920088" sldId="267"/>
            <ac:spMk id="4" creationId="{329C763C-5AB8-754B-AFB3-38ED6A36917E}"/>
          </ac:spMkLst>
        </pc:spChg>
      </pc:sldChg>
      <pc:sldChg chg="addSp delSp modSp mod">
        <pc:chgData name="Groot, H.L.F. de (HLF)" userId="fbb1bc73-64ce-4ea7-bdd3-44635dd8b972" providerId="ADAL" clId="{C16E1527-C4F9-4E25-8586-FBFE2AA09766}" dt="2024-07-09T06:41:56.912" v="1137" actId="20577"/>
        <pc:sldMkLst>
          <pc:docMk/>
          <pc:sldMk cId="4146576520" sldId="269"/>
        </pc:sldMkLst>
        <pc:spChg chg="add mod">
          <ac:chgData name="Groot, H.L.F. de (HLF)" userId="fbb1bc73-64ce-4ea7-bdd3-44635dd8b972" providerId="ADAL" clId="{C16E1527-C4F9-4E25-8586-FBFE2AA09766}" dt="2024-07-09T06:41:07.665" v="1090" actId="1076"/>
          <ac:spMkLst>
            <pc:docMk/>
            <pc:sldMk cId="4146576520" sldId="269"/>
            <ac:spMk id="2" creationId="{14CC3EFE-7EB6-0704-7022-FB605D2D5CE8}"/>
          </ac:spMkLst>
        </pc:spChg>
        <pc:spChg chg="mod">
          <ac:chgData name="Groot, H.L.F. de (HLF)" userId="fbb1bc73-64ce-4ea7-bdd3-44635dd8b972" providerId="ADAL" clId="{C16E1527-C4F9-4E25-8586-FBFE2AA09766}" dt="2024-07-08T11:25:04.720" v="552" actId="255"/>
          <ac:spMkLst>
            <pc:docMk/>
            <pc:sldMk cId="4146576520" sldId="269"/>
            <ac:spMk id="3" creationId="{BFD81BF3-38B4-664C-99CC-DADF2CD0B55C}"/>
          </ac:spMkLst>
        </pc:spChg>
        <pc:spChg chg="mod">
          <ac:chgData name="Groot, H.L.F. de (HLF)" userId="fbb1bc73-64ce-4ea7-bdd3-44635dd8b972" providerId="ADAL" clId="{C16E1527-C4F9-4E25-8586-FBFE2AA09766}" dt="2024-07-09T06:41:56.912" v="1137" actId="20577"/>
          <ac:spMkLst>
            <pc:docMk/>
            <pc:sldMk cId="4146576520" sldId="269"/>
            <ac:spMk id="6" creationId="{2F7F4213-6AFD-C623-F009-045688FD204C}"/>
          </ac:spMkLst>
        </pc:spChg>
        <pc:spChg chg="del">
          <ac:chgData name="Groot, H.L.F. de (HLF)" userId="fbb1bc73-64ce-4ea7-bdd3-44635dd8b972" providerId="ADAL" clId="{C16E1527-C4F9-4E25-8586-FBFE2AA09766}" dt="2024-07-08T11:26:55.746" v="705" actId="478"/>
          <ac:spMkLst>
            <pc:docMk/>
            <pc:sldMk cId="4146576520" sldId="269"/>
            <ac:spMk id="10" creationId="{6EA01026-11DF-4950-5B3F-FFC8779913A8}"/>
          </ac:spMkLst>
        </pc:spChg>
        <pc:spChg chg="del">
          <ac:chgData name="Groot, H.L.F. de (HLF)" userId="fbb1bc73-64ce-4ea7-bdd3-44635dd8b972" providerId="ADAL" clId="{C16E1527-C4F9-4E25-8586-FBFE2AA09766}" dt="2024-07-08T11:25:43.306" v="554" actId="478"/>
          <ac:spMkLst>
            <pc:docMk/>
            <pc:sldMk cId="4146576520" sldId="269"/>
            <ac:spMk id="12" creationId="{5E55731F-6B33-A191-842F-B3027BA1E255}"/>
          </ac:spMkLst>
        </pc:spChg>
      </pc:sldChg>
      <pc:sldChg chg="modSp mod">
        <pc:chgData name="Groot, H.L.F. de (HLF)" userId="fbb1bc73-64ce-4ea7-bdd3-44635dd8b972" providerId="ADAL" clId="{C16E1527-C4F9-4E25-8586-FBFE2AA09766}" dt="2024-07-08T10:36:53.254" v="511" actId="255"/>
        <pc:sldMkLst>
          <pc:docMk/>
          <pc:sldMk cId="1449589888" sldId="271"/>
        </pc:sldMkLst>
        <pc:spChg chg="mod">
          <ac:chgData name="Groot, H.L.F. de (HLF)" userId="fbb1bc73-64ce-4ea7-bdd3-44635dd8b972" providerId="ADAL" clId="{C16E1527-C4F9-4E25-8586-FBFE2AA09766}" dt="2024-07-08T10:36:53.254" v="511" actId="255"/>
          <ac:spMkLst>
            <pc:docMk/>
            <pc:sldMk cId="1449589888" sldId="271"/>
            <ac:spMk id="2" creationId="{20B0380A-024F-E347-8F9A-749FDF56BAEA}"/>
          </ac:spMkLst>
        </pc:spChg>
      </pc:sldChg>
      <pc:sldChg chg="modSp mod">
        <pc:chgData name="Groot, H.L.F. de (HLF)" userId="fbb1bc73-64ce-4ea7-bdd3-44635dd8b972" providerId="ADAL" clId="{C16E1527-C4F9-4E25-8586-FBFE2AA09766}" dt="2024-07-08T14:35:02.394" v="860" actId="20577"/>
        <pc:sldMkLst>
          <pc:docMk/>
          <pc:sldMk cId="3383602192" sldId="273"/>
        </pc:sldMkLst>
        <pc:spChg chg="mod">
          <ac:chgData name="Groot, H.L.F. de (HLF)" userId="fbb1bc73-64ce-4ea7-bdd3-44635dd8b972" providerId="ADAL" clId="{C16E1527-C4F9-4E25-8586-FBFE2AA09766}" dt="2024-07-08T14:35:02.394" v="860" actId="20577"/>
          <ac:spMkLst>
            <pc:docMk/>
            <pc:sldMk cId="3383602192" sldId="273"/>
            <ac:spMk id="4" creationId="{D4BAC9F9-A319-9849-B05B-8EB2ED536828}"/>
          </ac:spMkLst>
        </pc:spChg>
      </pc:sldChg>
      <pc:sldChg chg="modSp mod">
        <pc:chgData name="Groot, H.L.F. de (HLF)" userId="fbb1bc73-64ce-4ea7-bdd3-44635dd8b972" providerId="ADAL" clId="{C16E1527-C4F9-4E25-8586-FBFE2AA09766}" dt="2024-07-08T10:38:00.470" v="541" actId="20577"/>
        <pc:sldMkLst>
          <pc:docMk/>
          <pc:sldMk cId="212268618" sldId="277"/>
        </pc:sldMkLst>
        <pc:spChg chg="mod">
          <ac:chgData name="Groot, H.L.F. de (HLF)" userId="fbb1bc73-64ce-4ea7-bdd3-44635dd8b972" providerId="ADAL" clId="{C16E1527-C4F9-4E25-8586-FBFE2AA09766}" dt="2024-07-08T10:38:00.470" v="541" actId="20577"/>
          <ac:spMkLst>
            <pc:docMk/>
            <pc:sldMk cId="212268618" sldId="277"/>
            <ac:spMk id="7" creationId="{5643FCB5-C910-B918-7A88-5B9E0B24F1B9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9:20.239" v="1016" actId="255"/>
        <pc:sldMkLst>
          <pc:docMk/>
          <pc:sldMk cId="1380886926" sldId="280"/>
        </pc:sldMkLst>
        <pc:spChg chg="mod">
          <ac:chgData name="Groot, H.L.F. de (HLF)" userId="fbb1bc73-64ce-4ea7-bdd3-44635dd8b972" providerId="ADAL" clId="{C16E1527-C4F9-4E25-8586-FBFE2AA09766}" dt="2024-07-09T06:39:20.239" v="1016" actId="255"/>
          <ac:spMkLst>
            <pc:docMk/>
            <pc:sldMk cId="1380886926" sldId="280"/>
            <ac:spMk id="3" creationId="{BFD81BF3-38B4-664C-99CC-DADF2CD0B55C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1:07.629" v="882" actId="1076"/>
        <pc:sldMkLst>
          <pc:docMk/>
          <pc:sldMk cId="1445683572" sldId="281"/>
        </pc:sldMkLst>
        <pc:spChg chg="mod">
          <ac:chgData name="Groot, H.L.F. de (HLF)" userId="fbb1bc73-64ce-4ea7-bdd3-44635dd8b972" providerId="ADAL" clId="{C16E1527-C4F9-4E25-8586-FBFE2AA09766}" dt="2024-07-09T06:31:07.629" v="882" actId="1076"/>
          <ac:spMkLst>
            <pc:docMk/>
            <pc:sldMk cId="1445683572" sldId="281"/>
            <ac:spMk id="4" creationId="{D4BAC9F9-A319-9849-B05B-8EB2ED536828}"/>
          </ac:spMkLst>
        </pc:spChg>
      </pc:sldChg>
      <pc:sldChg chg="modSp mod">
        <pc:chgData name="Groot, H.L.F. de (HLF)" userId="fbb1bc73-64ce-4ea7-bdd3-44635dd8b972" providerId="ADAL" clId="{C16E1527-C4F9-4E25-8586-FBFE2AA09766}" dt="2024-07-08T10:38:33.720" v="543" actId="20577"/>
        <pc:sldMkLst>
          <pc:docMk/>
          <pc:sldMk cId="3423182687" sldId="297"/>
        </pc:sldMkLst>
        <pc:spChg chg="mod">
          <ac:chgData name="Groot, H.L.F. de (HLF)" userId="fbb1bc73-64ce-4ea7-bdd3-44635dd8b972" providerId="ADAL" clId="{C16E1527-C4F9-4E25-8586-FBFE2AA09766}" dt="2024-07-08T10:38:33.720" v="543" actId="20577"/>
          <ac:spMkLst>
            <pc:docMk/>
            <pc:sldMk cId="3423182687" sldId="297"/>
            <ac:spMk id="2" creationId="{EFEBEE04-D6CA-D24C-85BB-49DDFFE65F6D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7:07.146" v="1008" actId="20577"/>
        <pc:sldMkLst>
          <pc:docMk/>
          <pc:sldMk cId="1214594295" sldId="299"/>
        </pc:sldMkLst>
        <pc:spChg chg="mod">
          <ac:chgData name="Groot, H.L.F. de (HLF)" userId="fbb1bc73-64ce-4ea7-bdd3-44635dd8b972" providerId="ADAL" clId="{C16E1527-C4F9-4E25-8586-FBFE2AA09766}" dt="2024-07-09T06:37:07.146" v="1008" actId="20577"/>
          <ac:spMkLst>
            <pc:docMk/>
            <pc:sldMk cId="1214594295" sldId="299"/>
            <ac:spMk id="3" creationId="{9ADDEB51-771F-459A-2978-4906FC52B17A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0:03.511" v="861" actId="1076"/>
        <pc:sldMkLst>
          <pc:docMk/>
          <pc:sldMk cId="1935497283" sldId="305"/>
        </pc:sldMkLst>
        <pc:spChg chg="mod">
          <ac:chgData name="Groot, H.L.F. de (HLF)" userId="fbb1bc73-64ce-4ea7-bdd3-44635dd8b972" providerId="ADAL" clId="{C16E1527-C4F9-4E25-8586-FBFE2AA09766}" dt="2024-07-09T06:30:03.511" v="861" actId="1076"/>
          <ac:spMkLst>
            <pc:docMk/>
            <pc:sldMk cId="1935497283" sldId="305"/>
            <ac:spMk id="4" creationId="{9E034698-6834-5BFF-0D58-702DF490D97A}"/>
          </ac:spMkLst>
        </pc:spChg>
      </pc:sldChg>
      <pc:sldChg chg="modSp mod">
        <pc:chgData name="Groot, H.L.F. de (HLF)" userId="fbb1bc73-64ce-4ea7-bdd3-44635dd8b972" providerId="ADAL" clId="{C16E1527-C4F9-4E25-8586-FBFE2AA09766}" dt="2024-07-08T11:19:59.182" v="544" actId="20577"/>
        <pc:sldMkLst>
          <pc:docMk/>
          <pc:sldMk cId="3559712496" sldId="306"/>
        </pc:sldMkLst>
        <pc:spChg chg="mod">
          <ac:chgData name="Groot, H.L.F. de (HLF)" userId="fbb1bc73-64ce-4ea7-bdd3-44635dd8b972" providerId="ADAL" clId="{C16E1527-C4F9-4E25-8586-FBFE2AA09766}" dt="2024-07-08T11:19:59.182" v="544" actId="20577"/>
          <ac:spMkLst>
            <pc:docMk/>
            <pc:sldMk cId="3559712496" sldId="306"/>
            <ac:spMk id="6" creationId="{38C22A33-6CE4-1899-2325-C3A275401715}"/>
          </ac:spMkLst>
        </pc:spChg>
      </pc:sldChg>
      <pc:sldChg chg="modSp mod">
        <pc:chgData name="Groot, H.L.F. de (HLF)" userId="fbb1bc73-64ce-4ea7-bdd3-44635dd8b972" providerId="ADAL" clId="{C16E1527-C4F9-4E25-8586-FBFE2AA09766}" dt="2024-07-06T08:54:19.421" v="6" actId="6549"/>
        <pc:sldMkLst>
          <pc:docMk/>
          <pc:sldMk cId="621127995" sldId="308"/>
        </pc:sldMkLst>
        <pc:spChg chg="mod">
          <ac:chgData name="Groot, H.L.F. de (HLF)" userId="fbb1bc73-64ce-4ea7-bdd3-44635dd8b972" providerId="ADAL" clId="{C16E1527-C4F9-4E25-8586-FBFE2AA09766}" dt="2024-07-06T08:54:19.421" v="6" actId="6549"/>
          <ac:spMkLst>
            <pc:docMk/>
            <pc:sldMk cId="621127995" sldId="308"/>
            <ac:spMk id="2" creationId="{72B8EDBE-3957-EBD4-F0F9-054B07ED2756}"/>
          </ac:spMkLst>
        </pc:spChg>
      </pc:sldChg>
      <pc:sldChg chg="modSp mod">
        <pc:chgData name="Groot, H.L.F. de (HLF)" userId="fbb1bc73-64ce-4ea7-bdd3-44635dd8b972" providerId="ADAL" clId="{C16E1527-C4F9-4E25-8586-FBFE2AA09766}" dt="2024-07-06T08:58:36.404" v="32" actId="20577"/>
        <pc:sldMkLst>
          <pc:docMk/>
          <pc:sldMk cId="2569708902" sldId="318"/>
        </pc:sldMkLst>
        <pc:spChg chg="mod">
          <ac:chgData name="Groot, H.L.F. de (HLF)" userId="fbb1bc73-64ce-4ea7-bdd3-44635dd8b972" providerId="ADAL" clId="{C16E1527-C4F9-4E25-8586-FBFE2AA09766}" dt="2024-07-06T08:58:36.404" v="32" actId="20577"/>
          <ac:spMkLst>
            <pc:docMk/>
            <pc:sldMk cId="2569708902" sldId="318"/>
            <ac:spMk id="5" creationId="{F5386E4B-27A2-34CE-F7DE-BF4577DEB177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3:03.596" v="936" actId="20577"/>
        <pc:sldMkLst>
          <pc:docMk/>
          <pc:sldMk cId="2558193336" sldId="320"/>
        </pc:sldMkLst>
        <pc:spChg chg="mod">
          <ac:chgData name="Groot, H.L.F. de (HLF)" userId="fbb1bc73-64ce-4ea7-bdd3-44635dd8b972" providerId="ADAL" clId="{C16E1527-C4F9-4E25-8586-FBFE2AA09766}" dt="2024-07-09T06:33:03.596" v="936" actId="20577"/>
          <ac:spMkLst>
            <pc:docMk/>
            <pc:sldMk cId="2558193336" sldId="320"/>
            <ac:spMk id="2" creationId="{20B0380A-024F-E347-8F9A-749FDF56BAEA}"/>
          </ac:spMkLst>
        </pc:spChg>
      </pc:sldChg>
      <pc:sldChg chg="modSp mod">
        <pc:chgData name="Groot, H.L.F. de (HLF)" userId="fbb1bc73-64ce-4ea7-bdd3-44635dd8b972" providerId="ADAL" clId="{C16E1527-C4F9-4E25-8586-FBFE2AA09766}" dt="2024-07-09T06:34:56.256" v="973" actId="1036"/>
        <pc:sldMkLst>
          <pc:docMk/>
          <pc:sldMk cId="694456629" sldId="321"/>
        </pc:sldMkLst>
        <pc:spChg chg="mod">
          <ac:chgData name="Groot, H.L.F. de (HLF)" userId="fbb1bc73-64ce-4ea7-bdd3-44635dd8b972" providerId="ADAL" clId="{C16E1527-C4F9-4E25-8586-FBFE2AA09766}" dt="2024-07-09T06:34:33.281" v="968" actId="6549"/>
          <ac:spMkLst>
            <pc:docMk/>
            <pc:sldMk cId="694456629" sldId="321"/>
            <ac:spMk id="3" creationId="{9ADDEB51-771F-459A-2978-4906FC52B17A}"/>
          </ac:spMkLst>
        </pc:spChg>
        <pc:spChg chg="mod">
          <ac:chgData name="Groot, H.L.F. de (HLF)" userId="fbb1bc73-64ce-4ea7-bdd3-44635dd8b972" providerId="ADAL" clId="{C16E1527-C4F9-4E25-8586-FBFE2AA09766}" dt="2024-07-09T06:34:50.571" v="969" actId="1076"/>
          <ac:spMkLst>
            <pc:docMk/>
            <pc:sldMk cId="694456629" sldId="321"/>
            <ac:spMk id="6" creationId="{C40CF802-0B78-BADC-47ED-850D77C5D7C1}"/>
          </ac:spMkLst>
        </pc:spChg>
        <pc:picChg chg="mod">
          <ac:chgData name="Groot, H.L.F. de (HLF)" userId="fbb1bc73-64ce-4ea7-bdd3-44635dd8b972" providerId="ADAL" clId="{C16E1527-C4F9-4E25-8586-FBFE2AA09766}" dt="2024-07-09T06:34:56.256" v="973" actId="1036"/>
          <ac:picMkLst>
            <pc:docMk/>
            <pc:sldMk cId="694456629" sldId="321"/>
            <ac:picMk id="4" creationId="{8E883890-395B-A333-1074-37D896776D60}"/>
          </ac:picMkLst>
        </pc:picChg>
      </pc:sldChg>
      <pc:sldChg chg="addSp delSp modSp mod">
        <pc:chgData name="Groot, H.L.F. de (HLF)" userId="fbb1bc73-64ce-4ea7-bdd3-44635dd8b972" providerId="ADAL" clId="{C16E1527-C4F9-4E25-8586-FBFE2AA09766}" dt="2024-07-08T14:27:42.111" v="750" actId="1035"/>
        <pc:sldMkLst>
          <pc:docMk/>
          <pc:sldMk cId="2639315622" sldId="322"/>
        </pc:sldMkLst>
        <pc:spChg chg="add del mod">
          <ac:chgData name="Groot, H.L.F. de (HLF)" userId="fbb1bc73-64ce-4ea7-bdd3-44635dd8b972" providerId="ADAL" clId="{C16E1527-C4F9-4E25-8586-FBFE2AA09766}" dt="2024-07-08T14:27:25.716" v="746" actId="478"/>
          <ac:spMkLst>
            <pc:docMk/>
            <pc:sldMk cId="2639315622" sldId="322"/>
            <ac:spMk id="4" creationId="{B9D8989B-C199-CE4D-0DD5-A85C5BC07CFF}"/>
          </ac:spMkLst>
        </pc:spChg>
        <pc:spChg chg="add del mod">
          <ac:chgData name="Groot, H.L.F. de (HLF)" userId="fbb1bc73-64ce-4ea7-bdd3-44635dd8b972" providerId="ADAL" clId="{C16E1527-C4F9-4E25-8586-FBFE2AA09766}" dt="2024-07-08T14:27:30.801" v="747" actId="478"/>
          <ac:spMkLst>
            <pc:docMk/>
            <pc:sldMk cId="2639315622" sldId="322"/>
            <ac:spMk id="7" creationId="{DA7C44EA-E93F-B65E-7ED3-BC4C5B5C7E3D}"/>
          </ac:spMkLst>
        </pc:spChg>
        <pc:picChg chg="del">
          <ac:chgData name="Groot, H.L.F. de (HLF)" userId="fbb1bc73-64ce-4ea7-bdd3-44635dd8b972" providerId="ADAL" clId="{C16E1527-C4F9-4E25-8586-FBFE2AA09766}" dt="2024-07-08T14:27:21.184" v="745" actId="478"/>
          <ac:picMkLst>
            <pc:docMk/>
            <pc:sldMk cId="2639315622" sldId="322"/>
            <ac:picMk id="2" creationId="{D567033A-294C-212D-A082-754111883B9C}"/>
          </ac:picMkLst>
        </pc:picChg>
        <pc:picChg chg="add mod">
          <ac:chgData name="Groot, H.L.F. de (HLF)" userId="fbb1bc73-64ce-4ea7-bdd3-44635dd8b972" providerId="ADAL" clId="{C16E1527-C4F9-4E25-8586-FBFE2AA09766}" dt="2024-07-08T14:27:42.111" v="750" actId="1035"/>
          <ac:picMkLst>
            <pc:docMk/>
            <pc:sldMk cId="2639315622" sldId="322"/>
            <ac:picMk id="1026" creationId="{9B4A4106-7EA0-14DF-8C6E-362B8B832A47}"/>
          </ac:picMkLst>
        </pc:picChg>
      </pc:sldChg>
      <pc:sldChg chg="addSp delSp modSp mod">
        <pc:chgData name="Groot, H.L.F. de (HLF)" userId="fbb1bc73-64ce-4ea7-bdd3-44635dd8b972" providerId="ADAL" clId="{C16E1527-C4F9-4E25-8586-FBFE2AA09766}" dt="2024-07-08T14:30:31.856" v="756" actId="1076"/>
        <pc:sldMkLst>
          <pc:docMk/>
          <pc:sldMk cId="1306995290" sldId="324"/>
        </pc:sldMkLst>
        <pc:picChg chg="del">
          <ac:chgData name="Groot, H.L.F. de (HLF)" userId="fbb1bc73-64ce-4ea7-bdd3-44635dd8b972" providerId="ADAL" clId="{C16E1527-C4F9-4E25-8586-FBFE2AA09766}" dt="2024-07-08T14:30:18.025" v="752" actId="478"/>
          <ac:picMkLst>
            <pc:docMk/>
            <pc:sldMk cId="1306995290" sldId="324"/>
            <ac:picMk id="2" creationId="{B4C92BB1-881A-0F78-4383-712774853AEE}"/>
          </ac:picMkLst>
        </pc:picChg>
        <pc:picChg chg="add mod">
          <ac:chgData name="Groot, H.L.F. de (HLF)" userId="fbb1bc73-64ce-4ea7-bdd3-44635dd8b972" providerId="ADAL" clId="{C16E1527-C4F9-4E25-8586-FBFE2AA09766}" dt="2024-07-08T14:30:31.856" v="756" actId="1076"/>
          <ac:picMkLst>
            <pc:docMk/>
            <pc:sldMk cId="1306995290" sldId="324"/>
            <ac:picMk id="4" creationId="{3A0F5168-B099-3821-AAB7-85BF577CB451}"/>
          </ac:picMkLst>
        </pc:picChg>
        <pc:picChg chg="add del mod">
          <ac:chgData name="Groot, H.L.F. de (HLF)" userId="fbb1bc73-64ce-4ea7-bdd3-44635dd8b972" providerId="ADAL" clId="{C16E1527-C4F9-4E25-8586-FBFE2AA09766}" dt="2024-07-08T14:30:16.241" v="751" actId="478"/>
          <ac:picMkLst>
            <pc:docMk/>
            <pc:sldMk cId="1306995290" sldId="324"/>
            <ac:picMk id="5" creationId="{58CCBB8D-17E3-4CC5-066A-B3A8E95D9946}"/>
          </ac:picMkLst>
        </pc:picChg>
        <pc:picChg chg="add del mod">
          <ac:chgData name="Groot, H.L.F. de (HLF)" userId="fbb1bc73-64ce-4ea7-bdd3-44635dd8b972" providerId="ADAL" clId="{C16E1527-C4F9-4E25-8586-FBFE2AA09766}" dt="2024-07-08T14:30:21.608" v="753" actId="478"/>
          <ac:picMkLst>
            <pc:docMk/>
            <pc:sldMk cId="1306995290" sldId="324"/>
            <ac:picMk id="8" creationId="{62D134C8-D3EF-E9F1-E8EE-FD52996741E3}"/>
          </ac:picMkLst>
        </pc:picChg>
      </pc:sldChg>
      <pc:sldChg chg="addSp delSp modSp mod">
        <pc:chgData name="Groot, H.L.F. de (HLF)" userId="fbb1bc73-64ce-4ea7-bdd3-44635dd8b972" providerId="ADAL" clId="{C16E1527-C4F9-4E25-8586-FBFE2AA09766}" dt="2024-07-08T14:33:11.514" v="834" actId="1076"/>
        <pc:sldMkLst>
          <pc:docMk/>
          <pc:sldMk cId="4257057419" sldId="325"/>
        </pc:sldMkLst>
        <pc:spChg chg="add mod">
          <ac:chgData name="Groot, H.L.F. de (HLF)" userId="fbb1bc73-64ce-4ea7-bdd3-44635dd8b972" providerId="ADAL" clId="{C16E1527-C4F9-4E25-8586-FBFE2AA09766}" dt="2024-07-08T14:33:11.514" v="834" actId="1076"/>
          <ac:spMkLst>
            <pc:docMk/>
            <pc:sldMk cId="4257057419" sldId="325"/>
            <ac:spMk id="2" creationId="{A409847D-6B08-0885-8592-D8D8656767F0}"/>
          </ac:spMkLst>
        </pc:spChg>
        <pc:spChg chg="mod">
          <ac:chgData name="Groot, H.L.F. de (HLF)" userId="fbb1bc73-64ce-4ea7-bdd3-44635dd8b972" providerId="ADAL" clId="{C16E1527-C4F9-4E25-8586-FBFE2AA09766}" dt="2024-07-08T10:21:47.961" v="131" actId="20577"/>
          <ac:spMkLst>
            <pc:docMk/>
            <pc:sldMk cId="4257057419" sldId="325"/>
            <ac:spMk id="6" creationId="{C40CF802-0B78-BADC-47ED-850D77C5D7C1}"/>
          </ac:spMkLst>
        </pc:spChg>
        <pc:picChg chg="mod modCrop">
          <ac:chgData name="Groot, H.L.F. de (HLF)" userId="fbb1bc73-64ce-4ea7-bdd3-44635dd8b972" providerId="ADAL" clId="{C16E1527-C4F9-4E25-8586-FBFE2AA09766}" dt="2024-07-08T10:22:35.852" v="139" actId="732"/>
          <ac:picMkLst>
            <pc:docMk/>
            <pc:sldMk cId="4257057419" sldId="325"/>
            <ac:picMk id="4" creationId="{5F1D615C-FCF4-B0EF-15DA-C11EAD4E12CD}"/>
          </ac:picMkLst>
        </pc:picChg>
        <pc:picChg chg="add mod">
          <ac:chgData name="Groot, H.L.F. de (HLF)" userId="fbb1bc73-64ce-4ea7-bdd3-44635dd8b972" providerId="ADAL" clId="{C16E1527-C4F9-4E25-8586-FBFE2AA09766}" dt="2024-07-08T10:22:57.139" v="142" actId="14100"/>
          <ac:picMkLst>
            <pc:docMk/>
            <pc:sldMk cId="4257057419" sldId="325"/>
            <ac:picMk id="5" creationId="{F4C2E60A-F8D7-6705-F026-1E0EE10B3DF9}"/>
          </ac:picMkLst>
        </pc:picChg>
        <pc:picChg chg="add mod">
          <ac:chgData name="Groot, H.L.F. de (HLF)" userId="fbb1bc73-64ce-4ea7-bdd3-44635dd8b972" providerId="ADAL" clId="{C16E1527-C4F9-4E25-8586-FBFE2AA09766}" dt="2024-07-08T10:23:08.392" v="144" actId="1076"/>
          <ac:picMkLst>
            <pc:docMk/>
            <pc:sldMk cId="4257057419" sldId="325"/>
            <ac:picMk id="7" creationId="{2E9890D4-BFA2-8E81-E220-C07034AF533F}"/>
          </ac:picMkLst>
        </pc:picChg>
        <pc:picChg chg="add del mod">
          <ac:chgData name="Groot, H.L.F. de (HLF)" userId="fbb1bc73-64ce-4ea7-bdd3-44635dd8b972" providerId="ADAL" clId="{C16E1527-C4F9-4E25-8586-FBFE2AA09766}" dt="2024-07-08T14:33:03.400" v="833" actId="478"/>
          <ac:picMkLst>
            <pc:docMk/>
            <pc:sldMk cId="4257057419" sldId="325"/>
            <ac:picMk id="9" creationId="{F4810179-B66B-9771-B137-25A7C364BEA6}"/>
          </ac:picMkLst>
        </pc:picChg>
      </pc:sldChg>
      <pc:sldChg chg="modSp mod">
        <pc:chgData name="Groot, H.L.F. de (HLF)" userId="fbb1bc73-64ce-4ea7-bdd3-44635dd8b972" providerId="ADAL" clId="{C16E1527-C4F9-4E25-8586-FBFE2AA09766}" dt="2024-07-08T10:23:23.510" v="145" actId="732"/>
        <pc:sldMkLst>
          <pc:docMk/>
          <pc:sldMk cId="798697976" sldId="326"/>
        </pc:sldMkLst>
        <pc:picChg chg="mod modCrop">
          <ac:chgData name="Groot, H.L.F. de (HLF)" userId="fbb1bc73-64ce-4ea7-bdd3-44635dd8b972" providerId="ADAL" clId="{C16E1527-C4F9-4E25-8586-FBFE2AA09766}" dt="2024-07-08T10:23:23.510" v="145" actId="732"/>
          <ac:picMkLst>
            <pc:docMk/>
            <pc:sldMk cId="798697976" sldId="326"/>
            <ac:picMk id="2" creationId="{FEF87427-903F-A1EC-2AD6-D7E5C911446B}"/>
          </ac:picMkLst>
        </pc:picChg>
      </pc:sldChg>
      <pc:sldChg chg="modSp mod">
        <pc:chgData name="Groot, H.L.F. de (HLF)" userId="fbb1bc73-64ce-4ea7-bdd3-44635dd8b972" providerId="ADAL" clId="{C16E1527-C4F9-4E25-8586-FBFE2AA09766}" dt="2024-07-09T06:36:42.891" v="989" actId="6549"/>
        <pc:sldMkLst>
          <pc:docMk/>
          <pc:sldMk cId="2142832110" sldId="328"/>
        </pc:sldMkLst>
        <pc:spChg chg="mod">
          <ac:chgData name="Groot, H.L.F. de (HLF)" userId="fbb1bc73-64ce-4ea7-bdd3-44635dd8b972" providerId="ADAL" clId="{C16E1527-C4F9-4E25-8586-FBFE2AA09766}" dt="2024-07-09T06:36:42.891" v="989" actId="6549"/>
          <ac:spMkLst>
            <pc:docMk/>
            <pc:sldMk cId="2142832110" sldId="328"/>
            <ac:spMk id="4" creationId="{D4BAC9F9-A319-9849-B05B-8EB2ED536828}"/>
          </ac:spMkLst>
        </pc:spChg>
      </pc:sldChg>
      <pc:sldChg chg="delSp modSp mod">
        <pc:chgData name="Groot, H.L.F. de (HLF)" userId="fbb1bc73-64ce-4ea7-bdd3-44635dd8b972" providerId="ADAL" clId="{C16E1527-C4F9-4E25-8586-FBFE2AA09766}" dt="2024-07-08T10:26:11.711" v="226" actId="1076"/>
        <pc:sldMkLst>
          <pc:docMk/>
          <pc:sldMk cId="2926549740" sldId="330"/>
        </pc:sldMkLst>
        <pc:spChg chg="mod">
          <ac:chgData name="Groot, H.L.F. de (HLF)" userId="fbb1bc73-64ce-4ea7-bdd3-44635dd8b972" providerId="ADAL" clId="{C16E1527-C4F9-4E25-8586-FBFE2AA09766}" dt="2024-07-08T10:25:57.896" v="223" actId="20577"/>
          <ac:spMkLst>
            <pc:docMk/>
            <pc:sldMk cId="2926549740" sldId="330"/>
            <ac:spMk id="7" creationId="{13B417FF-CBE8-E64C-829B-7C8C1EC709B9}"/>
          </ac:spMkLst>
        </pc:spChg>
        <pc:picChg chg="del">
          <ac:chgData name="Groot, H.L.F. de (HLF)" userId="fbb1bc73-64ce-4ea7-bdd3-44635dd8b972" providerId="ADAL" clId="{C16E1527-C4F9-4E25-8586-FBFE2AA09766}" dt="2024-07-08T10:25:13.581" v="149" actId="478"/>
          <ac:picMkLst>
            <pc:docMk/>
            <pc:sldMk cId="2926549740" sldId="330"/>
            <ac:picMk id="2" creationId="{4549B5DF-5CFE-7FB3-A3DE-649AA25C83A0}"/>
          </ac:picMkLst>
        </pc:picChg>
        <pc:picChg chg="mod">
          <ac:chgData name="Groot, H.L.F. de (HLF)" userId="fbb1bc73-64ce-4ea7-bdd3-44635dd8b972" providerId="ADAL" clId="{C16E1527-C4F9-4E25-8586-FBFE2AA09766}" dt="2024-07-08T10:26:11.711" v="226" actId="1076"/>
          <ac:picMkLst>
            <pc:docMk/>
            <pc:sldMk cId="2926549740" sldId="330"/>
            <ac:picMk id="3" creationId="{A9983D58-2EC4-B5CE-2C1A-34E0FD4D5890}"/>
          </ac:picMkLst>
        </pc:picChg>
      </pc:sldChg>
      <pc:sldChg chg="modSp mod">
        <pc:chgData name="Groot, H.L.F. de (HLF)" userId="fbb1bc73-64ce-4ea7-bdd3-44635dd8b972" providerId="ADAL" clId="{C16E1527-C4F9-4E25-8586-FBFE2AA09766}" dt="2024-07-08T14:34:08" v="835" actId="255"/>
        <pc:sldMkLst>
          <pc:docMk/>
          <pc:sldMk cId="2386027046" sldId="331"/>
        </pc:sldMkLst>
        <pc:spChg chg="mod">
          <ac:chgData name="Groot, H.L.F. de (HLF)" userId="fbb1bc73-64ce-4ea7-bdd3-44635dd8b972" providerId="ADAL" clId="{C16E1527-C4F9-4E25-8586-FBFE2AA09766}" dt="2024-07-08T14:34:08" v="835" actId="255"/>
          <ac:spMkLst>
            <pc:docMk/>
            <pc:sldMk cId="2386027046" sldId="331"/>
            <ac:spMk id="4" creationId="{00000000-0000-0000-0000-000000000000}"/>
          </ac:spMkLst>
        </pc:spChg>
      </pc:sldChg>
      <pc:sldChg chg="del">
        <pc:chgData name="Groot, H.L.F. de (HLF)" userId="fbb1bc73-64ce-4ea7-bdd3-44635dd8b972" providerId="ADAL" clId="{C16E1527-C4F9-4E25-8586-FBFE2AA09766}" dt="2024-07-09T06:38:40.369" v="1009" actId="47"/>
        <pc:sldMkLst>
          <pc:docMk/>
          <pc:sldMk cId="187445554" sldId="332"/>
        </pc:sldMkLst>
      </pc:sldChg>
      <pc:sldChg chg="delSp modSp add mod">
        <pc:chgData name="Groot, H.L.F. de (HLF)" userId="fbb1bc73-64ce-4ea7-bdd3-44635dd8b972" providerId="ADAL" clId="{C16E1527-C4F9-4E25-8586-FBFE2AA09766}" dt="2024-07-08T10:28:49.367" v="417" actId="1035"/>
        <pc:sldMkLst>
          <pc:docMk/>
          <pc:sldMk cId="2631525621" sldId="333"/>
        </pc:sldMkLst>
        <pc:spChg chg="mod">
          <ac:chgData name="Groot, H.L.F. de (HLF)" userId="fbb1bc73-64ce-4ea7-bdd3-44635dd8b972" providerId="ADAL" clId="{C16E1527-C4F9-4E25-8586-FBFE2AA09766}" dt="2024-07-08T10:28:35.982" v="416" actId="6549"/>
          <ac:spMkLst>
            <pc:docMk/>
            <pc:sldMk cId="2631525621" sldId="333"/>
            <ac:spMk id="7" creationId="{13B417FF-CBE8-E64C-829B-7C8C1EC709B9}"/>
          </ac:spMkLst>
        </pc:spChg>
        <pc:picChg chg="mod">
          <ac:chgData name="Groot, H.L.F. de (HLF)" userId="fbb1bc73-64ce-4ea7-bdd3-44635dd8b972" providerId="ADAL" clId="{C16E1527-C4F9-4E25-8586-FBFE2AA09766}" dt="2024-07-08T10:28:49.367" v="417" actId="1035"/>
          <ac:picMkLst>
            <pc:docMk/>
            <pc:sldMk cId="2631525621" sldId="333"/>
            <ac:picMk id="2" creationId="{4549B5DF-5CFE-7FB3-A3DE-649AA25C83A0}"/>
          </ac:picMkLst>
        </pc:picChg>
        <pc:picChg chg="del">
          <ac:chgData name="Groot, H.L.F. de (HLF)" userId="fbb1bc73-64ce-4ea7-bdd3-44635dd8b972" providerId="ADAL" clId="{C16E1527-C4F9-4E25-8586-FBFE2AA09766}" dt="2024-07-08T10:26:42.089" v="227" actId="478"/>
          <ac:picMkLst>
            <pc:docMk/>
            <pc:sldMk cId="2631525621" sldId="333"/>
            <ac:picMk id="3" creationId="{A9983D58-2EC4-B5CE-2C1A-34E0FD4D5890}"/>
          </ac:picMkLst>
        </pc:pic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quarter" idx="1"/>
          </p:nvPr>
        </p:nvSpPr>
        <p:spPr bwMode="gray"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r">
              <a:defRPr sz="1300"/>
            </a:lvl1pPr>
          </a:lstStyle>
          <a:p>
            <a:fld id="{DE7F393C-6EC8-45EA-8A7B-CAE425F76153}" type="datetimeFigureOut">
              <a:rPr lang="nl-NL" smtClean="0"/>
              <a:pPr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2"/>
          </p:nvPr>
        </p:nvSpPr>
        <p:spPr bwMode="gray"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3"/>
          </p:nvPr>
        </p:nvSpPr>
        <p:spPr bwMode="gray"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r">
              <a:defRPr sz="1300"/>
            </a:lvl1pPr>
          </a:lstStyle>
          <a:p>
            <a:fld id="{6F57E2F9-E7B3-403F-BF57-C22921875C4F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0898386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 bwMode="gray">
          <a:xfrm>
            <a:off x="1" y="1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 bwMode="gray">
          <a:xfrm>
            <a:off x="4021295" y="1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/>
          <a:lstStyle>
            <a:lvl1pPr algn="r">
              <a:defRPr sz="1300"/>
            </a:lvl1pPr>
          </a:lstStyle>
          <a:p>
            <a:fld id="{7CAC0B33-3943-42F1-973C-9CDD51C76BBD}" type="datetimeFigureOut">
              <a:rPr lang="nl-NL" smtClean="0"/>
              <a:pPr/>
              <a:t>9-7-2024</a:t>
            </a:fld>
            <a:endParaRPr lang="nl-NL" dirty="0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 bwMode="gray">
          <a:xfrm>
            <a:off x="139700" y="768350"/>
            <a:ext cx="6819900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37" tIns="49519" rIns="99037" bIns="49519" rtlCol="0" anchor="ctr"/>
          <a:lstStyle/>
          <a:p>
            <a:endParaRPr lang="nl-NL" dirty="0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 bwMode="gray">
          <a:xfrm>
            <a:off x="709931" y="4861441"/>
            <a:ext cx="5679440" cy="4605576"/>
          </a:xfrm>
          <a:prstGeom prst="rect">
            <a:avLst/>
          </a:prstGeom>
        </p:spPr>
        <p:txBody>
          <a:bodyPr vert="horz" lIns="99037" tIns="49519" rIns="99037" bIns="49519" rtlCol="0">
            <a:normAutofit/>
          </a:bodyPr>
          <a:lstStyle/>
          <a:p>
            <a:pPr lvl="0"/>
            <a:r>
              <a:rPr lang="nl-NL" dirty="0"/>
              <a:t>Klik om de modelstijlen te bewerken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  <a:p>
            <a:pPr lvl="3"/>
            <a:r>
              <a:rPr lang="nl-NL" dirty="0"/>
              <a:t>Vierde niveau</a:t>
            </a:r>
          </a:p>
          <a:p>
            <a:pPr lvl="4"/>
            <a:r>
              <a:rPr lang="nl-NL" dirty="0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 bwMode="gray">
          <a:xfrm>
            <a:off x="1" y="9721107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l">
              <a:defRPr sz="1300"/>
            </a:lvl1pPr>
          </a:lstStyle>
          <a:p>
            <a:endParaRPr lang="nl-NL" dirty="0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 bwMode="gray">
          <a:xfrm>
            <a:off x="4021295" y="9721107"/>
            <a:ext cx="3076363" cy="511731"/>
          </a:xfrm>
          <a:prstGeom prst="rect">
            <a:avLst/>
          </a:prstGeom>
        </p:spPr>
        <p:txBody>
          <a:bodyPr vert="horz" lIns="99037" tIns="49519" rIns="99037" bIns="49519" rtlCol="0" anchor="b"/>
          <a:lstStyle>
            <a:lvl1pPr algn="r">
              <a:defRPr sz="1300"/>
            </a:lvl1pPr>
          </a:lstStyle>
          <a:p>
            <a:fld id="{697381A9-0C9E-4D3A-A28B-AC4E168A57BC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6490991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1pPr>
    <a:lvl2pPr marL="609539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2pPr>
    <a:lvl3pPr marL="1219078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3pPr>
    <a:lvl4pPr marL="1828617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4pPr>
    <a:lvl5pPr marL="2438156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5pPr>
    <a:lvl6pPr marL="3047695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6pPr>
    <a:lvl7pPr marL="3657234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7pPr>
    <a:lvl8pPr marL="4266773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8pPr>
    <a:lvl9pPr marL="4876312" algn="l" defTabSz="1219078" rtl="0" eaLnBrk="1" latinLnBrk="0" hangingPunct="1">
      <a:defRPr sz="16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DE8FB-EC16-7549-A0CD-C3D336895654}" type="slidenum">
              <a:rPr lang="nl-NL" smtClean="0"/>
              <a:t>3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98957126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Tabel 4.1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10652263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0326910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5330704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7735481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2.5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6410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2.10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2250587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2.11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457212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3.10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5901525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3.12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60867152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/>
              <a:t>Fig. 3.2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184399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1263940">
              <a:defRPr/>
            </a:pPr>
            <a:r>
              <a:rPr lang="nl-NL"/>
              <a:t>Fig 1.5</a:t>
            </a:r>
            <a:endParaRPr lang="en-GB"/>
          </a:p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7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5696529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2.3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0641865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2.4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29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17761217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4.7 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12536163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4.9 en 4.10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0614251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4.9 en 4.10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66237606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3.15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5382559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3.16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2690027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4.13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35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9712558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36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92640105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EBDE8FB-EC16-7549-A0CD-C3D336895654}" type="slidenum">
              <a:rPr lang="nl-NL" smtClean="0"/>
              <a:t>40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28319600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Fig</a:t>
            </a:r>
            <a:r>
              <a:rPr lang="nl-NL" dirty="0"/>
              <a:t> 1.1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8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9370480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nl-NL" dirty="0" err="1"/>
              <a:t>Fig</a:t>
            </a:r>
            <a:r>
              <a:rPr lang="nl-NL" dirty="0"/>
              <a:t> 1.2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9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68024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1.3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82187177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1.4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11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89035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3.1</a:t>
            </a:r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12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77735729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3.3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39392980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nl-NL" dirty="0" err="1"/>
              <a:t>Fig</a:t>
            </a:r>
            <a:r>
              <a:rPr lang="nl-NL" dirty="0"/>
              <a:t> 3.4</a:t>
            </a:r>
            <a:endParaRPr lang="en-GB" dirty="0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97381A9-0C9E-4D3A-A28B-AC4E168A57BC}" type="slidenum">
              <a:rPr lang="nl-NL" smtClean="0"/>
              <a:pPr/>
              <a:t>14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8887181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8BF88A8-0A45-EA4F-A709-19228B5E7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75" y="223490"/>
            <a:ext cx="7205663" cy="757238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F6393CF-A865-C142-A6D5-19EEB7BEE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1809104"/>
            <a:ext cx="3163950" cy="4392613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1628800"/>
            <a:ext cx="7923600" cy="457291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BBC104-5AD3-AD44-93A3-D7E5C5C16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78358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0E9A23-D129-8247-BE5B-9BD534345C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026798-83FB-3A4A-B1AE-579102EEEB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3FFB9C-BA2D-044A-9E64-0E92664E3FC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28037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4FFA141-7625-4E4C-B6CD-C95AA319A7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457200"/>
            <a:ext cx="3931725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172B6C-08C5-864C-A7B1-3EDA78C4AE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2513" y="987426"/>
            <a:ext cx="6171397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54" indent="0">
              <a:buNone/>
              <a:defRPr sz="2800"/>
            </a:lvl2pPr>
            <a:lvl3pPr marL="914309" indent="0">
              <a:buNone/>
              <a:defRPr sz="2400"/>
            </a:lvl3pPr>
            <a:lvl4pPr marL="1371463" indent="0">
              <a:buNone/>
              <a:defRPr sz="2000"/>
            </a:lvl4pPr>
            <a:lvl5pPr marL="1828617" indent="0">
              <a:buNone/>
              <a:defRPr sz="2000"/>
            </a:lvl5pPr>
            <a:lvl6pPr marL="2285771" indent="0">
              <a:buNone/>
              <a:defRPr sz="2000"/>
            </a:lvl6pPr>
            <a:lvl7pPr marL="2742926" indent="0">
              <a:buNone/>
              <a:defRPr sz="2000"/>
            </a:lvl7pPr>
            <a:lvl8pPr marL="3200080" indent="0">
              <a:buNone/>
              <a:defRPr sz="2000"/>
            </a:lvl8pPr>
            <a:lvl9pPr marL="3657234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BC5D8BB-F10D-DF4A-B313-56358CF3C7A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679" y="2057400"/>
            <a:ext cx="3931725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54" indent="0">
              <a:buNone/>
              <a:defRPr sz="1400"/>
            </a:lvl2pPr>
            <a:lvl3pPr marL="914309" indent="0">
              <a:buNone/>
              <a:defRPr sz="1200"/>
            </a:lvl3pPr>
            <a:lvl4pPr marL="1371463" indent="0">
              <a:buNone/>
              <a:defRPr sz="1000"/>
            </a:lvl4pPr>
            <a:lvl5pPr marL="1828617" indent="0">
              <a:buNone/>
              <a:defRPr sz="1000"/>
            </a:lvl5pPr>
            <a:lvl6pPr marL="2285771" indent="0">
              <a:buNone/>
              <a:defRPr sz="1000"/>
            </a:lvl6pPr>
            <a:lvl7pPr marL="2742926" indent="0">
              <a:buNone/>
              <a:defRPr sz="1000"/>
            </a:lvl7pPr>
            <a:lvl8pPr marL="3200080" indent="0">
              <a:buNone/>
              <a:defRPr sz="1000"/>
            </a:lvl8pPr>
            <a:lvl9pPr marL="3657234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302719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BC267F-0040-174C-A471-91B2FDACD7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FD3B11-C0B8-D34E-9C6F-B12952819F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9741716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9112357-8EA7-E245-8DAC-1CA534EBAD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3764" y="365125"/>
            <a:ext cx="2628558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DCD576-249A-FC43-AC3E-610AEB356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091" y="365125"/>
            <a:ext cx="7733293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404215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327470"/>
            <a:ext cx="7923600" cy="5874248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1" name="Vrije vorm 10">
            <a:extLst>
              <a:ext uri="{FF2B5EF4-FFF2-40B4-BE49-F238E27FC236}">
                <a16:creationId xmlns:a16="http://schemas.microsoft.com/office/drawing/2014/main" id="{A3B016EC-6368-BE43-925B-87E2BD6703A7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8">
            <a:extLst>
              <a:ext uri="{FF2B5EF4-FFF2-40B4-BE49-F238E27FC236}">
                <a16:creationId xmlns:a16="http://schemas.microsoft.com/office/drawing/2014/main" id="{FF7FF929-C52D-994C-AFC2-F299E6BD3351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478582" y="1809104"/>
            <a:ext cx="3163952" cy="683792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pic>
        <p:nvPicPr>
          <p:cNvPr id="15" name="Graphic 14">
            <a:extLst>
              <a:ext uri="{FF2B5EF4-FFF2-40B4-BE49-F238E27FC236}">
                <a16:creationId xmlns:a16="http://schemas.microsoft.com/office/drawing/2014/main" id="{84E68911-95A2-694A-A868-8F8735E29A4E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2" name="Tijdelijke aanduiding voor tekst 10">
            <a:extLst>
              <a:ext uri="{FF2B5EF4-FFF2-40B4-BE49-F238E27FC236}">
                <a16:creationId xmlns:a16="http://schemas.microsoft.com/office/drawing/2014/main" id="{091640F2-0B44-6E49-A49E-72026FF6F8DD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2684042"/>
            <a:ext cx="3163950" cy="3503189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</p:spTree>
    <p:extLst>
      <p:ext uri="{BB962C8B-B14F-4D97-AF65-F5344CB8AC3E}">
        <p14:creationId xmlns:p14="http://schemas.microsoft.com/office/powerpoint/2010/main" val="1631377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2664295" y="1"/>
            <a:ext cx="9526118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27363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2286303" y="67553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sp>
        <p:nvSpPr>
          <p:cNvPr id="13" name="Tijdelijke aanduiding voor tekst 10">
            <a:extLst>
              <a:ext uri="{FF2B5EF4-FFF2-40B4-BE49-F238E27FC236}">
                <a16:creationId xmlns:a16="http://schemas.microsoft.com/office/drawing/2014/main" id="{3C1FFCE8-AC27-084B-ABAB-1176C4B3816B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358902" y="1809104"/>
            <a:ext cx="8358128" cy="4087469"/>
          </a:xfrm>
        </p:spPr>
        <p:txBody>
          <a:bodyPr/>
          <a:lstStyle>
            <a:lvl2pPr>
              <a:lnSpc>
                <a:spcPts val="2400"/>
              </a:lnSpc>
              <a:defRPr/>
            </a:lvl2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17" name="Tijdelijke aanduiding voor tekst 8">
            <a:extLst>
              <a:ext uri="{FF2B5EF4-FFF2-40B4-BE49-F238E27FC236}">
                <a16:creationId xmlns:a16="http://schemas.microsoft.com/office/drawing/2014/main" id="{C701A269-F154-3842-BBC0-352D3EF2C7EC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358902" y="223490"/>
            <a:ext cx="8358437" cy="757238"/>
          </a:xfrm>
        </p:spPr>
        <p:txBody>
          <a:bodyPr/>
          <a:lstStyle>
            <a:lvl1pPr>
              <a:buNone/>
              <a:defRPr sz="24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[Titel]</a:t>
            </a:r>
          </a:p>
          <a:p>
            <a:pPr lvl="0"/>
            <a:endParaRPr lang="nl-NL" dirty="0"/>
          </a:p>
        </p:txBody>
      </p:sp>
      <p:pic>
        <p:nvPicPr>
          <p:cNvPr id="18" name="Graphic 17">
            <a:extLst>
              <a:ext uri="{FF2B5EF4-FFF2-40B4-BE49-F238E27FC236}">
                <a16:creationId xmlns:a16="http://schemas.microsoft.com/office/drawing/2014/main" id="{E7A67AD0-8F95-2B42-8088-06EDA68A465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1" name="Rechthoek">
            <a:extLst>
              <a:ext uri="{FF2B5EF4-FFF2-40B4-BE49-F238E27FC236}">
                <a16:creationId xmlns:a16="http://schemas.microsoft.com/office/drawing/2014/main" id="{109E9334-AF72-FA4C-96F5-00C41FE05D18}"/>
              </a:ext>
            </a:extLst>
          </p:cNvPr>
          <p:cNvSpPr/>
          <p:nvPr userDrawn="1"/>
        </p:nvSpPr>
        <p:spPr>
          <a:xfrm>
            <a:off x="-89346" y="6597352"/>
            <a:ext cx="2736000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42076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 w="12700">
              <a:solidFill>
                <a:srgbClr val="00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87" name="Tijdelijke aanduiding voor afbeelding 86"/>
          <p:cNvSpPr>
            <a:spLocks noGrp="1" noSelect="1"/>
          </p:cNvSpPr>
          <p:nvPr>
            <p:ph type="pic" sz="quarter" idx="12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8 h 6857998"/>
              <a:gd name="connsiteX13" fmla="*/ 2414762 w 11483996"/>
              <a:gd name="connsiteY13" fmla="*/ 868057 h 6857998"/>
              <a:gd name="connsiteX14" fmla="*/ 2367136 w 11483996"/>
              <a:gd name="connsiteY14" fmla="*/ 916476 h 6857998"/>
              <a:gd name="connsiteX15" fmla="*/ 2319512 w 11483996"/>
              <a:gd name="connsiteY15" fmla="*/ 868057 h 6857998"/>
              <a:gd name="connsiteX16" fmla="*/ 2367136 w 11483996"/>
              <a:gd name="connsiteY16" fmla="*/ 819638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1 w 11483996"/>
              <a:gd name="connsiteY129" fmla="*/ 787093 h 6857998"/>
              <a:gd name="connsiteX130" fmla="*/ 2681461 w 11483996"/>
              <a:gd name="connsiteY130" fmla="*/ 949812 h 6857998"/>
              <a:gd name="connsiteX131" fmla="*/ 2721918 w 11483996"/>
              <a:gd name="connsiteY131" fmla="*/ 949812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2 h 6857998"/>
              <a:gd name="connsiteX136" fmla="*/ 2827102 w 11483996"/>
              <a:gd name="connsiteY136" fmla="*/ 949812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2 h 6857998"/>
              <a:gd name="connsiteX141" fmla="*/ 2932286 w 11483996"/>
              <a:gd name="connsiteY141" fmla="*/ 949812 h 6857998"/>
              <a:gd name="connsiteX142" fmla="*/ 2932286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8 h 6857998"/>
              <a:gd name="connsiteX212" fmla="*/ 2413632 w 11483996"/>
              <a:gd name="connsiteY212" fmla="*/ 806851 h 6857998"/>
              <a:gd name="connsiteX213" fmla="*/ 2412637 w 11483996"/>
              <a:gd name="connsiteY213" fmla="*/ 806851 h 6857998"/>
              <a:gd name="connsiteX214" fmla="*/ 2357085 w 11483996"/>
              <a:gd name="connsiteY214" fmla="*/ 782263 h 6857998"/>
              <a:gd name="connsiteX215" fmla="*/ 2278236 w 11483996"/>
              <a:gd name="connsiteY215" fmla="*/ 867527 h 6857998"/>
              <a:gd name="connsiteX216" fmla="*/ 2358877 w 11483996"/>
              <a:gd name="connsiteY216" fmla="*/ 952988 h 6857998"/>
              <a:gd name="connsiteX217" fmla="*/ 2415026 w 11483996"/>
              <a:gd name="connsiteY217" fmla="*/ 924435 h 6857998"/>
              <a:gd name="connsiteX218" fmla="*/ 2415624 w 11483996"/>
              <a:gd name="connsiteY218" fmla="*/ 924435 h 6857998"/>
              <a:gd name="connsiteX219" fmla="*/ 2415624 w 11483996"/>
              <a:gd name="connsiteY219" fmla="*/ 948824 h 6857998"/>
              <a:gd name="connsiteX220" fmla="*/ 2454450 w 11483996"/>
              <a:gd name="connsiteY220" fmla="*/ 948824 h 6857998"/>
              <a:gd name="connsiteX221" fmla="*/ 2454450 w 11483996"/>
              <a:gd name="connsiteY221" fmla="*/ 692638 h 6857998"/>
              <a:gd name="connsiteX222" fmla="*/ 2413632 w 11483996"/>
              <a:gd name="connsiteY222" fmla="*/ 692638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7 w 11483996"/>
              <a:gd name="connsiteY287" fmla="*/ 497721 h 6857998"/>
              <a:gd name="connsiteX288" fmla="*/ 1101897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199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8"/>
                </a:moveTo>
                <a:cubicBezTo>
                  <a:pt x="2393439" y="819638"/>
                  <a:pt x="2414762" y="841316"/>
                  <a:pt x="2414762" y="868057"/>
                </a:cubicBezTo>
                <a:cubicBezTo>
                  <a:pt x="2414762" y="894798"/>
                  <a:pt x="2393439" y="916476"/>
                  <a:pt x="2367136" y="916476"/>
                </a:cubicBezTo>
                <a:cubicBezTo>
                  <a:pt x="2340834" y="916476"/>
                  <a:pt x="2319512" y="894798"/>
                  <a:pt x="2319512" y="868057"/>
                </a:cubicBezTo>
                <a:cubicBezTo>
                  <a:pt x="2319512" y="841316"/>
                  <a:pt x="2340834" y="819638"/>
                  <a:pt x="2367136" y="819638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1" y="787093"/>
                  <a:pt x="2681461" y="787093"/>
                  <a:pt x="2681461" y="787093"/>
                </a:cubicBezTo>
                <a:cubicBezTo>
                  <a:pt x="2681461" y="949812"/>
                  <a:pt x="2681461" y="949812"/>
                  <a:pt x="2681461" y="949812"/>
                </a:cubicBezTo>
                <a:cubicBezTo>
                  <a:pt x="2721918" y="949812"/>
                  <a:pt x="2721918" y="949812"/>
                  <a:pt x="2721918" y="949812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2"/>
                  <a:pt x="2732377" y="819637"/>
                  <a:pt x="2759018" y="819637"/>
                </a:cubicBezTo>
                <a:cubicBezTo>
                  <a:pt x="2778555" y="819637"/>
                  <a:pt x="2786646" y="832932"/>
                  <a:pt x="2786646" y="852975"/>
                </a:cubicBezTo>
                <a:cubicBezTo>
                  <a:pt x="2786646" y="949812"/>
                  <a:pt x="2786646" y="949812"/>
                  <a:pt x="2786646" y="949812"/>
                </a:cubicBezTo>
                <a:cubicBezTo>
                  <a:pt x="2827102" y="949812"/>
                  <a:pt x="2827102" y="949812"/>
                  <a:pt x="2827102" y="949812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4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2"/>
                  <a:pt x="2891831" y="949812"/>
                  <a:pt x="2891831" y="949812"/>
                </a:cubicBezTo>
                <a:cubicBezTo>
                  <a:pt x="2932286" y="949812"/>
                  <a:pt x="2932286" y="949812"/>
                  <a:pt x="2932286" y="949812"/>
                </a:cubicBezTo>
                <a:cubicBezTo>
                  <a:pt x="2932286" y="852975"/>
                  <a:pt x="2932286" y="852975"/>
                  <a:pt x="2932286" y="852975"/>
                </a:cubicBezTo>
                <a:cubicBezTo>
                  <a:pt x="2932286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8"/>
                </a:moveTo>
                <a:lnTo>
                  <a:pt x="2413632" y="806851"/>
                </a:lnTo>
                <a:cubicBezTo>
                  <a:pt x="2412637" y="806851"/>
                  <a:pt x="2412637" y="806851"/>
                  <a:pt x="2412637" y="806851"/>
                </a:cubicBezTo>
                <a:cubicBezTo>
                  <a:pt x="2404075" y="796342"/>
                  <a:pt x="2387748" y="782263"/>
                  <a:pt x="2357085" y="782263"/>
                </a:cubicBezTo>
                <a:cubicBezTo>
                  <a:pt x="2310493" y="782263"/>
                  <a:pt x="2278236" y="819541"/>
                  <a:pt x="2278236" y="867527"/>
                </a:cubicBezTo>
                <a:cubicBezTo>
                  <a:pt x="2278236" y="915710"/>
                  <a:pt x="2308502" y="952988"/>
                  <a:pt x="2358877" y="952988"/>
                </a:cubicBezTo>
                <a:cubicBezTo>
                  <a:pt x="2381775" y="952988"/>
                  <a:pt x="2403080" y="944065"/>
                  <a:pt x="2415026" y="924435"/>
                </a:cubicBezTo>
                <a:cubicBezTo>
                  <a:pt x="2415624" y="924435"/>
                  <a:pt x="2415624" y="924435"/>
                  <a:pt x="2415624" y="924435"/>
                </a:cubicBezTo>
                <a:cubicBezTo>
                  <a:pt x="2415624" y="948824"/>
                  <a:pt x="2415624" y="948824"/>
                  <a:pt x="2415624" y="948824"/>
                </a:cubicBezTo>
                <a:cubicBezTo>
                  <a:pt x="2454450" y="948824"/>
                  <a:pt x="2454450" y="948824"/>
                  <a:pt x="2454450" y="948824"/>
                </a:cubicBezTo>
                <a:cubicBezTo>
                  <a:pt x="2454450" y="692638"/>
                  <a:pt x="2454450" y="692638"/>
                  <a:pt x="2454450" y="692638"/>
                </a:cubicBezTo>
                <a:cubicBezTo>
                  <a:pt x="2413632" y="692638"/>
                  <a:pt x="2413632" y="692638"/>
                  <a:pt x="2413632" y="692638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6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7" y="497721"/>
                </a:cubicBezTo>
                <a:cubicBezTo>
                  <a:pt x="1101897" y="458477"/>
                  <a:pt x="1101897" y="458477"/>
                  <a:pt x="1101897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199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  <a:noFill/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DFD8EA25-089B-4987-A853-1CE386BF4F76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379381703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252" userDrawn="1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k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9E936579-3122-442B-B3CC-D67BC2E7948F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40825701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dia met foto (wit logo, voor donkere foto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rijs"/>
          <p:cNvSpPr>
            <a:spLocks noSelect="1"/>
          </p:cNvSpPr>
          <p:nvPr userDrawn="1"/>
        </p:nvSpPr>
        <p:spPr>
          <a:xfrm>
            <a:off x="694800" y="0"/>
            <a:ext cx="11484000" cy="685800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grpSp>
        <p:nvGrpSpPr>
          <p:cNvPr id="10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1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 w="12700">
              <a:solidFill>
                <a:srgbClr val="EC0000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 w="12700">
              <a:solidFill>
                <a:srgbClr val="FFFFFF"/>
              </a:solidFill>
              <a:round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  <p:sp>
        <p:nvSpPr>
          <p:cNvPr id="62" name="Tijdelijke aanduiding voor afbeelding 61"/>
          <p:cNvSpPr>
            <a:spLocks noGrp="1" noSelect="1"/>
          </p:cNvSpPr>
          <p:nvPr>
            <p:ph type="pic" sz="quarter" idx="11" hasCustomPrompt="1"/>
          </p:nvPr>
        </p:nvSpPr>
        <p:spPr bwMode="gray">
          <a:xfrm>
            <a:off x="694804" y="2"/>
            <a:ext cx="11483996" cy="6857998"/>
          </a:xfrm>
          <a:custGeom>
            <a:avLst/>
            <a:gdLst>
              <a:gd name="connsiteX0" fmla="*/ 1307630 w 11483996"/>
              <a:gd name="connsiteY0" fmla="*/ 876788 h 6857998"/>
              <a:gd name="connsiteX1" fmla="*/ 1316212 w 11483996"/>
              <a:gd name="connsiteY1" fmla="*/ 876788 h 6857998"/>
              <a:gd name="connsiteX2" fmla="*/ 1316212 w 11483996"/>
              <a:gd name="connsiteY2" fmla="*/ 885838 h 6857998"/>
              <a:gd name="connsiteX3" fmla="*/ 1274901 w 11483996"/>
              <a:gd name="connsiteY3" fmla="*/ 922826 h 6857998"/>
              <a:gd name="connsiteX4" fmla="*/ 1246363 w 11483996"/>
              <a:gd name="connsiteY4" fmla="*/ 901578 h 6857998"/>
              <a:gd name="connsiteX5" fmla="*/ 1307630 w 11483996"/>
              <a:gd name="connsiteY5" fmla="*/ 876788 h 6857998"/>
              <a:gd name="connsiteX6" fmla="*/ 2592117 w 11483996"/>
              <a:gd name="connsiteY6" fmla="*/ 876788 h 6857998"/>
              <a:gd name="connsiteX7" fmla="*/ 2600499 w 11483996"/>
              <a:gd name="connsiteY7" fmla="*/ 876788 h 6857998"/>
              <a:gd name="connsiteX8" fmla="*/ 2600499 w 11483996"/>
              <a:gd name="connsiteY8" fmla="*/ 885838 h 6857998"/>
              <a:gd name="connsiteX9" fmla="*/ 2559387 w 11483996"/>
              <a:gd name="connsiteY9" fmla="*/ 922826 h 6857998"/>
              <a:gd name="connsiteX10" fmla="*/ 2530649 w 11483996"/>
              <a:gd name="connsiteY10" fmla="*/ 901578 h 6857998"/>
              <a:gd name="connsiteX11" fmla="*/ 2592117 w 11483996"/>
              <a:gd name="connsiteY11" fmla="*/ 876788 h 6857998"/>
              <a:gd name="connsiteX12" fmla="*/ 2367136 w 11483996"/>
              <a:gd name="connsiteY12" fmla="*/ 819637 h 6857998"/>
              <a:gd name="connsiteX13" fmla="*/ 2414762 w 11483996"/>
              <a:gd name="connsiteY13" fmla="*/ 868056 h 6857998"/>
              <a:gd name="connsiteX14" fmla="*/ 2367136 w 11483996"/>
              <a:gd name="connsiteY14" fmla="*/ 916475 h 6857998"/>
              <a:gd name="connsiteX15" fmla="*/ 2319512 w 11483996"/>
              <a:gd name="connsiteY15" fmla="*/ 868056 h 6857998"/>
              <a:gd name="connsiteX16" fmla="*/ 2367136 w 11483996"/>
              <a:gd name="connsiteY16" fmla="*/ 819637 h 6857998"/>
              <a:gd name="connsiteX17" fmla="*/ 780430 w 11483996"/>
              <a:gd name="connsiteY17" fmla="*/ 819637 h 6857998"/>
              <a:gd name="connsiteX18" fmla="*/ 828849 w 11483996"/>
              <a:gd name="connsiteY18" fmla="*/ 867262 h 6857998"/>
              <a:gd name="connsiteX19" fmla="*/ 780032 w 11483996"/>
              <a:gd name="connsiteY19" fmla="*/ 914887 h 6857998"/>
              <a:gd name="connsiteX20" fmla="*/ 732011 w 11483996"/>
              <a:gd name="connsiteY20" fmla="*/ 867855 h 6857998"/>
              <a:gd name="connsiteX21" fmla="*/ 780430 w 11483996"/>
              <a:gd name="connsiteY21" fmla="*/ 819637 h 6857998"/>
              <a:gd name="connsiteX22" fmla="*/ 1082053 w 11483996"/>
              <a:gd name="connsiteY22" fmla="*/ 819635 h 6857998"/>
              <a:gd name="connsiteX23" fmla="*/ 1130472 w 11483996"/>
              <a:gd name="connsiteY23" fmla="*/ 868054 h 6857998"/>
              <a:gd name="connsiteX24" fmla="*/ 1082053 w 11483996"/>
              <a:gd name="connsiteY24" fmla="*/ 916473 h 6857998"/>
              <a:gd name="connsiteX25" fmla="*/ 1033634 w 11483996"/>
              <a:gd name="connsiteY25" fmla="*/ 868054 h 6857998"/>
              <a:gd name="connsiteX26" fmla="*/ 1082053 w 11483996"/>
              <a:gd name="connsiteY26" fmla="*/ 819635 h 6857998"/>
              <a:gd name="connsiteX27" fmla="*/ 2047557 w 11483996"/>
              <a:gd name="connsiteY27" fmla="*/ 813288 h 6857998"/>
              <a:gd name="connsiteX28" fmla="*/ 2089326 w 11483996"/>
              <a:gd name="connsiteY28" fmla="*/ 851388 h 6857998"/>
              <a:gd name="connsiteX29" fmla="*/ 2005188 w 11483996"/>
              <a:gd name="connsiteY29" fmla="*/ 851388 h 6857998"/>
              <a:gd name="connsiteX30" fmla="*/ 2047557 w 11483996"/>
              <a:gd name="connsiteY30" fmla="*/ 813288 h 6857998"/>
              <a:gd name="connsiteX31" fmla="*/ 579905 w 11483996"/>
              <a:gd name="connsiteY31" fmla="*/ 813287 h 6857998"/>
              <a:gd name="connsiteX32" fmla="*/ 620886 w 11483996"/>
              <a:gd name="connsiteY32" fmla="*/ 851387 h 6857998"/>
              <a:gd name="connsiteX33" fmla="*/ 538336 w 11483996"/>
              <a:gd name="connsiteY33" fmla="*/ 851387 h 6857998"/>
              <a:gd name="connsiteX34" fmla="*/ 579905 w 11483996"/>
              <a:gd name="connsiteY34" fmla="*/ 813287 h 6857998"/>
              <a:gd name="connsiteX35" fmla="*/ 914573 w 11483996"/>
              <a:gd name="connsiteY35" fmla="*/ 786299 h 6857998"/>
              <a:gd name="connsiteX36" fmla="*/ 914573 w 11483996"/>
              <a:gd name="connsiteY36" fmla="*/ 949812 h 6857998"/>
              <a:gd name="connsiteX37" fmla="*/ 954260 w 11483996"/>
              <a:gd name="connsiteY37" fmla="*/ 949812 h 6857998"/>
              <a:gd name="connsiteX38" fmla="*/ 954260 w 11483996"/>
              <a:gd name="connsiteY38" fmla="*/ 786299 h 6857998"/>
              <a:gd name="connsiteX39" fmla="*/ 1750185 w 11483996"/>
              <a:gd name="connsiteY39" fmla="*/ 783125 h 6857998"/>
              <a:gd name="connsiteX40" fmla="*/ 1684895 w 11483996"/>
              <a:gd name="connsiteY40" fmla="*/ 835209 h 6857998"/>
              <a:gd name="connsiteX41" fmla="*/ 1772543 w 11483996"/>
              <a:gd name="connsiteY41" fmla="*/ 904061 h 6857998"/>
              <a:gd name="connsiteX42" fmla="*/ 1745436 w 11483996"/>
              <a:gd name="connsiteY42" fmla="*/ 922606 h 6857998"/>
              <a:gd name="connsiteX43" fmla="*/ 1706856 w 11483996"/>
              <a:gd name="connsiteY43" fmla="*/ 902680 h 6857998"/>
              <a:gd name="connsiteX44" fmla="*/ 1679750 w 11483996"/>
              <a:gd name="connsiteY44" fmla="*/ 927933 h 6857998"/>
              <a:gd name="connsiteX45" fmla="*/ 1743063 w 11483996"/>
              <a:gd name="connsiteY45" fmla="*/ 952988 h 6857998"/>
              <a:gd name="connsiteX46" fmla="*/ 1813102 w 11483996"/>
              <a:gd name="connsiteY46" fmla="*/ 901102 h 6857998"/>
              <a:gd name="connsiteX47" fmla="*/ 1725454 w 11483996"/>
              <a:gd name="connsiteY47" fmla="*/ 832644 h 6857998"/>
              <a:gd name="connsiteX48" fmla="*/ 1749196 w 11483996"/>
              <a:gd name="connsiteY48" fmla="*/ 815480 h 6857998"/>
              <a:gd name="connsiteX49" fmla="*/ 1780852 w 11483996"/>
              <a:gd name="connsiteY49" fmla="*/ 831855 h 6857998"/>
              <a:gd name="connsiteX50" fmla="*/ 1807956 w 11483996"/>
              <a:gd name="connsiteY50" fmla="*/ 807589 h 6857998"/>
              <a:gd name="connsiteX51" fmla="*/ 1750185 w 11483996"/>
              <a:gd name="connsiteY51" fmla="*/ 783125 h 6857998"/>
              <a:gd name="connsiteX52" fmla="*/ 1286248 w 11483996"/>
              <a:gd name="connsiteY52" fmla="*/ 783125 h 6857998"/>
              <a:gd name="connsiteX53" fmla="*/ 1217191 w 11483996"/>
              <a:gd name="connsiteY53" fmla="*/ 808969 h 6857998"/>
              <a:gd name="connsiteX54" fmla="*/ 1238425 w 11483996"/>
              <a:gd name="connsiteY54" fmla="*/ 830276 h 6857998"/>
              <a:gd name="connsiteX55" fmla="*/ 1281882 w 11483996"/>
              <a:gd name="connsiteY55" fmla="*/ 813310 h 6857998"/>
              <a:gd name="connsiteX56" fmla="*/ 1319188 w 11483996"/>
              <a:gd name="connsiteY56" fmla="*/ 843692 h 6857998"/>
              <a:gd name="connsiteX57" fmla="*/ 1319188 w 11483996"/>
              <a:gd name="connsiteY57" fmla="*/ 848032 h 6857998"/>
              <a:gd name="connsiteX58" fmla="*/ 1309068 w 11483996"/>
              <a:gd name="connsiteY58" fmla="*/ 848032 h 6857998"/>
              <a:gd name="connsiteX59" fmla="*/ 1206675 w 11483996"/>
              <a:gd name="connsiteY59" fmla="*/ 904456 h 6857998"/>
              <a:gd name="connsiteX60" fmla="*/ 1266007 w 11483996"/>
              <a:gd name="connsiteY60" fmla="*/ 952988 h 6857998"/>
              <a:gd name="connsiteX61" fmla="*/ 1318196 w 11483996"/>
              <a:gd name="connsiteY61" fmla="*/ 926749 h 6857998"/>
              <a:gd name="connsiteX62" fmla="*/ 1319188 w 11483996"/>
              <a:gd name="connsiteY62" fmla="*/ 926749 h 6857998"/>
              <a:gd name="connsiteX63" fmla="*/ 1319188 w 11483996"/>
              <a:gd name="connsiteY63" fmla="*/ 948845 h 6857998"/>
              <a:gd name="connsiteX64" fmla="*/ 1355899 w 11483996"/>
              <a:gd name="connsiteY64" fmla="*/ 948845 h 6857998"/>
              <a:gd name="connsiteX65" fmla="*/ 1355899 w 11483996"/>
              <a:gd name="connsiteY65" fmla="*/ 855923 h 6857998"/>
              <a:gd name="connsiteX66" fmla="*/ 1286248 w 11483996"/>
              <a:gd name="connsiteY66" fmla="*/ 783125 h 6857998"/>
              <a:gd name="connsiteX67" fmla="*/ 1486343 w 11483996"/>
              <a:gd name="connsiteY67" fmla="*/ 783125 h 6857998"/>
              <a:gd name="connsiteX68" fmla="*/ 1436495 w 11483996"/>
              <a:gd name="connsiteY68" fmla="*/ 812494 h 6857998"/>
              <a:gd name="connsiteX69" fmla="*/ 1435703 w 11483996"/>
              <a:gd name="connsiteY69" fmla="*/ 812494 h 6857998"/>
              <a:gd name="connsiteX70" fmla="*/ 1435703 w 11483996"/>
              <a:gd name="connsiteY70" fmla="*/ 787094 h 6857998"/>
              <a:gd name="connsiteX71" fmla="*/ 1397174 w 11483996"/>
              <a:gd name="connsiteY71" fmla="*/ 787094 h 6857998"/>
              <a:gd name="connsiteX72" fmla="*/ 1397174 w 11483996"/>
              <a:gd name="connsiteY72" fmla="*/ 949813 h 6857998"/>
              <a:gd name="connsiteX73" fmla="*/ 1437885 w 11483996"/>
              <a:gd name="connsiteY73" fmla="*/ 949813 h 6857998"/>
              <a:gd name="connsiteX74" fmla="*/ 1437885 w 11483996"/>
              <a:gd name="connsiteY74" fmla="*/ 861111 h 6857998"/>
              <a:gd name="connsiteX75" fmla="*/ 1475222 w 11483996"/>
              <a:gd name="connsiteY75" fmla="*/ 819638 h 6857998"/>
              <a:gd name="connsiteX76" fmla="*/ 1503025 w 11483996"/>
              <a:gd name="connsiteY76" fmla="*/ 852975 h 6857998"/>
              <a:gd name="connsiteX77" fmla="*/ 1503025 w 11483996"/>
              <a:gd name="connsiteY77" fmla="*/ 949813 h 6857998"/>
              <a:gd name="connsiteX78" fmla="*/ 1543737 w 11483996"/>
              <a:gd name="connsiteY78" fmla="*/ 949813 h 6857998"/>
              <a:gd name="connsiteX79" fmla="*/ 1543737 w 11483996"/>
              <a:gd name="connsiteY79" fmla="*/ 861706 h 6857998"/>
              <a:gd name="connsiteX80" fmla="*/ 1578689 w 11483996"/>
              <a:gd name="connsiteY80" fmla="*/ 819638 h 6857998"/>
              <a:gd name="connsiteX81" fmla="*/ 1608877 w 11483996"/>
              <a:gd name="connsiteY81" fmla="*/ 857738 h 6857998"/>
              <a:gd name="connsiteX82" fmla="*/ 1608877 w 11483996"/>
              <a:gd name="connsiteY82" fmla="*/ 949813 h 6857998"/>
              <a:gd name="connsiteX83" fmla="*/ 1649588 w 11483996"/>
              <a:gd name="connsiteY83" fmla="*/ 949813 h 6857998"/>
              <a:gd name="connsiteX84" fmla="*/ 1649588 w 11483996"/>
              <a:gd name="connsiteY84" fmla="*/ 852975 h 6857998"/>
              <a:gd name="connsiteX85" fmla="*/ 1590804 w 11483996"/>
              <a:gd name="connsiteY85" fmla="*/ 783125 h 6857998"/>
              <a:gd name="connsiteX86" fmla="*/ 1537183 w 11483996"/>
              <a:gd name="connsiteY86" fmla="*/ 813288 h 6857998"/>
              <a:gd name="connsiteX87" fmla="*/ 1486343 w 11483996"/>
              <a:gd name="connsiteY87" fmla="*/ 783125 h 6857998"/>
              <a:gd name="connsiteX88" fmla="*/ 2052522 w 11483996"/>
              <a:gd name="connsiteY88" fmla="*/ 783125 h 6857998"/>
              <a:gd name="connsiteX89" fmla="*/ 1963912 w 11483996"/>
              <a:gd name="connsiteY89" fmla="*/ 867958 h 6857998"/>
              <a:gd name="connsiteX90" fmla="*/ 2052522 w 11483996"/>
              <a:gd name="connsiteY90" fmla="*/ 952988 h 6857998"/>
              <a:gd name="connsiteX91" fmla="*/ 2121462 w 11483996"/>
              <a:gd name="connsiteY91" fmla="*/ 920633 h 6857998"/>
              <a:gd name="connsiteX92" fmla="*/ 2092258 w 11483996"/>
              <a:gd name="connsiteY92" fmla="*/ 898734 h 6857998"/>
              <a:gd name="connsiteX93" fmla="*/ 2048548 w 11483996"/>
              <a:gd name="connsiteY93" fmla="*/ 920633 h 6857998"/>
              <a:gd name="connsiteX94" fmla="*/ 2004641 w 11483996"/>
              <a:gd name="connsiteY94" fmla="*/ 882162 h 6857998"/>
              <a:gd name="connsiteX95" fmla="*/ 2129011 w 11483996"/>
              <a:gd name="connsiteY95" fmla="*/ 882162 h 6857998"/>
              <a:gd name="connsiteX96" fmla="*/ 2129011 w 11483996"/>
              <a:gd name="connsiteY96" fmla="*/ 871114 h 6857998"/>
              <a:gd name="connsiteX97" fmla="*/ 2052522 w 11483996"/>
              <a:gd name="connsiteY97" fmla="*/ 783125 h 6857998"/>
              <a:gd name="connsiteX98" fmla="*/ 2569146 w 11483996"/>
              <a:gd name="connsiteY98" fmla="*/ 783125 h 6857998"/>
              <a:gd name="connsiteX99" fmla="*/ 2499891 w 11483996"/>
              <a:gd name="connsiteY99" fmla="*/ 808969 h 6857998"/>
              <a:gd name="connsiteX100" fmla="*/ 2521323 w 11483996"/>
              <a:gd name="connsiteY100" fmla="*/ 830276 h 6857998"/>
              <a:gd name="connsiteX101" fmla="*/ 2564582 w 11483996"/>
              <a:gd name="connsiteY101" fmla="*/ 813310 h 6857998"/>
              <a:gd name="connsiteX102" fmla="*/ 2601888 w 11483996"/>
              <a:gd name="connsiteY102" fmla="*/ 843692 h 6857998"/>
              <a:gd name="connsiteX103" fmla="*/ 2601888 w 11483996"/>
              <a:gd name="connsiteY103" fmla="*/ 848032 h 6857998"/>
              <a:gd name="connsiteX104" fmla="*/ 2591768 w 11483996"/>
              <a:gd name="connsiteY104" fmla="*/ 848032 h 6857998"/>
              <a:gd name="connsiteX105" fmla="*/ 2489374 w 11483996"/>
              <a:gd name="connsiteY105" fmla="*/ 904456 h 6857998"/>
              <a:gd name="connsiteX106" fmla="*/ 2548707 w 11483996"/>
              <a:gd name="connsiteY106" fmla="*/ 952988 h 6857998"/>
              <a:gd name="connsiteX107" fmla="*/ 2600896 w 11483996"/>
              <a:gd name="connsiteY107" fmla="*/ 926749 h 6857998"/>
              <a:gd name="connsiteX108" fmla="*/ 2601888 w 11483996"/>
              <a:gd name="connsiteY108" fmla="*/ 926749 h 6857998"/>
              <a:gd name="connsiteX109" fmla="*/ 2601888 w 11483996"/>
              <a:gd name="connsiteY109" fmla="*/ 948845 h 6857998"/>
              <a:gd name="connsiteX110" fmla="*/ 2638599 w 11483996"/>
              <a:gd name="connsiteY110" fmla="*/ 948845 h 6857998"/>
              <a:gd name="connsiteX111" fmla="*/ 2638599 w 11483996"/>
              <a:gd name="connsiteY111" fmla="*/ 855923 h 6857998"/>
              <a:gd name="connsiteX112" fmla="*/ 2569146 w 11483996"/>
              <a:gd name="connsiteY112" fmla="*/ 783125 h 6857998"/>
              <a:gd name="connsiteX113" fmla="*/ 2254116 w 11483996"/>
              <a:gd name="connsiteY113" fmla="*/ 783125 h 6857998"/>
              <a:gd name="connsiteX114" fmla="*/ 2205527 w 11483996"/>
              <a:gd name="connsiteY114" fmla="*/ 812890 h 6857998"/>
              <a:gd name="connsiteX115" fmla="*/ 2204928 w 11483996"/>
              <a:gd name="connsiteY115" fmla="*/ 812890 h 6857998"/>
              <a:gd name="connsiteX116" fmla="*/ 2204928 w 11483996"/>
              <a:gd name="connsiteY116" fmla="*/ 787093 h 6857998"/>
              <a:gd name="connsiteX117" fmla="*/ 2163937 w 11483996"/>
              <a:gd name="connsiteY117" fmla="*/ 787093 h 6857998"/>
              <a:gd name="connsiteX118" fmla="*/ 2163937 w 11483996"/>
              <a:gd name="connsiteY118" fmla="*/ 949813 h 6857998"/>
              <a:gd name="connsiteX119" fmla="*/ 2204928 w 11483996"/>
              <a:gd name="connsiteY119" fmla="*/ 949813 h 6857998"/>
              <a:gd name="connsiteX120" fmla="*/ 2204928 w 11483996"/>
              <a:gd name="connsiteY120" fmla="*/ 862698 h 6857998"/>
              <a:gd name="connsiteX121" fmla="*/ 2248917 w 11483996"/>
              <a:gd name="connsiteY121" fmla="*/ 821622 h 6857998"/>
              <a:gd name="connsiteX122" fmla="*/ 2268713 w 11483996"/>
              <a:gd name="connsiteY122" fmla="*/ 824797 h 6857998"/>
              <a:gd name="connsiteX123" fmla="*/ 2268713 w 11483996"/>
              <a:gd name="connsiteY123" fmla="*/ 785307 h 6857998"/>
              <a:gd name="connsiteX124" fmla="*/ 2254116 w 11483996"/>
              <a:gd name="connsiteY124" fmla="*/ 783125 h 6857998"/>
              <a:gd name="connsiteX125" fmla="*/ 2770070 w 11483996"/>
              <a:gd name="connsiteY125" fmla="*/ 783125 h 6857998"/>
              <a:gd name="connsiteX126" fmla="*/ 2720536 w 11483996"/>
              <a:gd name="connsiteY126" fmla="*/ 812493 h 6857998"/>
              <a:gd name="connsiteX127" fmla="*/ 2719944 w 11483996"/>
              <a:gd name="connsiteY127" fmla="*/ 812493 h 6857998"/>
              <a:gd name="connsiteX128" fmla="*/ 2719944 w 11483996"/>
              <a:gd name="connsiteY128" fmla="*/ 787093 h 6857998"/>
              <a:gd name="connsiteX129" fmla="*/ 2681462 w 11483996"/>
              <a:gd name="connsiteY129" fmla="*/ 787093 h 6857998"/>
              <a:gd name="connsiteX130" fmla="*/ 2681462 w 11483996"/>
              <a:gd name="connsiteY130" fmla="*/ 949813 h 6857998"/>
              <a:gd name="connsiteX131" fmla="*/ 2721918 w 11483996"/>
              <a:gd name="connsiteY131" fmla="*/ 949813 h 6857998"/>
              <a:gd name="connsiteX132" fmla="*/ 2721918 w 11483996"/>
              <a:gd name="connsiteY132" fmla="*/ 861111 h 6857998"/>
              <a:gd name="connsiteX133" fmla="*/ 2759018 w 11483996"/>
              <a:gd name="connsiteY133" fmla="*/ 819637 h 6857998"/>
              <a:gd name="connsiteX134" fmla="*/ 2786646 w 11483996"/>
              <a:gd name="connsiteY134" fmla="*/ 852975 h 6857998"/>
              <a:gd name="connsiteX135" fmla="*/ 2786646 w 11483996"/>
              <a:gd name="connsiteY135" fmla="*/ 949813 h 6857998"/>
              <a:gd name="connsiteX136" fmla="*/ 2827102 w 11483996"/>
              <a:gd name="connsiteY136" fmla="*/ 949813 h 6857998"/>
              <a:gd name="connsiteX137" fmla="*/ 2827102 w 11483996"/>
              <a:gd name="connsiteY137" fmla="*/ 861706 h 6857998"/>
              <a:gd name="connsiteX138" fmla="*/ 2861835 w 11483996"/>
              <a:gd name="connsiteY138" fmla="*/ 819637 h 6857998"/>
              <a:gd name="connsiteX139" fmla="*/ 2891831 w 11483996"/>
              <a:gd name="connsiteY139" fmla="*/ 857737 h 6857998"/>
              <a:gd name="connsiteX140" fmla="*/ 2891831 w 11483996"/>
              <a:gd name="connsiteY140" fmla="*/ 949813 h 6857998"/>
              <a:gd name="connsiteX141" fmla="*/ 2932287 w 11483996"/>
              <a:gd name="connsiteY141" fmla="*/ 949813 h 6857998"/>
              <a:gd name="connsiteX142" fmla="*/ 2932287 w 11483996"/>
              <a:gd name="connsiteY142" fmla="*/ 852975 h 6857998"/>
              <a:gd name="connsiteX143" fmla="*/ 2874070 w 11483996"/>
              <a:gd name="connsiteY143" fmla="*/ 783125 h 6857998"/>
              <a:gd name="connsiteX144" fmla="*/ 2820787 w 11483996"/>
              <a:gd name="connsiteY144" fmla="*/ 813287 h 6857998"/>
              <a:gd name="connsiteX145" fmla="*/ 2770070 w 11483996"/>
              <a:gd name="connsiteY145" fmla="*/ 783125 h 6857998"/>
              <a:gd name="connsiteX146" fmla="*/ 585671 w 11483996"/>
              <a:gd name="connsiteY146" fmla="*/ 783124 h 6857998"/>
              <a:gd name="connsiteX147" fmla="*/ 497061 w 11483996"/>
              <a:gd name="connsiteY147" fmla="*/ 867957 h 6857998"/>
              <a:gd name="connsiteX148" fmla="*/ 585671 w 11483996"/>
              <a:gd name="connsiteY148" fmla="*/ 952987 h 6857998"/>
              <a:gd name="connsiteX149" fmla="*/ 654611 w 11483996"/>
              <a:gd name="connsiteY149" fmla="*/ 920632 h 6857998"/>
              <a:gd name="connsiteX150" fmla="*/ 625406 w 11483996"/>
              <a:gd name="connsiteY150" fmla="*/ 898733 h 6857998"/>
              <a:gd name="connsiteX151" fmla="*/ 581697 w 11483996"/>
              <a:gd name="connsiteY151" fmla="*/ 920632 h 6857998"/>
              <a:gd name="connsiteX152" fmla="*/ 537790 w 11483996"/>
              <a:gd name="connsiteY152" fmla="*/ 882161 h 6857998"/>
              <a:gd name="connsiteX153" fmla="*/ 662161 w 11483996"/>
              <a:gd name="connsiteY153" fmla="*/ 882161 h 6857998"/>
              <a:gd name="connsiteX154" fmla="*/ 662161 w 11483996"/>
              <a:gd name="connsiteY154" fmla="*/ 871113 h 6857998"/>
              <a:gd name="connsiteX155" fmla="*/ 585671 w 11483996"/>
              <a:gd name="connsiteY155" fmla="*/ 783124 h 6857998"/>
              <a:gd name="connsiteX156" fmla="*/ 772236 w 11483996"/>
              <a:gd name="connsiteY156" fmla="*/ 783124 h 6857998"/>
              <a:gd name="connsiteX157" fmla="*/ 692323 w 11483996"/>
              <a:gd name="connsiteY157" fmla="*/ 868248 h 6857998"/>
              <a:gd name="connsiteX158" fmla="*/ 773025 w 11483996"/>
              <a:gd name="connsiteY158" fmla="*/ 951589 h 6857998"/>
              <a:gd name="connsiteX159" fmla="*/ 825906 w 11483996"/>
              <a:gd name="connsiteY159" fmla="*/ 927834 h 6857998"/>
              <a:gd name="connsiteX160" fmla="*/ 826498 w 11483996"/>
              <a:gd name="connsiteY160" fmla="*/ 927834 h 6857998"/>
              <a:gd name="connsiteX161" fmla="*/ 826498 w 11483996"/>
              <a:gd name="connsiteY161" fmla="*/ 939712 h 6857998"/>
              <a:gd name="connsiteX162" fmla="*/ 775393 w 11483996"/>
              <a:gd name="connsiteY162" fmla="*/ 994151 h 6857998"/>
              <a:gd name="connsiteX163" fmla="*/ 719553 w 11483996"/>
              <a:gd name="connsiteY163" fmla="*/ 970792 h 6857998"/>
              <a:gd name="connsiteX164" fmla="*/ 695283 w 11483996"/>
              <a:gd name="connsiteY164" fmla="*/ 1004049 h 6857998"/>
              <a:gd name="connsiteX165" fmla="*/ 775591 w 11483996"/>
              <a:gd name="connsiteY165" fmla="*/ 1030774 h 6857998"/>
              <a:gd name="connsiteX166" fmla="*/ 866948 w 11483996"/>
              <a:gd name="connsiteY166" fmla="*/ 934961 h 6857998"/>
              <a:gd name="connsiteX167" fmla="*/ 866948 w 11483996"/>
              <a:gd name="connsiteY167" fmla="*/ 787083 h 6857998"/>
              <a:gd name="connsiteX168" fmla="*/ 828669 w 11483996"/>
              <a:gd name="connsiteY168" fmla="*/ 787083 h 6857998"/>
              <a:gd name="connsiteX169" fmla="*/ 828669 w 11483996"/>
              <a:gd name="connsiteY169" fmla="*/ 811433 h 6857998"/>
              <a:gd name="connsiteX170" fmla="*/ 827879 w 11483996"/>
              <a:gd name="connsiteY170" fmla="*/ 811433 h 6857998"/>
              <a:gd name="connsiteX171" fmla="*/ 772236 w 11483996"/>
              <a:gd name="connsiteY171" fmla="*/ 783124 h 6857998"/>
              <a:gd name="connsiteX172" fmla="*/ 469764 w 11483996"/>
              <a:gd name="connsiteY172" fmla="*/ 783124 h 6857998"/>
              <a:gd name="connsiteX173" fmla="*/ 421176 w 11483996"/>
              <a:gd name="connsiteY173" fmla="*/ 812890 h 6857998"/>
              <a:gd name="connsiteX174" fmla="*/ 420576 w 11483996"/>
              <a:gd name="connsiteY174" fmla="*/ 812890 h 6857998"/>
              <a:gd name="connsiteX175" fmla="*/ 420576 w 11483996"/>
              <a:gd name="connsiteY175" fmla="*/ 787093 h 6857998"/>
              <a:gd name="connsiteX176" fmla="*/ 379586 w 11483996"/>
              <a:gd name="connsiteY176" fmla="*/ 787093 h 6857998"/>
              <a:gd name="connsiteX177" fmla="*/ 379586 w 11483996"/>
              <a:gd name="connsiteY177" fmla="*/ 949812 h 6857998"/>
              <a:gd name="connsiteX178" fmla="*/ 420576 w 11483996"/>
              <a:gd name="connsiteY178" fmla="*/ 949812 h 6857998"/>
              <a:gd name="connsiteX179" fmla="*/ 420576 w 11483996"/>
              <a:gd name="connsiteY179" fmla="*/ 862698 h 6857998"/>
              <a:gd name="connsiteX180" fmla="*/ 464566 w 11483996"/>
              <a:gd name="connsiteY180" fmla="*/ 821621 h 6857998"/>
              <a:gd name="connsiteX181" fmla="*/ 484361 w 11483996"/>
              <a:gd name="connsiteY181" fmla="*/ 824796 h 6857998"/>
              <a:gd name="connsiteX182" fmla="*/ 484361 w 11483996"/>
              <a:gd name="connsiteY182" fmla="*/ 785307 h 6857998"/>
              <a:gd name="connsiteX183" fmla="*/ 469764 w 11483996"/>
              <a:gd name="connsiteY183" fmla="*/ 783124 h 6857998"/>
              <a:gd name="connsiteX184" fmla="*/ 1082053 w 11483996"/>
              <a:gd name="connsiteY184" fmla="*/ 783122 h 6857998"/>
              <a:gd name="connsiteX185" fmla="*/ 993946 w 11483996"/>
              <a:gd name="connsiteY185" fmla="*/ 868054 h 6857998"/>
              <a:gd name="connsiteX186" fmla="*/ 1082053 w 11483996"/>
              <a:gd name="connsiteY186" fmla="*/ 952986 h 6857998"/>
              <a:gd name="connsiteX187" fmla="*/ 1170160 w 11483996"/>
              <a:gd name="connsiteY187" fmla="*/ 868054 h 6857998"/>
              <a:gd name="connsiteX188" fmla="*/ 1082053 w 11483996"/>
              <a:gd name="connsiteY188" fmla="*/ 783122 h 6857998"/>
              <a:gd name="connsiteX189" fmla="*/ 1859337 w 11483996"/>
              <a:gd name="connsiteY189" fmla="*/ 740263 h 6857998"/>
              <a:gd name="connsiteX190" fmla="*/ 1859337 w 11483996"/>
              <a:gd name="connsiteY190" fmla="*/ 787031 h 6857998"/>
              <a:gd name="connsiteX191" fmla="*/ 1825802 w 11483996"/>
              <a:gd name="connsiteY191" fmla="*/ 787031 h 6857998"/>
              <a:gd name="connsiteX192" fmla="*/ 1825802 w 11483996"/>
              <a:gd name="connsiteY192" fmla="*/ 821367 h 6857998"/>
              <a:gd name="connsiteX193" fmla="*/ 1859337 w 11483996"/>
              <a:gd name="connsiteY193" fmla="*/ 821367 h 6857998"/>
              <a:gd name="connsiteX194" fmla="*/ 1859337 w 11483996"/>
              <a:gd name="connsiteY194" fmla="*/ 895564 h 6857998"/>
              <a:gd name="connsiteX195" fmla="*/ 1912716 w 11483996"/>
              <a:gd name="connsiteY195" fmla="*/ 952988 h 6857998"/>
              <a:gd name="connsiteX196" fmla="*/ 1944864 w 11483996"/>
              <a:gd name="connsiteY196" fmla="*/ 947660 h 6857998"/>
              <a:gd name="connsiteX197" fmla="*/ 1944864 w 11483996"/>
              <a:gd name="connsiteY197" fmla="*/ 913522 h 6857998"/>
              <a:gd name="connsiteX198" fmla="*/ 1922835 w 11483996"/>
              <a:gd name="connsiteY198" fmla="*/ 918652 h 6857998"/>
              <a:gd name="connsiteX199" fmla="*/ 1900017 w 11483996"/>
              <a:gd name="connsiteY199" fmla="*/ 892210 h 6857998"/>
              <a:gd name="connsiteX200" fmla="*/ 1900017 w 11483996"/>
              <a:gd name="connsiteY200" fmla="*/ 821367 h 6857998"/>
              <a:gd name="connsiteX201" fmla="*/ 1944864 w 11483996"/>
              <a:gd name="connsiteY201" fmla="*/ 821367 h 6857998"/>
              <a:gd name="connsiteX202" fmla="*/ 1944864 w 11483996"/>
              <a:gd name="connsiteY202" fmla="*/ 787031 h 6857998"/>
              <a:gd name="connsiteX203" fmla="*/ 1900017 w 11483996"/>
              <a:gd name="connsiteY203" fmla="*/ 787031 h 6857998"/>
              <a:gd name="connsiteX204" fmla="*/ 1900017 w 11483996"/>
              <a:gd name="connsiteY204" fmla="*/ 740263 h 6857998"/>
              <a:gd name="connsiteX205" fmla="*/ 1859337 w 11483996"/>
              <a:gd name="connsiteY205" fmla="*/ 740263 h 6857998"/>
              <a:gd name="connsiteX206" fmla="*/ 934117 w 11483996"/>
              <a:gd name="connsiteY206" fmla="*/ 706923 h 6857998"/>
              <a:gd name="connsiteX207" fmla="*/ 908221 w 11483996"/>
              <a:gd name="connsiteY207" fmla="*/ 731430 h 6857998"/>
              <a:gd name="connsiteX208" fmla="*/ 934117 w 11483996"/>
              <a:gd name="connsiteY208" fmla="*/ 756136 h 6857998"/>
              <a:gd name="connsiteX209" fmla="*/ 960609 w 11483996"/>
              <a:gd name="connsiteY209" fmla="*/ 731430 h 6857998"/>
              <a:gd name="connsiteX210" fmla="*/ 934117 w 11483996"/>
              <a:gd name="connsiteY210" fmla="*/ 706923 h 6857998"/>
              <a:gd name="connsiteX211" fmla="*/ 2413632 w 11483996"/>
              <a:gd name="connsiteY211" fmla="*/ 692637 h 6857998"/>
              <a:gd name="connsiteX212" fmla="*/ 2413632 w 11483996"/>
              <a:gd name="connsiteY212" fmla="*/ 806850 h 6857998"/>
              <a:gd name="connsiteX213" fmla="*/ 2412637 w 11483996"/>
              <a:gd name="connsiteY213" fmla="*/ 806850 h 6857998"/>
              <a:gd name="connsiteX214" fmla="*/ 2357085 w 11483996"/>
              <a:gd name="connsiteY214" fmla="*/ 782263 h 6857998"/>
              <a:gd name="connsiteX215" fmla="*/ 2278236 w 11483996"/>
              <a:gd name="connsiteY215" fmla="*/ 867526 h 6857998"/>
              <a:gd name="connsiteX216" fmla="*/ 2358877 w 11483996"/>
              <a:gd name="connsiteY216" fmla="*/ 952987 h 6857998"/>
              <a:gd name="connsiteX217" fmla="*/ 2415025 w 11483996"/>
              <a:gd name="connsiteY217" fmla="*/ 924434 h 6857998"/>
              <a:gd name="connsiteX218" fmla="*/ 2415624 w 11483996"/>
              <a:gd name="connsiteY218" fmla="*/ 924434 h 6857998"/>
              <a:gd name="connsiteX219" fmla="*/ 2415624 w 11483996"/>
              <a:gd name="connsiteY219" fmla="*/ 948823 h 6857998"/>
              <a:gd name="connsiteX220" fmla="*/ 2454450 w 11483996"/>
              <a:gd name="connsiteY220" fmla="*/ 948823 h 6857998"/>
              <a:gd name="connsiteX221" fmla="*/ 2454450 w 11483996"/>
              <a:gd name="connsiteY221" fmla="*/ 692637 h 6857998"/>
              <a:gd name="connsiteX222" fmla="*/ 2413632 w 11483996"/>
              <a:gd name="connsiteY222" fmla="*/ 692637 h 6857998"/>
              <a:gd name="connsiteX223" fmla="*/ 1201910 w 11483996"/>
              <a:gd name="connsiteY223" fmla="*/ 492612 h 6857998"/>
              <a:gd name="connsiteX224" fmla="*/ 1249535 w 11483996"/>
              <a:gd name="connsiteY224" fmla="*/ 541825 h 6857998"/>
              <a:gd name="connsiteX225" fmla="*/ 1201910 w 11483996"/>
              <a:gd name="connsiteY225" fmla="*/ 591038 h 6857998"/>
              <a:gd name="connsiteX226" fmla="*/ 1154285 w 11483996"/>
              <a:gd name="connsiteY226" fmla="*/ 541825 h 6857998"/>
              <a:gd name="connsiteX227" fmla="*/ 1201910 w 11483996"/>
              <a:gd name="connsiteY227" fmla="*/ 492612 h 6857998"/>
              <a:gd name="connsiteX228" fmla="*/ 1622596 w 11483996"/>
              <a:gd name="connsiteY228" fmla="*/ 492612 h 6857998"/>
              <a:gd name="connsiteX229" fmla="*/ 1670221 w 11483996"/>
              <a:gd name="connsiteY229" fmla="*/ 541825 h 6857998"/>
              <a:gd name="connsiteX230" fmla="*/ 1622596 w 11483996"/>
              <a:gd name="connsiteY230" fmla="*/ 591038 h 6857998"/>
              <a:gd name="connsiteX231" fmla="*/ 1574971 w 11483996"/>
              <a:gd name="connsiteY231" fmla="*/ 541825 h 6857998"/>
              <a:gd name="connsiteX232" fmla="*/ 1622596 w 11483996"/>
              <a:gd name="connsiteY232" fmla="*/ 492612 h 6857998"/>
              <a:gd name="connsiteX233" fmla="*/ 1828973 w 11483996"/>
              <a:gd name="connsiteY233" fmla="*/ 492612 h 6857998"/>
              <a:gd name="connsiteX234" fmla="*/ 1876597 w 11483996"/>
              <a:gd name="connsiteY234" fmla="*/ 541825 h 6857998"/>
              <a:gd name="connsiteX235" fmla="*/ 1828973 w 11483996"/>
              <a:gd name="connsiteY235" fmla="*/ 591038 h 6857998"/>
              <a:gd name="connsiteX236" fmla="*/ 1781347 w 11483996"/>
              <a:gd name="connsiteY236" fmla="*/ 541825 h 6857998"/>
              <a:gd name="connsiteX237" fmla="*/ 1828973 w 11483996"/>
              <a:gd name="connsiteY237" fmla="*/ 492612 h 6857998"/>
              <a:gd name="connsiteX238" fmla="*/ 1416222 w 11483996"/>
              <a:gd name="connsiteY238" fmla="*/ 492611 h 6857998"/>
              <a:gd name="connsiteX239" fmla="*/ 1463847 w 11483996"/>
              <a:gd name="connsiteY239" fmla="*/ 541824 h 6857998"/>
              <a:gd name="connsiteX240" fmla="*/ 1416222 w 11483996"/>
              <a:gd name="connsiteY240" fmla="*/ 591037 h 6857998"/>
              <a:gd name="connsiteX241" fmla="*/ 1368596 w 11483996"/>
              <a:gd name="connsiteY241" fmla="*/ 541824 h 6857998"/>
              <a:gd name="connsiteX242" fmla="*/ 1416222 w 11483996"/>
              <a:gd name="connsiteY242" fmla="*/ 492611 h 6857998"/>
              <a:gd name="connsiteX243" fmla="*/ 749081 w 11483996"/>
              <a:gd name="connsiteY243" fmla="*/ 486262 h 6857998"/>
              <a:gd name="connsiteX244" fmla="*/ 790749 w 11483996"/>
              <a:gd name="connsiteY244" fmla="*/ 525950 h 6857998"/>
              <a:gd name="connsiteX245" fmla="*/ 706611 w 11483996"/>
              <a:gd name="connsiteY245" fmla="*/ 525950 h 6857998"/>
              <a:gd name="connsiteX246" fmla="*/ 749081 w 11483996"/>
              <a:gd name="connsiteY246" fmla="*/ 486262 h 6857998"/>
              <a:gd name="connsiteX247" fmla="*/ 754787 w 11483996"/>
              <a:gd name="connsiteY247" fmla="*/ 456099 h 6857998"/>
              <a:gd name="connsiteX248" fmla="*/ 666923 w 11483996"/>
              <a:gd name="connsiteY248" fmla="*/ 541924 h 6857998"/>
              <a:gd name="connsiteX249" fmla="*/ 754787 w 11483996"/>
              <a:gd name="connsiteY249" fmla="*/ 627549 h 6857998"/>
              <a:gd name="connsiteX250" fmla="*/ 823147 w 11483996"/>
              <a:gd name="connsiteY250" fmla="*/ 594892 h 6857998"/>
              <a:gd name="connsiteX251" fmla="*/ 794187 w 11483996"/>
              <a:gd name="connsiteY251" fmla="*/ 572789 h 6857998"/>
              <a:gd name="connsiteX252" fmla="*/ 750650 w 11483996"/>
              <a:gd name="connsiteY252" fmla="*/ 594892 h 6857998"/>
              <a:gd name="connsiteX253" fmla="*/ 707309 w 11483996"/>
              <a:gd name="connsiteY253" fmla="*/ 556261 h 6857998"/>
              <a:gd name="connsiteX254" fmla="*/ 830436 w 11483996"/>
              <a:gd name="connsiteY254" fmla="*/ 556261 h 6857998"/>
              <a:gd name="connsiteX255" fmla="*/ 830436 w 11483996"/>
              <a:gd name="connsiteY255" fmla="*/ 544911 h 6857998"/>
              <a:gd name="connsiteX256" fmla="*/ 754787 w 11483996"/>
              <a:gd name="connsiteY256" fmla="*/ 456099 h 6857998"/>
              <a:gd name="connsiteX257" fmla="*/ 467295 w 11483996"/>
              <a:gd name="connsiteY257" fmla="*/ 456099 h 6857998"/>
              <a:gd name="connsiteX258" fmla="*/ 417289 w 11483996"/>
              <a:gd name="connsiteY258" fmla="*/ 485631 h 6857998"/>
              <a:gd name="connsiteX259" fmla="*/ 416693 w 11483996"/>
              <a:gd name="connsiteY259" fmla="*/ 485631 h 6857998"/>
              <a:gd name="connsiteX260" fmla="*/ 416693 w 11483996"/>
              <a:gd name="connsiteY260" fmla="*/ 460261 h 6857998"/>
              <a:gd name="connsiteX261" fmla="*/ 377998 w 11483996"/>
              <a:gd name="connsiteY261" fmla="*/ 460261 h 6857998"/>
              <a:gd name="connsiteX262" fmla="*/ 377998 w 11483996"/>
              <a:gd name="connsiteY262" fmla="*/ 622787 h 6857998"/>
              <a:gd name="connsiteX263" fmla="*/ 418678 w 11483996"/>
              <a:gd name="connsiteY263" fmla="*/ 622787 h 6857998"/>
              <a:gd name="connsiteX264" fmla="*/ 418678 w 11483996"/>
              <a:gd name="connsiteY264" fmla="*/ 533992 h 6857998"/>
              <a:gd name="connsiteX265" fmla="*/ 455984 w 11483996"/>
              <a:gd name="connsiteY265" fmla="*/ 492767 h 6857998"/>
              <a:gd name="connsiteX266" fmla="*/ 483765 w 11483996"/>
              <a:gd name="connsiteY266" fmla="*/ 525866 h 6857998"/>
              <a:gd name="connsiteX267" fmla="*/ 483765 w 11483996"/>
              <a:gd name="connsiteY267" fmla="*/ 622787 h 6857998"/>
              <a:gd name="connsiteX268" fmla="*/ 524643 w 11483996"/>
              <a:gd name="connsiteY268" fmla="*/ 622787 h 6857998"/>
              <a:gd name="connsiteX269" fmla="*/ 524643 w 11483996"/>
              <a:gd name="connsiteY269" fmla="*/ 534785 h 6857998"/>
              <a:gd name="connsiteX270" fmla="*/ 559568 w 11483996"/>
              <a:gd name="connsiteY270" fmla="*/ 492767 h 6857998"/>
              <a:gd name="connsiteX271" fmla="*/ 589731 w 11483996"/>
              <a:gd name="connsiteY271" fmla="*/ 530623 h 6857998"/>
              <a:gd name="connsiteX272" fmla="*/ 589731 w 11483996"/>
              <a:gd name="connsiteY272" fmla="*/ 622787 h 6857998"/>
              <a:gd name="connsiteX273" fmla="*/ 630411 w 11483996"/>
              <a:gd name="connsiteY273" fmla="*/ 622787 h 6857998"/>
              <a:gd name="connsiteX274" fmla="*/ 630411 w 11483996"/>
              <a:gd name="connsiteY274" fmla="*/ 525866 h 6857998"/>
              <a:gd name="connsiteX275" fmla="*/ 571673 w 11483996"/>
              <a:gd name="connsiteY275" fmla="*/ 456099 h 6857998"/>
              <a:gd name="connsiteX276" fmla="*/ 518095 w 11483996"/>
              <a:gd name="connsiteY276" fmla="*/ 486226 h 6857998"/>
              <a:gd name="connsiteX277" fmla="*/ 467295 w 11483996"/>
              <a:gd name="connsiteY277" fmla="*/ 456099 h 6857998"/>
              <a:gd name="connsiteX278" fmla="*/ 1087129 w 11483996"/>
              <a:gd name="connsiteY278" fmla="*/ 456099 h 6857998"/>
              <a:gd name="connsiteX279" fmla="*/ 1038833 w 11483996"/>
              <a:gd name="connsiteY279" fmla="*/ 485829 h 6857998"/>
              <a:gd name="connsiteX280" fmla="*/ 1038035 w 11483996"/>
              <a:gd name="connsiteY280" fmla="*/ 485829 h 6857998"/>
              <a:gd name="connsiteX281" fmla="*/ 1038035 w 11483996"/>
              <a:gd name="connsiteY281" fmla="*/ 460261 h 6857998"/>
              <a:gd name="connsiteX282" fmla="*/ 997122 w 11483996"/>
              <a:gd name="connsiteY282" fmla="*/ 460261 h 6857998"/>
              <a:gd name="connsiteX283" fmla="*/ 997122 w 11483996"/>
              <a:gd name="connsiteY283" fmla="*/ 622787 h 6857998"/>
              <a:gd name="connsiteX284" fmla="*/ 1038035 w 11483996"/>
              <a:gd name="connsiteY284" fmla="*/ 622787 h 6857998"/>
              <a:gd name="connsiteX285" fmla="*/ 1038035 w 11483996"/>
              <a:gd name="connsiteY285" fmla="*/ 535776 h 6857998"/>
              <a:gd name="connsiteX286" fmla="*/ 1082140 w 11483996"/>
              <a:gd name="connsiteY286" fmla="*/ 494748 h 6857998"/>
              <a:gd name="connsiteX287" fmla="*/ 1101898 w 11483996"/>
              <a:gd name="connsiteY287" fmla="*/ 497721 h 6857998"/>
              <a:gd name="connsiteX288" fmla="*/ 1101898 w 11483996"/>
              <a:gd name="connsiteY288" fmla="*/ 458477 h 6857998"/>
              <a:gd name="connsiteX289" fmla="*/ 1087129 w 11483996"/>
              <a:gd name="connsiteY289" fmla="*/ 456099 h 6857998"/>
              <a:gd name="connsiteX290" fmla="*/ 1201910 w 11483996"/>
              <a:gd name="connsiteY290" fmla="*/ 456099 h 6857998"/>
              <a:gd name="connsiteX291" fmla="*/ 1113010 w 11483996"/>
              <a:gd name="connsiteY291" fmla="*/ 541824 h 6857998"/>
              <a:gd name="connsiteX292" fmla="*/ 1201910 w 11483996"/>
              <a:gd name="connsiteY292" fmla="*/ 627549 h 6857998"/>
              <a:gd name="connsiteX293" fmla="*/ 1290810 w 11483996"/>
              <a:gd name="connsiteY293" fmla="*/ 541824 h 6857998"/>
              <a:gd name="connsiteX294" fmla="*/ 1201910 w 11483996"/>
              <a:gd name="connsiteY294" fmla="*/ 456099 h 6857998"/>
              <a:gd name="connsiteX295" fmla="*/ 1621804 w 11483996"/>
              <a:gd name="connsiteY295" fmla="*/ 456099 h 6857998"/>
              <a:gd name="connsiteX296" fmla="*/ 1533696 w 11483996"/>
              <a:gd name="connsiteY296" fmla="*/ 541824 h 6857998"/>
              <a:gd name="connsiteX297" fmla="*/ 1621804 w 11483996"/>
              <a:gd name="connsiteY297" fmla="*/ 627549 h 6857998"/>
              <a:gd name="connsiteX298" fmla="*/ 1709911 w 11483996"/>
              <a:gd name="connsiteY298" fmla="*/ 541824 h 6857998"/>
              <a:gd name="connsiteX299" fmla="*/ 1621804 w 11483996"/>
              <a:gd name="connsiteY299" fmla="*/ 456099 h 6857998"/>
              <a:gd name="connsiteX300" fmla="*/ 1828973 w 11483996"/>
              <a:gd name="connsiteY300" fmla="*/ 456099 h 6857998"/>
              <a:gd name="connsiteX301" fmla="*/ 1740072 w 11483996"/>
              <a:gd name="connsiteY301" fmla="*/ 541824 h 6857998"/>
              <a:gd name="connsiteX302" fmla="*/ 1828973 w 11483996"/>
              <a:gd name="connsiteY302" fmla="*/ 627549 h 6857998"/>
              <a:gd name="connsiteX303" fmla="*/ 1917873 w 11483996"/>
              <a:gd name="connsiteY303" fmla="*/ 541824 h 6857998"/>
              <a:gd name="connsiteX304" fmla="*/ 1828973 w 11483996"/>
              <a:gd name="connsiteY304" fmla="*/ 456099 h 6857998"/>
              <a:gd name="connsiteX305" fmla="*/ 1423621 w 11483996"/>
              <a:gd name="connsiteY305" fmla="*/ 456098 h 6857998"/>
              <a:gd name="connsiteX306" fmla="*/ 1367979 w 11483996"/>
              <a:gd name="connsiteY306" fmla="*/ 484696 h 6857998"/>
              <a:gd name="connsiteX307" fmla="*/ 1367189 w 11483996"/>
              <a:gd name="connsiteY307" fmla="*/ 484696 h 6857998"/>
              <a:gd name="connsiteX308" fmla="*/ 1367189 w 11483996"/>
              <a:gd name="connsiteY308" fmla="*/ 460269 h 6857998"/>
              <a:gd name="connsiteX309" fmla="*/ 1328909 w 11483996"/>
              <a:gd name="connsiteY309" fmla="*/ 460269 h 6857998"/>
              <a:gd name="connsiteX310" fmla="*/ 1328909 w 11483996"/>
              <a:gd name="connsiteY310" fmla="*/ 700573 h 6857998"/>
              <a:gd name="connsiteX311" fmla="*/ 1369359 w 11483996"/>
              <a:gd name="connsiteY311" fmla="*/ 700573 h 6857998"/>
              <a:gd name="connsiteX312" fmla="*/ 1369359 w 11483996"/>
              <a:gd name="connsiteY312" fmla="*/ 602465 h 6857998"/>
              <a:gd name="connsiteX313" fmla="*/ 1370347 w 11483996"/>
              <a:gd name="connsiteY313" fmla="*/ 602465 h 6857998"/>
              <a:gd name="connsiteX314" fmla="*/ 1425201 w 11483996"/>
              <a:gd name="connsiteY314" fmla="*/ 627092 h 6857998"/>
              <a:gd name="connsiteX315" fmla="*/ 1503535 w 11483996"/>
              <a:gd name="connsiteY315" fmla="*/ 541694 h 6857998"/>
              <a:gd name="connsiteX316" fmla="*/ 1423621 w 11483996"/>
              <a:gd name="connsiteY316" fmla="*/ 456098 h 6857998"/>
              <a:gd name="connsiteX317" fmla="*/ 879845 w 11483996"/>
              <a:gd name="connsiteY317" fmla="*/ 413236 h 6857998"/>
              <a:gd name="connsiteX318" fmla="*/ 879845 w 11483996"/>
              <a:gd name="connsiteY318" fmla="*/ 460552 h 6857998"/>
              <a:gd name="connsiteX319" fmla="*/ 846309 w 11483996"/>
              <a:gd name="connsiteY319" fmla="*/ 460552 h 6857998"/>
              <a:gd name="connsiteX320" fmla="*/ 846309 w 11483996"/>
              <a:gd name="connsiteY320" fmla="*/ 495144 h 6857998"/>
              <a:gd name="connsiteX321" fmla="*/ 879845 w 11483996"/>
              <a:gd name="connsiteY321" fmla="*/ 495144 h 6857998"/>
              <a:gd name="connsiteX322" fmla="*/ 879845 w 11483996"/>
              <a:gd name="connsiteY322" fmla="*/ 569895 h 6857998"/>
              <a:gd name="connsiteX323" fmla="*/ 933027 w 11483996"/>
              <a:gd name="connsiteY323" fmla="*/ 627549 h 6857998"/>
              <a:gd name="connsiteX324" fmla="*/ 965372 w 11483996"/>
              <a:gd name="connsiteY324" fmla="*/ 622182 h 6857998"/>
              <a:gd name="connsiteX325" fmla="*/ 965372 w 11483996"/>
              <a:gd name="connsiteY325" fmla="*/ 587987 h 6857998"/>
              <a:gd name="connsiteX326" fmla="*/ 943346 w 11483996"/>
              <a:gd name="connsiteY326" fmla="*/ 592957 h 6857998"/>
              <a:gd name="connsiteX327" fmla="*/ 920525 w 11483996"/>
              <a:gd name="connsiteY327" fmla="*/ 566516 h 6857998"/>
              <a:gd name="connsiteX328" fmla="*/ 920525 w 11483996"/>
              <a:gd name="connsiteY328" fmla="*/ 495144 h 6857998"/>
              <a:gd name="connsiteX329" fmla="*/ 965372 w 11483996"/>
              <a:gd name="connsiteY329" fmla="*/ 495144 h 6857998"/>
              <a:gd name="connsiteX330" fmla="*/ 965372 w 11483996"/>
              <a:gd name="connsiteY330" fmla="*/ 460552 h 6857998"/>
              <a:gd name="connsiteX331" fmla="*/ 920525 w 11483996"/>
              <a:gd name="connsiteY331" fmla="*/ 460552 h 6857998"/>
              <a:gd name="connsiteX332" fmla="*/ 920525 w 11483996"/>
              <a:gd name="connsiteY332" fmla="*/ 413236 h 6857998"/>
              <a:gd name="connsiteX333" fmla="*/ 879845 w 11483996"/>
              <a:gd name="connsiteY333" fmla="*/ 413236 h 6857998"/>
              <a:gd name="connsiteX334" fmla="*/ 1955972 w 11483996"/>
              <a:gd name="connsiteY334" fmla="*/ 367199 h 6857998"/>
              <a:gd name="connsiteX335" fmla="*/ 1955972 w 11483996"/>
              <a:gd name="connsiteY335" fmla="*/ 622786 h 6857998"/>
              <a:gd name="connsiteX336" fmla="*/ 1997247 w 11483996"/>
              <a:gd name="connsiteY336" fmla="*/ 622786 h 6857998"/>
              <a:gd name="connsiteX337" fmla="*/ 1997247 w 11483996"/>
              <a:gd name="connsiteY337" fmla="*/ 367199 h 6857998"/>
              <a:gd name="connsiteX338" fmla="*/ 0 w 11483996"/>
              <a:gd name="connsiteY338" fmla="*/ 0 h 6857998"/>
              <a:gd name="connsiteX339" fmla="*/ 11483996 w 11483996"/>
              <a:gd name="connsiteY339" fmla="*/ 0 h 6857998"/>
              <a:gd name="connsiteX340" fmla="*/ 11483996 w 11483996"/>
              <a:gd name="connsiteY340" fmla="*/ 6857998 h 6857998"/>
              <a:gd name="connsiteX341" fmla="*/ 0 w 11483996"/>
              <a:gd name="connsiteY341" fmla="*/ 6857998 h 685799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  <a:cxn ang="0">
                <a:pos x="connsiteX215" y="connsiteY215"/>
              </a:cxn>
              <a:cxn ang="0">
                <a:pos x="connsiteX216" y="connsiteY216"/>
              </a:cxn>
              <a:cxn ang="0">
                <a:pos x="connsiteX217" y="connsiteY217"/>
              </a:cxn>
              <a:cxn ang="0">
                <a:pos x="connsiteX218" y="connsiteY218"/>
              </a:cxn>
              <a:cxn ang="0">
                <a:pos x="connsiteX219" y="connsiteY219"/>
              </a:cxn>
              <a:cxn ang="0">
                <a:pos x="connsiteX220" y="connsiteY220"/>
              </a:cxn>
              <a:cxn ang="0">
                <a:pos x="connsiteX221" y="connsiteY221"/>
              </a:cxn>
              <a:cxn ang="0">
                <a:pos x="connsiteX222" y="connsiteY222"/>
              </a:cxn>
              <a:cxn ang="0">
                <a:pos x="connsiteX223" y="connsiteY223"/>
              </a:cxn>
              <a:cxn ang="0">
                <a:pos x="connsiteX224" y="connsiteY224"/>
              </a:cxn>
              <a:cxn ang="0">
                <a:pos x="connsiteX225" y="connsiteY225"/>
              </a:cxn>
              <a:cxn ang="0">
                <a:pos x="connsiteX226" y="connsiteY226"/>
              </a:cxn>
              <a:cxn ang="0">
                <a:pos x="connsiteX227" y="connsiteY227"/>
              </a:cxn>
              <a:cxn ang="0">
                <a:pos x="connsiteX228" y="connsiteY228"/>
              </a:cxn>
              <a:cxn ang="0">
                <a:pos x="connsiteX229" y="connsiteY229"/>
              </a:cxn>
              <a:cxn ang="0">
                <a:pos x="connsiteX230" y="connsiteY230"/>
              </a:cxn>
              <a:cxn ang="0">
                <a:pos x="connsiteX231" y="connsiteY231"/>
              </a:cxn>
              <a:cxn ang="0">
                <a:pos x="connsiteX232" y="connsiteY232"/>
              </a:cxn>
              <a:cxn ang="0">
                <a:pos x="connsiteX233" y="connsiteY233"/>
              </a:cxn>
              <a:cxn ang="0">
                <a:pos x="connsiteX234" y="connsiteY234"/>
              </a:cxn>
              <a:cxn ang="0">
                <a:pos x="connsiteX235" y="connsiteY235"/>
              </a:cxn>
              <a:cxn ang="0">
                <a:pos x="connsiteX236" y="connsiteY236"/>
              </a:cxn>
              <a:cxn ang="0">
                <a:pos x="connsiteX237" y="connsiteY237"/>
              </a:cxn>
              <a:cxn ang="0">
                <a:pos x="connsiteX238" y="connsiteY238"/>
              </a:cxn>
              <a:cxn ang="0">
                <a:pos x="connsiteX239" y="connsiteY239"/>
              </a:cxn>
              <a:cxn ang="0">
                <a:pos x="connsiteX240" y="connsiteY240"/>
              </a:cxn>
              <a:cxn ang="0">
                <a:pos x="connsiteX241" y="connsiteY241"/>
              </a:cxn>
              <a:cxn ang="0">
                <a:pos x="connsiteX242" y="connsiteY242"/>
              </a:cxn>
              <a:cxn ang="0">
                <a:pos x="connsiteX243" y="connsiteY243"/>
              </a:cxn>
              <a:cxn ang="0">
                <a:pos x="connsiteX244" y="connsiteY244"/>
              </a:cxn>
              <a:cxn ang="0">
                <a:pos x="connsiteX245" y="connsiteY245"/>
              </a:cxn>
              <a:cxn ang="0">
                <a:pos x="connsiteX246" y="connsiteY246"/>
              </a:cxn>
              <a:cxn ang="0">
                <a:pos x="connsiteX247" y="connsiteY247"/>
              </a:cxn>
              <a:cxn ang="0">
                <a:pos x="connsiteX248" y="connsiteY248"/>
              </a:cxn>
              <a:cxn ang="0">
                <a:pos x="connsiteX249" y="connsiteY249"/>
              </a:cxn>
              <a:cxn ang="0">
                <a:pos x="connsiteX250" y="connsiteY250"/>
              </a:cxn>
              <a:cxn ang="0">
                <a:pos x="connsiteX251" y="connsiteY251"/>
              </a:cxn>
              <a:cxn ang="0">
                <a:pos x="connsiteX252" y="connsiteY252"/>
              </a:cxn>
              <a:cxn ang="0">
                <a:pos x="connsiteX253" y="connsiteY253"/>
              </a:cxn>
              <a:cxn ang="0">
                <a:pos x="connsiteX254" y="connsiteY254"/>
              </a:cxn>
              <a:cxn ang="0">
                <a:pos x="connsiteX255" y="connsiteY255"/>
              </a:cxn>
              <a:cxn ang="0">
                <a:pos x="connsiteX256" y="connsiteY256"/>
              </a:cxn>
              <a:cxn ang="0">
                <a:pos x="connsiteX257" y="connsiteY257"/>
              </a:cxn>
              <a:cxn ang="0">
                <a:pos x="connsiteX258" y="connsiteY258"/>
              </a:cxn>
              <a:cxn ang="0">
                <a:pos x="connsiteX259" y="connsiteY259"/>
              </a:cxn>
              <a:cxn ang="0">
                <a:pos x="connsiteX260" y="connsiteY260"/>
              </a:cxn>
              <a:cxn ang="0">
                <a:pos x="connsiteX261" y="connsiteY261"/>
              </a:cxn>
              <a:cxn ang="0">
                <a:pos x="connsiteX262" y="connsiteY262"/>
              </a:cxn>
              <a:cxn ang="0">
                <a:pos x="connsiteX263" y="connsiteY263"/>
              </a:cxn>
              <a:cxn ang="0">
                <a:pos x="connsiteX264" y="connsiteY264"/>
              </a:cxn>
              <a:cxn ang="0">
                <a:pos x="connsiteX265" y="connsiteY265"/>
              </a:cxn>
              <a:cxn ang="0">
                <a:pos x="connsiteX266" y="connsiteY266"/>
              </a:cxn>
              <a:cxn ang="0">
                <a:pos x="connsiteX267" y="connsiteY267"/>
              </a:cxn>
              <a:cxn ang="0">
                <a:pos x="connsiteX268" y="connsiteY268"/>
              </a:cxn>
              <a:cxn ang="0">
                <a:pos x="connsiteX269" y="connsiteY269"/>
              </a:cxn>
              <a:cxn ang="0">
                <a:pos x="connsiteX270" y="connsiteY270"/>
              </a:cxn>
              <a:cxn ang="0">
                <a:pos x="connsiteX271" y="connsiteY271"/>
              </a:cxn>
              <a:cxn ang="0">
                <a:pos x="connsiteX272" y="connsiteY272"/>
              </a:cxn>
              <a:cxn ang="0">
                <a:pos x="connsiteX273" y="connsiteY273"/>
              </a:cxn>
              <a:cxn ang="0">
                <a:pos x="connsiteX274" y="connsiteY274"/>
              </a:cxn>
              <a:cxn ang="0">
                <a:pos x="connsiteX275" y="connsiteY275"/>
              </a:cxn>
              <a:cxn ang="0">
                <a:pos x="connsiteX276" y="connsiteY276"/>
              </a:cxn>
              <a:cxn ang="0">
                <a:pos x="connsiteX277" y="connsiteY277"/>
              </a:cxn>
              <a:cxn ang="0">
                <a:pos x="connsiteX278" y="connsiteY278"/>
              </a:cxn>
              <a:cxn ang="0">
                <a:pos x="connsiteX279" y="connsiteY279"/>
              </a:cxn>
              <a:cxn ang="0">
                <a:pos x="connsiteX280" y="connsiteY280"/>
              </a:cxn>
              <a:cxn ang="0">
                <a:pos x="connsiteX281" y="connsiteY281"/>
              </a:cxn>
              <a:cxn ang="0">
                <a:pos x="connsiteX282" y="connsiteY282"/>
              </a:cxn>
              <a:cxn ang="0">
                <a:pos x="connsiteX283" y="connsiteY283"/>
              </a:cxn>
              <a:cxn ang="0">
                <a:pos x="connsiteX284" y="connsiteY284"/>
              </a:cxn>
              <a:cxn ang="0">
                <a:pos x="connsiteX285" y="connsiteY285"/>
              </a:cxn>
              <a:cxn ang="0">
                <a:pos x="connsiteX286" y="connsiteY286"/>
              </a:cxn>
              <a:cxn ang="0">
                <a:pos x="connsiteX287" y="connsiteY287"/>
              </a:cxn>
              <a:cxn ang="0">
                <a:pos x="connsiteX288" y="connsiteY288"/>
              </a:cxn>
              <a:cxn ang="0">
                <a:pos x="connsiteX289" y="connsiteY289"/>
              </a:cxn>
              <a:cxn ang="0">
                <a:pos x="connsiteX290" y="connsiteY290"/>
              </a:cxn>
              <a:cxn ang="0">
                <a:pos x="connsiteX291" y="connsiteY291"/>
              </a:cxn>
              <a:cxn ang="0">
                <a:pos x="connsiteX292" y="connsiteY292"/>
              </a:cxn>
              <a:cxn ang="0">
                <a:pos x="connsiteX293" y="connsiteY293"/>
              </a:cxn>
              <a:cxn ang="0">
                <a:pos x="connsiteX294" y="connsiteY294"/>
              </a:cxn>
              <a:cxn ang="0">
                <a:pos x="connsiteX295" y="connsiteY295"/>
              </a:cxn>
              <a:cxn ang="0">
                <a:pos x="connsiteX296" y="connsiteY296"/>
              </a:cxn>
              <a:cxn ang="0">
                <a:pos x="connsiteX297" y="connsiteY297"/>
              </a:cxn>
              <a:cxn ang="0">
                <a:pos x="connsiteX298" y="connsiteY298"/>
              </a:cxn>
              <a:cxn ang="0">
                <a:pos x="connsiteX299" y="connsiteY299"/>
              </a:cxn>
              <a:cxn ang="0">
                <a:pos x="connsiteX300" y="connsiteY300"/>
              </a:cxn>
              <a:cxn ang="0">
                <a:pos x="connsiteX301" y="connsiteY301"/>
              </a:cxn>
              <a:cxn ang="0">
                <a:pos x="connsiteX302" y="connsiteY302"/>
              </a:cxn>
              <a:cxn ang="0">
                <a:pos x="connsiteX303" y="connsiteY303"/>
              </a:cxn>
              <a:cxn ang="0">
                <a:pos x="connsiteX304" y="connsiteY304"/>
              </a:cxn>
              <a:cxn ang="0">
                <a:pos x="connsiteX305" y="connsiteY305"/>
              </a:cxn>
              <a:cxn ang="0">
                <a:pos x="connsiteX306" y="connsiteY306"/>
              </a:cxn>
              <a:cxn ang="0">
                <a:pos x="connsiteX307" y="connsiteY307"/>
              </a:cxn>
              <a:cxn ang="0">
                <a:pos x="connsiteX308" y="connsiteY308"/>
              </a:cxn>
              <a:cxn ang="0">
                <a:pos x="connsiteX309" y="connsiteY309"/>
              </a:cxn>
              <a:cxn ang="0">
                <a:pos x="connsiteX310" y="connsiteY310"/>
              </a:cxn>
              <a:cxn ang="0">
                <a:pos x="connsiteX311" y="connsiteY311"/>
              </a:cxn>
              <a:cxn ang="0">
                <a:pos x="connsiteX312" y="connsiteY312"/>
              </a:cxn>
              <a:cxn ang="0">
                <a:pos x="connsiteX313" y="connsiteY313"/>
              </a:cxn>
              <a:cxn ang="0">
                <a:pos x="connsiteX314" y="connsiteY314"/>
              </a:cxn>
              <a:cxn ang="0">
                <a:pos x="connsiteX315" y="connsiteY315"/>
              </a:cxn>
              <a:cxn ang="0">
                <a:pos x="connsiteX316" y="connsiteY316"/>
              </a:cxn>
              <a:cxn ang="0">
                <a:pos x="connsiteX317" y="connsiteY317"/>
              </a:cxn>
              <a:cxn ang="0">
                <a:pos x="connsiteX318" y="connsiteY318"/>
              </a:cxn>
              <a:cxn ang="0">
                <a:pos x="connsiteX319" y="connsiteY319"/>
              </a:cxn>
              <a:cxn ang="0">
                <a:pos x="connsiteX320" y="connsiteY320"/>
              </a:cxn>
              <a:cxn ang="0">
                <a:pos x="connsiteX321" y="connsiteY321"/>
              </a:cxn>
              <a:cxn ang="0">
                <a:pos x="connsiteX322" y="connsiteY322"/>
              </a:cxn>
              <a:cxn ang="0">
                <a:pos x="connsiteX323" y="connsiteY323"/>
              </a:cxn>
              <a:cxn ang="0">
                <a:pos x="connsiteX324" y="connsiteY324"/>
              </a:cxn>
              <a:cxn ang="0">
                <a:pos x="connsiteX325" y="connsiteY325"/>
              </a:cxn>
              <a:cxn ang="0">
                <a:pos x="connsiteX326" y="connsiteY326"/>
              </a:cxn>
              <a:cxn ang="0">
                <a:pos x="connsiteX327" y="connsiteY327"/>
              </a:cxn>
              <a:cxn ang="0">
                <a:pos x="connsiteX328" y="connsiteY328"/>
              </a:cxn>
              <a:cxn ang="0">
                <a:pos x="connsiteX329" y="connsiteY329"/>
              </a:cxn>
              <a:cxn ang="0">
                <a:pos x="connsiteX330" y="connsiteY330"/>
              </a:cxn>
              <a:cxn ang="0">
                <a:pos x="connsiteX331" y="connsiteY331"/>
              </a:cxn>
              <a:cxn ang="0">
                <a:pos x="connsiteX332" y="connsiteY332"/>
              </a:cxn>
              <a:cxn ang="0">
                <a:pos x="connsiteX333" y="connsiteY333"/>
              </a:cxn>
              <a:cxn ang="0">
                <a:pos x="connsiteX334" y="connsiteY334"/>
              </a:cxn>
              <a:cxn ang="0">
                <a:pos x="connsiteX335" y="connsiteY335"/>
              </a:cxn>
              <a:cxn ang="0">
                <a:pos x="connsiteX336" y="connsiteY336"/>
              </a:cxn>
              <a:cxn ang="0">
                <a:pos x="connsiteX337" y="connsiteY337"/>
              </a:cxn>
              <a:cxn ang="0">
                <a:pos x="connsiteX338" y="connsiteY338"/>
              </a:cxn>
              <a:cxn ang="0">
                <a:pos x="connsiteX339" y="connsiteY339"/>
              </a:cxn>
              <a:cxn ang="0">
                <a:pos x="connsiteX340" y="connsiteY340"/>
              </a:cxn>
              <a:cxn ang="0">
                <a:pos x="connsiteX341" y="connsiteY341"/>
              </a:cxn>
            </a:cxnLst>
            <a:rect l="l" t="t" r="r" b="b"/>
            <a:pathLst>
              <a:path w="11483996" h="6857998">
                <a:moveTo>
                  <a:pt x="1307630" y="876788"/>
                </a:moveTo>
                <a:cubicBezTo>
                  <a:pt x="1307630" y="876788"/>
                  <a:pt x="1307630" y="876788"/>
                  <a:pt x="1316212" y="876788"/>
                </a:cubicBezTo>
                <a:cubicBezTo>
                  <a:pt x="1316212" y="876788"/>
                  <a:pt x="1316212" y="876788"/>
                  <a:pt x="1316212" y="885838"/>
                </a:cubicBezTo>
                <a:cubicBezTo>
                  <a:pt x="1316212" y="908464"/>
                  <a:pt x="1302841" y="922826"/>
                  <a:pt x="1274901" y="922826"/>
                </a:cubicBezTo>
                <a:cubicBezTo>
                  <a:pt x="1261729" y="922826"/>
                  <a:pt x="1246363" y="916530"/>
                  <a:pt x="1246363" y="901578"/>
                </a:cubicBezTo>
                <a:cubicBezTo>
                  <a:pt x="1246363" y="878362"/>
                  <a:pt x="1285279" y="876788"/>
                  <a:pt x="1307630" y="876788"/>
                </a:cubicBezTo>
                <a:close/>
                <a:moveTo>
                  <a:pt x="2592117" y="876788"/>
                </a:moveTo>
                <a:lnTo>
                  <a:pt x="2600499" y="876788"/>
                </a:lnTo>
                <a:cubicBezTo>
                  <a:pt x="2600499" y="876788"/>
                  <a:pt x="2600499" y="876788"/>
                  <a:pt x="2600499" y="885838"/>
                </a:cubicBezTo>
                <a:cubicBezTo>
                  <a:pt x="2600499" y="908464"/>
                  <a:pt x="2587327" y="922826"/>
                  <a:pt x="2559387" y="922826"/>
                </a:cubicBezTo>
                <a:cubicBezTo>
                  <a:pt x="2546016" y="922826"/>
                  <a:pt x="2530649" y="916530"/>
                  <a:pt x="2530649" y="901578"/>
                </a:cubicBezTo>
                <a:cubicBezTo>
                  <a:pt x="2530649" y="878362"/>
                  <a:pt x="2569566" y="876788"/>
                  <a:pt x="2592117" y="876788"/>
                </a:cubicBezTo>
                <a:close/>
                <a:moveTo>
                  <a:pt x="2367136" y="819637"/>
                </a:moveTo>
                <a:cubicBezTo>
                  <a:pt x="2393439" y="819637"/>
                  <a:pt x="2414762" y="841315"/>
                  <a:pt x="2414762" y="868056"/>
                </a:cubicBezTo>
                <a:cubicBezTo>
                  <a:pt x="2414762" y="894797"/>
                  <a:pt x="2393439" y="916475"/>
                  <a:pt x="2367136" y="916475"/>
                </a:cubicBezTo>
                <a:cubicBezTo>
                  <a:pt x="2340834" y="916475"/>
                  <a:pt x="2319512" y="894797"/>
                  <a:pt x="2319512" y="868056"/>
                </a:cubicBezTo>
                <a:cubicBezTo>
                  <a:pt x="2319512" y="841315"/>
                  <a:pt x="2340834" y="819637"/>
                  <a:pt x="2367136" y="819637"/>
                </a:cubicBezTo>
                <a:close/>
                <a:moveTo>
                  <a:pt x="780430" y="819637"/>
                </a:moveTo>
                <a:cubicBezTo>
                  <a:pt x="810119" y="819637"/>
                  <a:pt x="828849" y="839201"/>
                  <a:pt x="828849" y="867262"/>
                </a:cubicBezTo>
                <a:cubicBezTo>
                  <a:pt x="828849" y="894335"/>
                  <a:pt x="810318" y="914887"/>
                  <a:pt x="780032" y="914887"/>
                </a:cubicBezTo>
                <a:cubicBezTo>
                  <a:pt x="752534" y="914887"/>
                  <a:pt x="732011" y="893545"/>
                  <a:pt x="732011" y="867855"/>
                </a:cubicBezTo>
                <a:cubicBezTo>
                  <a:pt x="732011" y="839201"/>
                  <a:pt x="751737" y="819637"/>
                  <a:pt x="780430" y="819637"/>
                </a:cubicBezTo>
                <a:close/>
                <a:moveTo>
                  <a:pt x="1082053" y="819635"/>
                </a:moveTo>
                <a:cubicBezTo>
                  <a:pt x="1108794" y="819635"/>
                  <a:pt x="1130472" y="841313"/>
                  <a:pt x="1130472" y="868054"/>
                </a:cubicBezTo>
                <a:cubicBezTo>
                  <a:pt x="1130472" y="894795"/>
                  <a:pt x="1108794" y="916473"/>
                  <a:pt x="1082053" y="916473"/>
                </a:cubicBezTo>
                <a:cubicBezTo>
                  <a:pt x="1055312" y="916473"/>
                  <a:pt x="1033634" y="894795"/>
                  <a:pt x="1033634" y="868054"/>
                </a:cubicBezTo>
                <a:cubicBezTo>
                  <a:pt x="1033634" y="841313"/>
                  <a:pt x="1055312" y="819635"/>
                  <a:pt x="1082053" y="819635"/>
                </a:cubicBezTo>
                <a:close/>
                <a:moveTo>
                  <a:pt x="2047557" y="813288"/>
                </a:moveTo>
                <a:cubicBezTo>
                  <a:pt x="2073338" y="813288"/>
                  <a:pt x="2088925" y="828137"/>
                  <a:pt x="2089326" y="851388"/>
                </a:cubicBezTo>
                <a:cubicBezTo>
                  <a:pt x="2089326" y="851388"/>
                  <a:pt x="2089326" y="851388"/>
                  <a:pt x="2005188" y="851388"/>
                </a:cubicBezTo>
                <a:cubicBezTo>
                  <a:pt x="2008386" y="828333"/>
                  <a:pt x="2023375" y="813288"/>
                  <a:pt x="2047557" y="813288"/>
                </a:cubicBezTo>
                <a:close/>
                <a:moveTo>
                  <a:pt x="579905" y="813287"/>
                </a:moveTo>
                <a:cubicBezTo>
                  <a:pt x="605004" y="813287"/>
                  <a:pt x="620494" y="828136"/>
                  <a:pt x="620886" y="851387"/>
                </a:cubicBezTo>
                <a:cubicBezTo>
                  <a:pt x="620886" y="851387"/>
                  <a:pt x="620886" y="851387"/>
                  <a:pt x="538336" y="851387"/>
                </a:cubicBezTo>
                <a:cubicBezTo>
                  <a:pt x="541473" y="828332"/>
                  <a:pt x="556179" y="813287"/>
                  <a:pt x="579905" y="813287"/>
                </a:cubicBezTo>
                <a:close/>
                <a:moveTo>
                  <a:pt x="914573" y="786299"/>
                </a:moveTo>
                <a:lnTo>
                  <a:pt x="914573" y="949812"/>
                </a:lnTo>
                <a:lnTo>
                  <a:pt x="954260" y="949812"/>
                </a:lnTo>
                <a:lnTo>
                  <a:pt x="954260" y="786299"/>
                </a:lnTo>
                <a:close/>
                <a:moveTo>
                  <a:pt x="1750185" y="783125"/>
                </a:moveTo>
                <a:cubicBezTo>
                  <a:pt x="1717342" y="783125"/>
                  <a:pt x="1684895" y="799303"/>
                  <a:pt x="1684895" y="835209"/>
                </a:cubicBezTo>
                <a:cubicBezTo>
                  <a:pt x="1684895" y="896959"/>
                  <a:pt x="1772543" y="870720"/>
                  <a:pt x="1772543" y="904061"/>
                </a:cubicBezTo>
                <a:cubicBezTo>
                  <a:pt x="1772543" y="916885"/>
                  <a:pt x="1757306" y="922606"/>
                  <a:pt x="1745436" y="922606"/>
                </a:cubicBezTo>
                <a:cubicBezTo>
                  <a:pt x="1728224" y="922606"/>
                  <a:pt x="1717342" y="914123"/>
                  <a:pt x="1706856" y="902680"/>
                </a:cubicBezTo>
                <a:cubicBezTo>
                  <a:pt x="1679750" y="927933"/>
                  <a:pt x="1679750" y="927933"/>
                  <a:pt x="1679750" y="927933"/>
                </a:cubicBezTo>
                <a:cubicBezTo>
                  <a:pt x="1696370" y="946478"/>
                  <a:pt x="1718133" y="952988"/>
                  <a:pt x="1743063" y="952988"/>
                </a:cubicBezTo>
                <a:cubicBezTo>
                  <a:pt x="1776301" y="952988"/>
                  <a:pt x="1813102" y="939375"/>
                  <a:pt x="1813102" y="901102"/>
                </a:cubicBezTo>
                <a:cubicBezTo>
                  <a:pt x="1813102" y="837971"/>
                  <a:pt x="1725454" y="861645"/>
                  <a:pt x="1725454" y="832644"/>
                </a:cubicBezTo>
                <a:cubicBezTo>
                  <a:pt x="1725454" y="820412"/>
                  <a:pt x="1738314" y="815480"/>
                  <a:pt x="1749196" y="815480"/>
                </a:cubicBezTo>
                <a:cubicBezTo>
                  <a:pt x="1763046" y="815480"/>
                  <a:pt x="1773136" y="821201"/>
                  <a:pt x="1780852" y="831855"/>
                </a:cubicBezTo>
                <a:cubicBezTo>
                  <a:pt x="1807956" y="807589"/>
                  <a:pt x="1807956" y="807589"/>
                  <a:pt x="1807956" y="807589"/>
                </a:cubicBezTo>
                <a:cubicBezTo>
                  <a:pt x="1794700" y="789833"/>
                  <a:pt x="1771750" y="783125"/>
                  <a:pt x="1750185" y="783125"/>
                </a:cubicBezTo>
                <a:close/>
                <a:moveTo>
                  <a:pt x="1286248" y="783125"/>
                </a:moveTo>
                <a:cubicBezTo>
                  <a:pt x="1260451" y="783125"/>
                  <a:pt x="1235051" y="790819"/>
                  <a:pt x="1217191" y="808969"/>
                </a:cubicBezTo>
                <a:cubicBezTo>
                  <a:pt x="1238425" y="830276"/>
                  <a:pt x="1238425" y="830276"/>
                  <a:pt x="1238425" y="830276"/>
                </a:cubicBezTo>
                <a:cubicBezTo>
                  <a:pt x="1249339" y="820215"/>
                  <a:pt x="1265015" y="813310"/>
                  <a:pt x="1281882" y="813310"/>
                </a:cubicBezTo>
                <a:cubicBezTo>
                  <a:pt x="1303512" y="813310"/>
                  <a:pt x="1319188" y="823766"/>
                  <a:pt x="1319188" y="843692"/>
                </a:cubicBezTo>
                <a:cubicBezTo>
                  <a:pt x="1319188" y="848032"/>
                  <a:pt x="1319188" y="848032"/>
                  <a:pt x="1319188" y="848032"/>
                </a:cubicBezTo>
                <a:cubicBezTo>
                  <a:pt x="1309068" y="848032"/>
                  <a:pt x="1309068" y="848032"/>
                  <a:pt x="1309068" y="848032"/>
                </a:cubicBezTo>
                <a:cubicBezTo>
                  <a:pt x="1268389" y="848032"/>
                  <a:pt x="1206675" y="851780"/>
                  <a:pt x="1206675" y="904456"/>
                </a:cubicBezTo>
                <a:cubicBezTo>
                  <a:pt x="1206675" y="936416"/>
                  <a:pt x="1235844" y="952988"/>
                  <a:pt x="1266007" y="952988"/>
                </a:cubicBezTo>
                <a:cubicBezTo>
                  <a:pt x="1287637" y="952988"/>
                  <a:pt x="1306687" y="944899"/>
                  <a:pt x="1318196" y="926749"/>
                </a:cubicBezTo>
                <a:cubicBezTo>
                  <a:pt x="1319188" y="926749"/>
                  <a:pt x="1319188" y="926749"/>
                  <a:pt x="1319188" y="926749"/>
                </a:cubicBezTo>
                <a:cubicBezTo>
                  <a:pt x="1319188" y="948845"/>
                  <a:pt x="1319188" y="948845"/>
                  <a:pt x="1319188" y="948845"/>
                </a:cubicBezTo>
                <a:cubicBezTo>
                  <a:pt x="1355899" y="948845"/>
                  <a:pt x="1355899" y="948845"/>
                  <a:pt x="1355899" y="948845"/>
                </a:cubicBezTo>
                <a:cubicBezTo>
                  <a:pt x="1355899" y="855923"/>
                  <a:pt x="1355899" y="855923"/>
                  <a:pt x="1355899" y="855923"/>
                </a:cubicBezTo>
                <a:cubicBezTo>
                  <a:pt x="1355899" y="832841"/>
                  <a:pt x="1355899" y="783125"/>
                  <a:pt x="1286248" y="783125"/>
                </a:cubicBezTo>
                <a:close/>
                <a:moveTo>
                  <a:pt x="1486343" y="783125"/>
                </a:moveTo>
                <a:cubicBezTo>
                  <a:pt x="1459137" y="783125"/>
                  <a:pt x="1443646" y="797214"/>
                  <a:pt x="1436495" y="812494"/>
                </a:cubicBezTo>
                <a:cubicBezTo>
                  <a:pt x="1435703" y="812494"/>
                  <a:pt x="1435703" y="812494"/>
                  <a:pt x="1435703" y="812494"/>
                </a:cubicBezTo>
                <a:cubicBezTo>
                  <a:pt x="1435703" y="787094"/>
                  <a:pt x="1435703" y="787094"/>
                  <a:pt x="1435703" y="787094"/>
                </a:cubicBezTo>
                <a:cubicBezTo>
                  <a:pt x="1397174" y="787094"/>
                  <a:pt x="1397174" y="787094"/>
                  <a:pt x="1397174" y="787094"/>
                </a:cubicBezTo>
                <a:cubicBezTo>
                  <a:pt x="1397174" y="949813"/>
                  <a:pt x="1397174" y="949813"/>
                  <a:pt x="1397174" y="949813"/>
                </a:cubicBezTo>
                <a:cubicBezTo>
                  <a:pt x="1437885" y="949813"/>
                  <a:pt x="1437885" y="949813"/>
                  <a:pt x="1437885" y="949813"/>
                </a:cubicBezTo>
                <a:cubicBezTo>
                  <a:pt x="1437885" y="861111"/>
                  <a:pt x="1437885" y="861111"/>
                  <a:pt x="1437885" y="861111"/>
                </a:cubicBezTo>
                <a:cubicBezTo>
                  <a:pt x="1437885" y="839283"/>
                  <a:pt x="1448412" y="819638"/>
                  <a:pt x="1475222" y="819638"/>
                </a:cubicBezTo>
                <a:cubicBezTo>
                  <a:pt x="1494883" y="819638"/>
                  <a:pt x="1503025" y="832933"/>
                  <a:pt x="1503025" y="852975"/>
                </a:cubicBezTo>
                <a:cubicBezTo>
                  <a:pt x="1503025" y="949813"/>
                  <a:pt x="1503025" y="949813"/>
                  <a:pt x="1503025" y="949813"/>
                </a:cubicBezTo>
                <a:cubicBezTo>
                  <a:pt x="1543737" y="949813"/>
                  <a:pt x="1543737" y="949813"/>
                  <a:pt x="1543737" y="949813"/>
                </a:cubicBezTo>
                <a:cubicBezTo>
                  <a:pt x="1543737" y="861706"/>
                  <a:pt x="1543737" y="861706"/>
                  <a:pt x="1543737" y="861706"/>
                </a:cubicBezTo>
                <a:cubicBezTo>
                  <a:pt x="1543737" y="840672"/>
                  <a:pt x="1553269" y="819638"/>
                  <a:pt x="1578689" y="819638"/>
                </a:cubicBezTo>
                <a:cubicBezTo>
                  <a:pt x="1602719" y="819638"/>
                  <a:pt x="1608877" y="837299"/>
                  <a:pt x="1608877" y="857738"/>
                </a:cubicBezTo>
                <a:cubicBezTo>
                  <a:pt x="1608877" y="949813"/>
                  <a:pt x="1608877" y="949813"/>
                  <a:pt x="1608877" y="949813"/>
                </a:cubicBezTo>
                <a:cubicBezTo>
                  <a:pt x="1649588" y="949813"/>
                  <a:pt x="1649588" y="949813"/>
                  <a:pt x="1649588" y="949813"/>
                </a:cubicBezTo>
                <a:cubicBezTo>
                  <a:pt x="1649588" y="852975"/>
                  <a:pt x="1649588" y="852975"/>
                  <a:pt x="1649588" y="852975"/>
                </a:cubicBezTo>
                <a:cubicBezTo>
                  <a:pt x="1649588" y="813883"/>
                  <a:pt x="1634296" y="783125"/>
                  <a:pt x="1590804" y="783125"/>
                </a:cubicBezTo>
                <a:cubicBezTo>
                  <a:pt x="1566376" y="783125"/>
                  <a:pt x="1549099" y="792451"/>
                  <a:pt x="1537183" y="813288"/>
                </a:cubicBezTo>
                <a:cubicBezTo>
                  <a:pt x="1528842" y="792848"/>
                  <a:pt x="1511366" y="783125"/>
                  <a:pt x="1486343" y="783125"/>
                </a:cubicBezTo>
                <a:close/>
                <a:moveTo>
                  <a:pt x="2052522" y="783125"/>
                </a:moveTo>
                <a:cubicBezTo>
                  <a:pt x="2003449" y="783125"/>
                  <a:pt x="1963912" y="817058"/>
                  <a:pt x="1963912" y="867958"/>
                </a:cubicBezTo>
                <a:cubicBezTo>
                  <a:pt x="1963912" y="918858"/>
                  <a:pt x="2003449" y="952988"/>
                  <a:pt x="2052522" y="952988"/>
                </a:cubicBezTo>
                <a:cubicBezTo>
                  <a:pt x="2078351" y="952988"/>
                  <a:pt x="2102588" y="943913"/>
                  <a:pt x="2121462" y="920633"/>
                </a:cubicBezTo>
                <a:cubicBezTo>
                  <a:pt x="2092258" y="898734"/>
                  <a:pt x="2092258" y="898734"/>
                  <a:pt x="2092258" y="898734"/>
                </a:cubicBezTo>
                <a:cubicBezTo>
                  <a:pt x="2082126" y="911163"/>
                  <a:pt x="2069013" y="920633"/>
                  <a:pt x="2048548" y="920633"/>
                </a:cubicBezTo>
                <a:cubicBezTo>
                  <a:pt x="2025701" y="920633"/>
                  <a:pt x="2007423" y="906034"/>
                  <a:pt x="2004641" y="882162"/>
                </a:cubicBezTo>
                <a:cubicBezTo>
                  <a:pt x="2129011" y="882162"/>
                  <a:pt x="2129011" y="882162"/>
                  <a:pt x="2129011" y="882162"/>
                </a:cubicBezTo>
                <a:cubicBezTo>
                  <a:pt x="2129011" y="871114"/>
                  <a:pt x="2129011" y="871114"/>
                  <a:pt x="2129011" y="871114"/>
                </a:cubicBezTo>
                <a:cubicBezTo>
                  <a:pt x="2129011" y="814691"/>
                  <a:pt x="2098217" y="783125"/>
                  <a:pt x="2052522" y="783125"/>
                </a:cubicBezTo>
                <a:close/>
                <a:moveTo>
                  <a:pt x="2569146" y="783125"/>
                </a:moveTo>
                <a:cubicBezTo>
                  <a:pt x="2543349" y="783125"/>
                  <a:pt x="2517949" y="790819"/>
                  <a:pt x="2499891" y="808969"/>
                </a:cubicBezTo>
                <a:cubicBezTo>
                  <a:pt x="2521323" y="830276"/>
                  <a:pt x="2521323" y="830276"/>
                  <a:pt x="2521323" y="830276"/>
                </a:cubicBezTo>
                <a:cubicBezTo>
                  <a:pt x="2532038" y="820215"/>
                  <a:pt x="2547715" y="813310"/>
                  <a:pt x="2564582" y="813310"/>
                </a:cubicBezTo>
                <a:cubicBezTo>
                  <a:pt x="2586410" y="813310"/>
                  <a:pt x="2601888" y="823766"/>
                  <a:pt x="2601888" y="843692"/>
                </a:cubicBezTo>
                <a:cubicBezTo>
                  <a:pt x="2601888" y="848032"/>
                  <a:pt x="2601888" y="848032"/>
                  <a:pt x="2601888" y="848032"/>
                </a:cubicBezTo>
                <a:cubicBezTo>
                  <a:pt x="2591768" y="848032"/>
                  <a:pt x="2591768" y="848032"/>
                  <a:pt x="2591768" y="848032"/>
                </a:cubicBezTo>
                <a:cubicBezTo>
                  <a:pt x="2551088" y="848032"/>
                  <a:pt x="2489374" y="851780"/>
                  <a:pt x="2489374" y="904456"/>
                </a:cubicBezTo>
                <a:cubicBezTo>
                  <a:pt x="2489374" y="936416"/>
                  <a:pt x="2518544" y="952988"/>
                  <a:pt x="2548707" y="952988"/>
                </a:cubicBezTo>
                <a:cubicBezTo>
                  <a:pt x="2570337" y="952988"/>
                  <a:pt x="2589387" y="944899"/>
                  <a:pt x="2600896" y="926749"/>
                </a:cubicBezTo>
                <a:cubicBezTo>
                  <a:pt x="2601888" y="926749"/>
                  <a:pt x="2601888" y="926749"/>
                  <a:pt x="2601888" y="926749"/>
                </a:cubicBezTo>
                <a:cubicBezTo>
                  <a:pt x="2601888" y="948845"/>
                  <a:pt x="2601888" y="948845"/>
                  <a:pt x="2601888" y="948845"/>
                </a:cubicBezTo>
                <a:cubicBezTo>
                  <a:pt x="2638599" y="948845"/>
                  <a:pt x="2638599" y="948845"/>
                  <a:pt x="2638599" y="948845"/>
                </a:cubicBezTo>
                <a:cubicBezTo>
                  <a:pt x="2638599" y="855923"/>
                  <a:pt x="2638599" y="855923"/>
                  <a:pt x="2638599" y="855923"/>
                </a:cubicBezTo>
                <a:cubicBezTo>
                  <a:pt x="2638599" y="832841"/>
                  <a:pt x="2638599" y="783125"/>
                  <a:pt x="2569146" y="783125"/>
                </a:cubicBezTo>
                <a:close/>
                <a:moveTo>
                  <a:pt x="2254116" y="783125"/>
                </a:moveTo>
                <a:cubicBezTo>
                  <a:pt x="2232521" y="783125"/>
                  <a:pt x="2214525" y="794237"/>
                  <a:pt x="2205527" y="812890"/>
                </a:cubicBezTo>
                <a:cubicBezTo>
                  <a:pt x="2204928" y="812890"/>
                  <a:pt x="2204928" y="812890"/>
                  <a:pt x="2204928" y="812890"/>
                </a:cubicBezTo>
                <a:cubicBezTo>
                  <a:pt x="2204928" y="787093"/>
                  <a:pt x="2204928" y="787093"/>
                  <a:pt x="2204928" y="787093"/>
                </a:cubicBezTo>
                <a:cubicBezTo>
                  <a:pt x="2163937" y="787093"/>
                  <a:pt x="2163937" y="787093"/>
                  <a:pt x="2163937" y="787093"/>
                </a:cubicBezTo>
                <a:cubicBezTo>
                  <a:pt x="2163937" y="949813"/>
                  <a:pt x="2163937" y="949813"/>
                  <a:pt x="2163937" y="949813"/>
                </a:cubicBezTo>
                <a:cubicBezTo>
                  <a:pt x="2204928" y="949813"/>
                  <a:pt x="2204928" y="949813"/>
                  <a:pt x="2204928" y="949813"/>
                </a:cubicBezTo>
                <a:cubicBezTo>
                  <a:pt x="2204928" y="862698"/>
                  <a:pt x="2204928" y="862698"/>
                  <a:pt x="2204928" y="862698"/>
                </a:cubicBezTo>
                <a:cubicBezTo>
                  <a:pt x="2204928" y="853967"/>
                  <a:pt x="2210326" y="821622"/>
                  <a:pt x="2248917" y="821622"/>
                </a:cubicBezTo>
                <a:cubicBezTo>
                  <a:pt x="2255515" y="821622"/>
                  <a:pt x="2261913" y="823011"/>
                  <a:pt x="2268713" y="824797"/>
                </a:cubicBezTo>
                <a:cubicBezTo>
                  <a:pt x="2268713" y="785307"/>
                  <a:pt x="2268713" y="785307"/>
                  <a:pt x="2268713" y="785307"/>
                </a:cubicBezTo>
                <a:cubicBezTo>
                  <a:pt x="2263913" y="784117"/>
                  <a:pt x="2259315" y="783125"/>
                  <a:pt x="2254116" y="783125"/>
                </a:cubicBezTo>
                <a:close/>
                <a:moveTo>
                  <a:pt x="2770070" y="783125"/>
                </a:moveTo>
                <a:cubicBezTo>
                  <a:pt x="2743230" y="783125"/>
                  <a:pt x="2727640" y="797214"/>
                  <a:pt x="2720536" y="812493"/>
                </a:cubicBezTo>
                <a:cubicBezTo>
                  <a:pt x="2719944" y="812493"/>
                  <a:pt x="2719944" y="812493"/>
                  <a:pt x="2719944" y="812493"/>
                </a:cubicBezTo>
                <a:cubicBezTo>
                  <a:pt x="2719944" y="787093"/>
                  <a:pt x="2719944" y="787093"/>
                  <a:pt x="2719944" y="787093"/>
                </a:cubicBezTo>
                <a:cubicBezTo>
                  <a:pt x="2681462" y="787093"/>
                  <a:pt x="2681462" y="787093"/>
                  <a:pt x="2681462" y="787093"/>
                </a:cubicBezTo>
                <a:cubicBezTo>
                  <a:pt x="2681462" y="949813"/>
                  <a:pt x="2681462" y="949813"/>
                  <a:pt x="2681462" y="949813"/>
                </a:cubicBezTo>
                <a:cubicBezTo>
                  <a:pt x="2721918" y="949813"/>
                  <a:pt x="2721918" y="949813"/>
                  <a:pt x="2721918" y="949813"/>
                </a:cubicBezTo>
                <a:cubicBezTo>
                  <a:pt x="2721918" y="861111"/>
                  <a:pt x="2721918" y="861111"/>
                  <a:pt x="2721918" y="861111"/>
                </a:cubicBezTo>
                <a:cubicBezTo>
                  <a:pt x="2721918" y="839283"/>
                  <a:pt x="2732377" y="819637"/>
                  <a:pt x="2759018" y="819637"/>
                </a:cubicBezTo>
                <a:cubicBezTo>
                  <a:pt x="2778555" y="819637"/>
                  <a:pt x="2786646" y="832933"/>
                  <a:pt x="2786646" y="852975"/>
                </a:cubicBezTo>
                <a:cubicBezTo>
                  <a:pt x="2786646" y="949813"/>
                  <a:pt x="2786646" y="949813"/>
                  <a:pt x="2786646" y="949813"/>
                </a:cubicBezTo>
                <a:cubicBezTo>
                  <a:pt x="2827102" y="949813"/>
                  <a:pt x="2827102" y="949813"/>
                  <a:pt x="2827102" y="949813"/>
                </a:cubicBezTo>
                <a:cubicBezTo>
                  <a:pt x="2827102" y="861706"/>
                  <a:pt x="2827102" y="861706"/>
                  <a:pt x="2827102" y="861706"/>
                </a:cubicBezTo>
                <a:cubicBezTo>
                  <a:pt x="2827102" y="840672"/>
                  <a:pt x="2836575" y="819637"/>
                  <a:pt x="2861835" y="819637"/>
                </a:cubicBezTo>
                <a:cubicBezTo>
                  <a:pt x="2885911" y="819637"/>
                  <a:pt x="2891831" y="837298"/>
                  <a:pt x="2891831" y="857737"/>
                </a:cubicBezTo>
                <a:cubicBezTo>
                  <a:pt x="2891831" y="949813"/>
                  <a:pt x="2891831" y="949813"/>
                  <a:pt x="2891831" y="949813"/>
                </a:cubicBezTo>
                <a:cubicBezTo>
                  <a:pt x="2932287" y="949813"/>
                  <a:pt x="2932287" y="949813"/>
                  <a:pt x="2932287" y="949813"/>
                </a:cubicBezTo>
                <a:cubicBezTo>
                  <a:pt x="2932287" y="852975"/>
                  <a:pt x="2932287" y="852975"/>
                  <a:pt x="2932287" y="852975"/>
                </a:cubicBezTo>
                <a:cubicBezTo>
                  <a:pt x="2932287" y="813882"/>
                  <a:pt x="2917288" y="783125"/>
                  <a:pt x="2874070" y="783125"/>
                </a:cubicBezTo>
                <a:cubicBezTo>
                  <a:pt x="2849796" y="783125"/>
                  <a:pt x="2832628" y="792451"/>
                  <a:pt x="2820787" y="813287"/>
                </a:cubicBezTo>
                <a:cubicBezTo>
                  <a:pt x="2812301" y="792848"/>
                  <a:pt x="2795132" y="783125"/>
                  <a:pt x="2770070" y="783125"/>
                </a:cubicBezTo>
                <a:close/>
                <a:moveTo>
                  <a:pt x="585671" y="783124"/>
                </a:moveTo>
                <a:cubicBezTo>
                  <a:pt x="536399" y="783124"/>
                  <a:pt x="497061" y="817057"/>
                  <a:pt x="497061" y="867957"/>
                </a:cubicBezTo>
                <a:cubicBezTo>
                  <a:pt x="497061" y="918857"/>
                  <a:pt x="536399" y="952987"/>
                  <a:pt x="585671" y="952987"/>
                </a:cubicBezTo>
                <a:cubicBezTo>
                  <a:pt x="611499" y="952987"/>
                  <a:pt x="635538" y="943912"/>
                  <a:pt x="654611" y="920632"/>
                </a:cubicBezTo>
                <a:cubicBezTo>
                  <a:pt x="625406" y="898733"/>
                  <a:pt x="625406" y="898733"/>
                  <a:pt x="625406" y="898733"/>
                </a:cubicBezTo>
                <a:cubicBezTo>
                  <a:pt x="615273" y="911162"/>
                  <a:pt x="601962" y="920632"/>
                  <a:pt x="581697" y="920632"/>
                </a:cubicBezTo>
                <a:cubicBezTo>
                  <a:pt x="558849" y="920632"/>
                  <a:pt x="540571" y="906033"/>
                  <a:pt x="537790" y="882161"/>
                </a:cubicBezTo>
                <a:cubicBezTo>
                  <a:pt x="662161" y="882161"/>
                  <a:pt x="662161" y="882161"/>
                  <a:pt x="662161" y="882161"/>
                </a:cubicBezTo>
                <a:cubicBezTo>
                  <a:pt x="662161" y="871113"/>
                  <a:pt x="662161" y="871113"/>
                  <a:pt x="662161" y="871113"/>
                </a:cubicBezTo>
                <a:cubicBezTo>
                  <a:pt x="662161" y="814690"/>
                  <a:pt x="631168" y="783124"/>
                  <a:pt x="585671" y="783124"/>
                </a:cubicBezTo>
                <a:close/>
                <a:moveTo>
                  <a:pt x="772236" y="783124"/>
                </a:moveTo>
                <a:cubicBezTo>
                  <a:pt x="722315" y="783124"/>
                  <a:pt x="692323" y="820341"/>
                  <a:pt x="692323" y="868248"/>
                </a:cubicBezTo>
                <a:cubicBezTo>
                  <a:pt x="692323" y="914373"/>
                  <a:pt x="724288" y="951589"/>
                  <a:pt x="773025" y="951589"/>
                </a:cubicBezTo>
                <a:cubicBezTo>
                  <a:pt x="793152" y="951589"/>
                  <a:pt x="814067" y="943671"/>
                  <a:pt x="825906" y="927834"/>
                </a:cubicBezTo>
                <a:cubicBezTo>
                  <a:pt x="826498" y="927834"/>
                  <a:pt x="826498" y="927834"/>
                  <a:pt x="826498" y="927834"/>
                </a:cubicBezTo>
                <a:cubicBezTo>
                  <a:pt x="826498" y="939712"/>
                  <a:pt x="826498" y="939712"/>
                  <a:pt x="826498" y="939712"/>
                </a:cubicBezTo>
                <a:cubicBezTo>
                  <a:pt x="826498" y="971781"/>
                  <a:pt x="814462" y="994151"/>
                  <a:pt x="775393" y="994151"/>
                </a:cubicBezTo>
                <a:cubicBezTo>
                  <a:pt x="752702" y="994151"/>
                  <a:pt x="735930" y="985639"/>
                  <a:pt x="719553" y="970792"/>
                </a:cubicBezTo>
                <a:cubicBezTo>
                  <a:pt x="695283" y="1004049"/>
                  <a:pt x="695283" y="1004049"/>
                  <a:pt x="695283" y="1004049"/>
                </a:cubicBezTo>
                <a:cubicBezTo>
                  <a:pt x="718369" y="1024241"/>
                  <a:pt x="745598" y="1030774"/>
                  <a:pt x="775591" y="1030774"/>
                </a:cubicBezTo>
                <a:cubicBezTo>
                  <a:pt x="838732" y="1030774"/>
                  <a:pt x="866948" y="993557"/>
                  <a:pt x="866948" y="934961"/>
                </a:cubicBezTo>
                <a:cubicBezTo>
                  <a:pt x="866948" y="787083"/>
                  <a:pt x="866948" y="787083"/>
                  <a:pt x="866948" y="787083"/>
                </a:cubicBezTo>
                <a:cubicBezTo>
                  <a:pt x="828669" y="787083"/>
                  <a:pt x="828669" y="787083"/>
                  <a:pt x="828669" y="787083"/>
                </a:cubicBezTo>
                <a:lnTo>
                  <a:pt x="828669" y="811433"/>
                </a:lnTo>
                <a:cubicBezTo>
                  <a:pt x="827879" y="811433"/>
                  <a:pt x="827879" y="811433"/>
                  <a:pt x="827879" y="811433"/>
                </a:cubicBezTo>
                <a:cubicBezTo>
                  <a:pt x="816040" y="791834"/>
                  <a:pt x="794928" y="783124"/>
                  <a:pt x="772236" y="783124"/>
                </a:cubicBezTo>
                <a:close/>
                <a:moveTo>
                  <a:pt x="469764" y="783124"/>
                </a:moveTo>
                <a:cubicBezTo>
                  <a:pt x="448170" y="783124"/>
                  <a:pt x="430174" y="794237"/>
                  <a:pt x="421176" y="812890"/>
                </a:cubicBezTo>
                <a:cubicBezTo>
                  <a:pt x="420576" y="812890"/>
                  <a:pt x="420576" y="812890"/>
                  <a:pt x="420576" y="812890"/>
                </a:cubicBezTo>
                <a:cubicBezTo>
                  <a:pt x="420576" y="787093"/>
                  <a:pt x="420576" y="787093"/>
                  <a:pt x="420576" y="787093"/>
                </a:cubicBezTo>
                <a:cubicBezTo>
                  <a:pt x="379586" y="787093"/>
                  <a:pt x="379586" y="787093"/>
                  <a:pt x="379586" y="787093"/>
                </a:cubicBezTo>
                <a:cubicBezTo>
                  <a:pt x="379586" y="949812"/>
                  <a:pt x="379586" y="949812"/>
                  <a:pt x="379586" y="949812"/>
                </a:cubicBezTo>
                <a:cubicBezTo>
                  <a:pt x="420576" y="949812"/>
                  <a:pt x="420576" y="949812"/>
                  <a:pt x="420576" y="949812"/>
                </a:cubicBezTo>
                <a:cubicBezTo>
                  <a:pt x="420576" y="862698"/>
                  <a:pt x="420576" y="862698"/>
                  <a:pt x="420576" y="862698"/>
                </a:cubicBezTo>
                <a:cubicBezTo>
                  <a:pt x="420576" y="853966"/>
                  <a:pt x="425975" y="821621"/>
                  <a:pt x="464566" y="821621"/>
                </a:cubicBezTo>
                <a:cubicBezTo>
                  <a:pt x="471164" y="821621"/>
                  <a:pt x="477563" y="823010"/>
                  <a:pt x="484361" y="824796"/>
                </a:cubicBezTo>
                <a:cubicBezTo>
                  <a:pt x="484361" y="785307"/>
                  <a:pt x="484361" y="785307"/>
                  <a:pt x="484361" y="785307"/>
                </a:cubicBezTo>
                <a:cubicBezTo>
                  <a:pt x="479762" y="784116"/>
                  <a:pt x="474963" y="783124"/>
                  <a:pt x="469764" y="783124"/>
                </a:cubicBezTo>
                <a:close/>
                <a:moveTo>
                  <a:pt x="1082053" y="783122"/>
                </a:moveTo>
                <a:cubicBezTo>
                  <a:pt x="1033393" y="783122"/>
                  <a:pt x="993946" y="821147"/>
                  <a:pt x="993946" y="868054"/>
                </a:cubicBezTo>
                <a:cubicBezTo>
                  <a:pt x="993946" y="914961"/>
                  <a:pt x="1033393" y="952986"/>
                  <a:pt x="1082053" y="952986"/>
                </a:cubicBezTo>
                <a:cubicBezTo>
                  <a:pt x="1130713" y="952986"/>
                  <a:pt x="1170160" y="914961"/>
                  <a:pt x="1170160" y="868054"/>
                </a:cubicBezTo>
                <a:cubicBezTo>
                  <a:pt x="1170160" y="821147"/>
                  <a:pt x="1130713" y="783122"/>
                  <a:pt x="1082053" y="783122"/>
                </a:cubicBezTo>
                <a:close/>
                <a:moveTo>
                  <a:pt x="1859337" y="740263"/>
                </a:moveTo>
                <a:cubicBezTo>
                  <a:pt x="1859337" y="787031"/>
                  <a:pt x="1859337" y="787031"/>
                  <a:pt x="1859337" y="787031"/>
                </a:cubicBezTo>
                <a:cubicBezTo>
                  <a:pt x="1825802" y="787031"/>
                  <a:pt x="1825802" y="787031"/>
                  <a:pt x="1825802" y="787031"/>
                </a:cubicBezTo>
                <a:cubicBezTo>
                  <a:pt x="1825802" y="821367"/>
                  <a:pt x="1825802" y="821367"/>
                  <a:pt x="1825802" y="821367"/>
                </a:cubicBezTo>
                <a:cubicBezTo>
                  <a:pt x="1859337" y="821367"/>
                  <a:pt x="1859337" y="821367"/>
                  <a:pt x="1859337" y="821367"/>
                </a:cubicBezTo>
                <a:cubicBezTo>
                  <a:pt x="1859337" y="895564"/>
                  <a:pt x="1859337" y="895564"/>
                  <a:pt x="1859337" y="895564"/>
                </a:cubicBezTo>
                <a:cubicBezTo>
                  <a:pt x="1859337" y="933650"/>
                  <a:pt x="1869457" y="952988"/>
                  <a:pt x="1912716" y="952988"/>
                </a:cubicBezTo>
                <a:cubicBezTo>
                  <a:pt x="1922043" y="952988"/>
                  <a:pt x="1936330" y="951607"/>
                  <a:pt x="1944864" y="947660"/>
                </a:cubicBezTo>
                <a:cubicBezTo>
                  <a:pt x="1944864" y="913522"/>
                  <a:pt x="1944864" y="913522"/>
                  <a:pt x="1944864" y="913522"/>
                </a:cubicBezTo>
                <a:cubicBezTo>
                  <a:pt x="1939705" y="917271"/>
                  <a:pt x="1929981" y="918652"/>
                  <a:pt x="1922835" y="918652"/>
                </a:cubicBezTo>
                <a:cubicBezTo>
                  <a:pt x="1904780" y="918652"/>
                  <a:pt x="1900017" y="908391"/>
                  <a:pt x="1900017" y="892210"/>
                </a:cubicBezTo>
                <a:cubicBezTo>
                  <a:pt x="1900017" y="821367"/>
                  <a:pt x="1900017" y="821367"/>
                  <a:pt x="1900017" y="821367"/>
                </a:cubicBezTo>
                <a:cubicBezTo>
                  <a:pt x="1944864" y="821367"/>
                  <a:pt x="1944864" y="821367"/>
                  <a:pt x="1944864" y="821367"/>
                </a:cubicBezTo>
                <a:cubicBezTo>
                  <a:pt x="1944864" y="787031"/>
                  <a:pt x="1944864" y="787031"/>
                  <a:pt x="1944864" y="787031"/>
                </a:cubicBezTo>
                <a:cubicBezTo>
                  <a:pt x="1900017" y="787031"/>
                  <a:pt x="1900017" y="787031"/>
                  <a:pt x="1900017" y="787031"/>
                </a:cubicBezTo>
                <a:lnTo>
                  <a:pt x="1900017" y="740263"/>
                </a:lnTo>
                <a:cubicBezTo>
                  <a:pt x="1859337" y="740263"/>
                  <a:pt x="1859337" y="740263"/>
                  <a:pt x="1859337" y="740263"/>
                </a:cubicBezTo>
                <a:close/>
                <a:moveTo>
                  <a:pt x="934117" y="706923"/>
                </a:moveTo>
                <a:cubicBezTo>
                  <a:pt x="919177" y="706923"/>
                  <a:pt x="908221" y="718678"/>
                  <a:pt x="908221" y="731430"/>
                </a:cubicBezTo>
                <a:cubicBezTo>
                  <a:pt x="908221" y="744381"/>
                  <a:pt x="919177" y="756136"/>
                  <a:pt x="934117" y="756136"/>
                </a:cubicBezTo>
                <a:cubicBezTo>
                  <a:pt x="949056" y="756136"/>
                  <a:pt x="960609" y="745576"/>
                  <a:pt x="960609" y="731430"/>
                </a:cubicBezTo>
                <a:cubicBezTo>
                  <a:pt x="960609" y="717483"/>
                  <a:pt x="949056" y="706923"/>
                  <a:pt x="934117" y="706923"/>
                </a:cubicBezTo>
                <a:close/>
                <a:moveTo>
                  <a:pt x="2413632" y="692637"/>
                </a:moveTo>
                <a:lnTo>
                  <a:pt x="2413632" y="806850"/>
                </a:lnTo>
                <a:cubicBezTo>
                  <a:pt x="2412637" y="806850"/>
                  <a:pt x="2412637" y="806850"/>
                  <a:pt x="2412637" y="806850"/>
                </a:cubicBezTo>
                <a:cubicBezTo>
                  <a:pt x="2404075" y="796342"/>
                  <a:pt x="2387747" y="782263"/>
                  <a:pt x="2357085" y="782263"/>
                </a:cubicBezTo>
                <a:cubicBezTo>
                  <a:pt x="2310493" y="782263"/>
                  <a:pt x="2278236" y="819540"/>
                  <a:pt x="2278236" y="867526"/>
                </a:cubicBezTo>
                <a:cubicBezTo>
                  <a:pt x="2278236" y="915710"/>
                  <a:pt x="2308502" y="952987"/>
                  <a:pt x="2358877" y="952987"/>
                </a:cubicBezTo>
                <a:cubicBezTo>
                  <a:pt x="2381774" y="952987"/>
                  <a:pt x="2403080" y="944064"/>
                  <a:pt x="2415025" y="924434"/>
                </a:cubicBezTo>
                <a:cubicBezTo>
                  <a:pt x="2415624" y="924434"/>
                  <a:pt x="2415624" y="924434"/>
                  <a:pt x="2415624" y="924434"/>
                </a:cubicBezTo>
                <a:cubicBezTo>
                  <a:pt x="2415624" y="948823"/>
                  <a:pt x="2415624" y="948823"/>
                  <a:pt x="2415624" y="948823"/>
                </a:cubicBezTo>
                <a:cubicBezTo>
                  <a:pt x="2454450" y="948823"/>
                  <a:pt x="2454450" y="948823"/>
                  <a:pt x="2454450" y="948823"/>
                </a:cubicBezTo>
                <a:cubicBezTo>
                  <a:pt x="2454450" y="692637"/>
                  <a:pt x="2454450" y="692637"/>
                  <a:pt x="2454450" y="692637"/>
                </a:cubicBezTo>
                <a:cubicBezTo>
                  <a:pt x="2413632" y="692637"/>
                  <a:pt x="2413632" y="692637"/>
                  <a:pt x="2413632" y="692637"/>
                </a:cubicBezTo>
                <a:close/>
                <a:moveTo>
                  <a:pt x="1201910" y="492612"/>
                </a:moveTo>
                <a:cubicBezTo>
                  <a:pt x="1228213" y="492612"/>
                  <a:pt x="1249535" y="514645"/>
                  <a:pt x="1249535" y="541825"/>
                </a:cubicBezTo>
                <a:cubicBezTo>
                  <a:pt x="1249535" y="569005"/>
                  <a:pt x="1228213" y="591038"/>
                  <a:pt x="1201910" y="591038"/>
                </a:cubicBezTo>
                <a:cubicBezTo>
                  <a:pt x="1175607" y="591038"/>
                  <a:pt x="1154285" y="569005"/>
                  <a:pt x="1154285" y="541825"/>
                </a:cubicBezTo>
                <a:cubicBezTo>
                  <a:pt x="1154285" y="514645"/>
                  <a:pt x="1175607" y="492612"/>
                  <a:pt x="1201910" y="492612"/>
                </a:cubicBezTo>
                <a:close/>
                <a:moveTo>
                  <a:pt x="1622596" y="492612"/>
                </a:moveTo>
                <a:cubicBezTo>
                  <a:pt x="1648899" y="492612"/>
                  <a:pt x="1670221" y="514645"/>
                  <a:pt x="1670221" y="541825"/>
                </a:cubicBezTo>
                <a:cubicBezTo>
                  <a:pt x="1670221" y="569005"/>
                  <a:pt x="1648899" y="591038"/>
                  <a:pt x="1622596" y="591038"/>
                </a:cubicBezTo>
                <a:cubicBezTo>
                  <a:pt x="1596294" y="591038"/>
                  <a:pt x="1574971" y="569005"/>
                  <a:pt x="1574971" y="541825"/>
                </a:cubicBezTo>
                <a:cubicBezTo>
                  <a:pt x="1574971" y="514645"/>
                  <a:pt x="1596294" y="492612"/>
                  <a:pt x="1622596" y="492612"/>
                </a:cubicBezTo>
                <a:close/>
                <a:moveTo>
                  <a:pt x="1828973" y="492612"/>
                </a:moveTo>
                <a:cubicBezTo>
                  <a:pt x="1855275" y="492612"/>
                  <a:pt x="1876597" y="514645"/>
                  <a:pt x="1876597" y="541825"/>
                </a:cubicBezTo>
                <a:cubicBezTo>
                  <a:pt x="1876597" y="569005"/>
                  <a:pt x="1855275" y="591038"/>
                  <a:pt x="1828973" y="591038"/>
                </a:cubicBezTo>
                <a:cubicBezTo>
                  <a:pt x="1802669" y="591038"/>
                  <a:pt x="1781347" y="569005"/>
                  <a:pt x="1781347" y="541825"/>
                </a:cubicBezTo>
                <a:cubicBezTo>
                  <a:pt x="1781347" y="514645"/>
                  <a:pt x="1802669" y="492612"/>
                  <a:pt x="1828973" y="492612"/>
                </a:cubicBezTo>
                <a:close/>
                <a:moveTo>
                  <a:pt x="1416222" y="492611"/>
                </a:moveTo>
                <a:cubicBezTo>
                  <a:pt x="1442524" y="492611"/>
                  <a:pt x="1463847" y="514644"/>
                  <a:pt x="1463847" y="541824"/>
                </a:cubicBezTo>
                <a:cubicBezTo>
                  <a:pt x="1463847" y="569004"/>
                  <a:pt x="1442524" y="591037"/>
                  <a:pt x="1416222" y="591037"/>
                </a:cubicBezTo>
                <a:cubicBezTo>
                  <a:pt x="1389919" y="591037"/>
                  <a:pt x="1368596" y="569004"/>
                  <a:pt x="1368596" y="541824"/>
                </a:cubicBezTo>
                <a:cubicBezTo>
                  <a:pt x="1368596" y="514644"/>
                  <a:pt x="1389919" y="492611"/>
                  <a:pt x="1416222" y="492611"/>
                </a:cubicBezTo>
                <a:close/>
                <a:moveTo>
                  <a:pt x="749081" y="486262"/>
                </a:moveTo>
                <a:cubicBezTo>
                  <a:pt x="774723" y="486262"/>
                  <a:pt x="790348" y="501527"/>
                  <a:pt x="790749" y="525950"/>
                </a:cubicBezTo>
                <a:cubicBezTo>
                  <a:pt x="790749" y="525950"/>
                  <a:pt x="790749" y="525950"/>
                  <a:pt x="706611" y="525950"/>
                </a:cubicBezTo>
                <a:cubicBezTo>
                  <a:pt x="709616" y="501934"/>
                  <a:pt x="724641" y="486262"/>
                  <a:pt x="749081" y="486262"/>
                </a:cubicBezTo>
                <a:close/>
                <a:moveTo>
                  <a:pt x="754787" y="456099"/>
                </a:moveTo>
                <a:cubicBezTo>
                  <a:pt x="705930" y="456099"/>
                  <a:pt x="666923" y="490548"/>
                  <a:pt x="666923" y="541924"/>
                </a:cubicBezTo>
                <a:cubicBezTo>
                  <a:pt x="666923" y="593299"/>
                  <a:pt x="705930" y="627549"/>
                  <a:pt x="754787" y="627549"/>
                </a:cubicBezTo>
                <a:cubicBezTo>
                  <a:pt x="780397" y="627549"/>
                  <a:pt x="804235" y="618389"/>
                  <a:pt x="823147" y="594892"/>
                </a:cubicBezTo>
                <a:cubicBezTo>
                  <a:pt x="794187" y="572789"/>
                  <a:pt x="794187" y="572789"/>
                  <a:pt x="794187" y="572789"/>
                </a:cubicBezTo>
                <a:cubicBezTo>
                  <a:pt x="783943" y="585533"/>
                  <a:pt x="770941" y="594892"/>
                  <a:pt x="750650" y="594892"/>
                </a:cubicBezTo>
                <a:cubicBezTo>
                  <a:pt x="728191" y="594892"/>
                  <a:pt x="709870" y="580355"/>
                  <a:pt x="707309" y="556261"/>
                </a:cubicBezTo>
                <a:cubicBezTo>
                  <a:pt x="830436" y="556261"/>
                  <a:pt x="830436" y="556261"/>
                  <a:pt x="830436" y="556261"/>
                </a:cubicBezTo>
                <a:cubicBezTo>
                  <a:pt x="830436" y="544911"/>
                  <a:pt x="830436" y="544911"/>
                  <a:pt x="830436" y="544911"/>
                </a:cubicBezTo>
                <a:cubicBezTo>
                  <a:pt x="830436" y="488159"/>
                  <a:pt x="799901" y="456099"/>
                  <a:pt x="754787" y="456099"/>
                </a:cubicBezTo>
                <a:close/>
                <a:moveTo>
                  <a:pt x="467295" y="456099"/>
                </a:moveTo>
                <a:cubicBezTo>
                  <a:pt x="440109" y="456099"/>
                  <a:pt x="424432" y="470370"/>
                  <a:pt x="417289" y="485631"/>
                </a:cubicBezTo>
                <a:cubicBezTo>
                  <a:pt x="416693" y="485631"/>
                  <a:pt x="416693" y="485631"/>
                  <a:pt x="416693" y="485631"/>
                </a:cubicBezTo>
                <a:cubicBezTo>
                  <a:pt x="416693" y="460261"/>
                  <a:pt x="416693" y="460261"/>
                  <a:pt x="416693" y="460261"/>
                </a:cubicBezTo>
                <a:cubicBezTo>
                  <a:pt x="377998" y="460261"/>
                  <a:pt x="377998" y="460261"/>
                  <a:pt x="377998" y="460261"/>
                </a:cubicBezTo>
                <a:cubicBezTo>
                  <a:pt x="377998" y="622787"/>
                  <a:pt x="377998" y="622787"/>
                  <a:pt x="377998" y="622787"/>
                </a:cubicBezTo>
                <a:cubicBezTo>
                  <a:pt x="418678" y="622787"/>
                  <a:pt x="418678" y="622787"/>
                  <a:pt x="418678" y="622787"/>
                </a:cubicBezTo>
                <a:cubicBezTo>
                  <a:pt x="418678" y="533992"/>
                  <a:pt x="418678" y="533992"/>
                  <a:pt x="418678" y="533992"/>
                </a:cubicBezTo>
                <a:cubicBezTo>
                  <a:pt x="418678" y="512388"/>
                  <a:pt x="429195" y="492767"/>
                  <a:pt x="455984" y="492767"/>
                </a:cubicBezTo>
                <a:cubicBezTo>
                  <a:pt x="475629" y="492767"/>
                  <a:pt x="483765" y="505848"/>
                  <a:pt x="483765" y="525866"/>
                </a:cubicBezTo>
                <a:cubicBezTo>
                  <a:pt x="483765" y="622787"/>
                  <a:pt x="483765" y="622787"/>
                  <a:pt x="483765" y="622787"/>
                </a:cubicBezTo>
                <a:lnTo>
                  <a:pt x="524643" y="622787"/>
                </a:lnTo>
                <a:cubicBezTo>
                  <a:pt x="524643" y="534785"/>
                  <a:pt x="524643" y="534785"/>
                  <a:pt x="524643" y="534785"/>
                </a:cubicBezTo>
                <a:cubicBezTo>
                  <a:pt x="524643" y="513776"/>
                  <a:pt x="533970" y="492767"/>
                  <a:pt x="559568" y="492767"/>
                </a:cubicBezTo>
                <a:cubicBezTo>
                  <a:pt x="583579" y="492767"/>
                  <a:pt x="589731" y="510406"/>
                  <a:pt x="589731" y="530623"/>
                </a:cubicBezTo>
                <a:cubicBezTo>
                  <a:pt x="589731" y="622787"/>
                  <a:pt x="589731" y="622787"/>
                  <a:pt x="589731" y="622787"/>
                </a:cubicBezTo>
                <a:cubicBezTo>
                  <a:pt x="630411" y="622787"/>
                  <a:pt x="630411" y="622787"/>
                  <a:pt x="630411" y="622787"/>
                </a:cubicBezTo>
                <a:cubicBezTo>
                  <a:pt x="630411" y="525866"/>
                  <a:pt x="630411" y="525866"/>
                  <a:pt x="630411" y="525866"/>
                </a:cubicBezTo>
                <a:cubicBezTo>
                  <a:pt x="630411" y="487019"/>
                  <a:pt x="615131" y="456099"/>
                  <a:pt x="571673" y="456099"/>
                </a:cubicBezTo>
                <a:cubicBezTo>
                  <a:pt x="547265" y="456099"/>
                  <a:pt x="530001" y="465613"/>
                  <a:pt x="518095" y="486226"/>
                </a:cubicBezTo>
                <a:cubicBezTo>
                  <a:pt x="509562" y="466009"/>
                  <a:pt x="492298" y="456099"/>
                  <a:pt x="467295" y="456099"/>
                </a:cubicBezTo>
                <a:close/>
                <a:moveTo>
                  <a:pt x="1087129" y="456099"/>
                </a:moveTo>
                <a:cubicBezTo>
                  <a:pt x="1065775" y="456099"/>
                  <a:pt x="1047614" y="467397"/>
                  <a:pt x="1038833" y="485829"/>
                </a:cubicBezTo>
                <a:cubicBezTo>
                  <a:pt x="1038035" y="485829"/>
                  <a:pt x="1038035" y="485829"/>
                  <a:pt x="1038035" y="485829"/>
                </a:cubicBezTo>
                <a:cubicBezTo>
                  <a:pt x="1038035" y="460261"/>
                  <a:pt x="1038035" y="460261"/>
                  <a:pt x="1038035" y="460261"/>
                </a:cubicBezTo>
                <a:cubicBezTo>
                  <a:pt x="997122" y="460261"/>
                  <a:pt x="997122" y="460261"/>
                  <a:pt x="997122" y="460261"/>
                </a:cubicBezTo>
                <a:cubicBezTo>
                  <a:pt x="997122" y="622787"/>
                  <a:pt x="997122" y="622787"/>
                  <a:pt x="997122" y="622787"/>
                </a:cubicBezTo>
                <a:cubicBezTo>
                  <a:pt x="1038035" y="622787"/>
                  <a:pt x="1038035" y="622787"/>
                  <a:pt x="1038035" y="622787"/>
                </a:cubicBezTo>
                <a:lnTo>
                  <a:pt x="1038035" y="535776"/>
                </a:lnTo>
                <a:cubicBezTo>
                  <a:pt x="1038035" y="526857"/>
                  <a:pt x="1043623" y="494748"/>
                  <a:pt x="1082140" y="494748"/>
                </a:cubicBezTo>
                <a:cubicBezTo>
                  <a:pt x="1088526" y="494748"/>
                  <a:pt x="1095112" y="496136"/>
                  <a:pt x="1101898" y="497721"/>
                </a:cubicBezTo>
                <a:cubicBezTo>
                  <a:pt x="1101898" y="458477"/>
                  <a:pt x="1101898" y="458477"/>
                  <a:pt x="1101898" y="458477"/>
                </a:cubicBezTo>
                <a:cubicBezTo>
                  <a:pt x="1097108" y="457090"/>
                  <a:pt x="1092318" y="456099"/>
                  <a:pt x="1087129" y="456099"/>
                </a:cubicBezTo>
                <a:close/>
                <a:moveTo>
                  <a:pt x="1201910" y="456099"/>
                </a:moveTo>
                <a:cubicBezTo>
                  <a:pt x="1152812" y="456099"/>
                  <a:pt x="1113010" y="494479"/>
                  <a:pt x="1113010" y="541824"/>
                </a:cubicBezTo>
                <a:cubicBezTo>
                  <a:pt x="1113010" y="589169"/>
                  <a:pt x="1152812" y="627549"/>
                  <a:pt x="1201910" y="627549"/>
                </a:cubicBezTo>
                <a:cubicBezTo>
                  <a:pt x="1251008" y="627549"/>
                  <a:pt x="1290810" y="589169"/>
                  <a:pt x="1290810" y="541824"/>
                </a:cubicBezTo>
                <a:cubicBezTo>
                  <a:pt x="1290810" y="494479"/>
                  <a:pt x="1251008" y="456099"/>
                  <a:pt x="1201910" y="456099"/>
                </a:cubicBezTo>
                <a:close/>
                <a:moveTo>
                  <a:pt x="1621804" y="456099"/>
                </a:moveTo>
                <a:cubicBezTo>
                  <a:pt x="1573144" y="456099"/>
                  <a:pt x="1533696" y="494479"/>
                  <a:pt x="1533696" y="541824"/>
                </a:cubicBezTo>
                <a:cubicBezTo>
                  <a:pt x="1533696" y="589169"/>
                  <a:pt x="1573144" y="627549"/>
                  <a:pt x="1621804" y="627549"/>
                </a:cubicBezTo>
                <a:cubicBezTo>
                  <a:pt x="1670464" y="627549"/>
                  <a:pt x="1709911" y="589169"/>
                  <a:pt x="1709911" y="541824"/>
                </a:cubicBezTo>
                <a:cubicBezTo>
                  <a:pt x="1709911" y="494479"/>
                  <a:pt x="1670464" y="456099"/>
                  <a:pt x="1621804" y="456099"/>
                </a:cubicBezTo>
                <a:close/>
                <a:moveTo>
                  <a:pt x="1828973" y="456099"/>
                </a:moveTo>
                <a:cubicBezTo>
                  <a:pt x="1779874" y="456099"/>
                  <a:pt x="1740072" y="494479"/>
                  <a:pt x="1740072" y="541824"/>
                </a:cubicBezTo>
                <a:cubicBezTo>
                  <a:pt x="1740072" y="589169"/>
                  <a:pt x="1779874" y="627549"/>
                  <a:pt x="1828973" y="627549"/>
                </a:cubicBezTo>
                <a:cubicBezTo>
                  <a:pt x="1878070" y="627549"/>
                  <a:pt x="1917873" y="589169"/>
                  <a:pt x="1917873" y="541824"/>
                </a:cubicBezTo>
                <a:cubicBezTo>
                  <a:pt x="1917873" y="494479"/>
                  <a:pt x="1878070" y="456099"/>
                  <a:pt x="1828973" y="456099"/>
                </a:cubicBezTo>
                <a:close/>
                <a:moveTo>
                  <a:pt x="1423621" y="456098"/>
                </a:moveTo>
                <a:cubicBezTo>
                  <a:pt x="1400930" y="456098"/>
                  <a:pt x="1379817" y="465035"/>
                  <a:pt x="1367979" y="484696"/>
                </a:cubicBezTo>
                <a:cubicBezTo>
                  <a:pt x="1367189" y="484696"/>
                  <a:pt x="1367189" y="484696"/>
                  <a:pt x="1367189" y="484696"/>
                </a:cubicBezTo>
                <a:cubicBezTo>
                  <a:pt x="1367189" y="460269"/>
                  <a:pt x="1367189" y="460269"/>
                  <a:pt x="1367189" y="460269"/>
                </a:cubicBezTo>
                <a:cubicBezTo>
                  <a:pt x="1328909" y="460269"/>
                  <a:pt x="1328909" y="460269"/>
                  <a:pt x="1328909" y="460269"/>
                </a:cubicBezTo>
                <a:cubicBezTo>
                  <a:pt x="1328909" y="700573"/>
                  <a:pt x="1328909" y="700573"/>
                  <a:pt x="1328909" y="700573"/>
                </a:cubicBezTo>
                <a:cubicBezTo>
                  <a:pt x="1369359" y="700573"/>
                  <a:pt x="1369359" y="700573"/>
                  <a:pt x="1369359" y="700573"/>
                </a:cubicBezTo>
                <a:cubicBezTo>
                  <a:pt x="1369359" y="602465"/>
                  <a:pt x="1369359" y="602465"/>
                  <a:pt x="1369359" y="602465"/>
                </a:cubicBezTo>
                <a:cubicBezTo>
                  <a:pt x="1370347" y="602465"/>
                  <a:pt x="1370347" y="602465"/>
                  <a:pt x="1370347" y="602465"/>
                </a:cubicBezTo>
                <a:cubicBezTo>
                  <a:pt x="1378831" y="612991"/>
                  <a:pt x="1395011" y="627092"/>
                  <a:pt x="1425201" y="627092"/>
                </a:cubicBezTo>
                <a:cubicBezTo>
                  <a:pt x="1471570" y="627092"/>
                  <a:pt x="1503535" y="589755"/>
                  <a:pt x="1503535" y="541694"/>
                </a:cubicBezTo>
                <a:cubicBezTo>
                  <a:pt x="1503535" y="493435"/>
                  <a:pt x="1473543" y="456098"/>
                  <a:pt x="1423621" y="456098"/>
                </a:cubicBezTo>
                <a:close/>
                <a:moveTo>
                  <a:pt x="879845" y="413236"/>
                </a:moveTo>
                <a:cubicBezTo>
                  <a:pt x="879845" y="460552"/>
                  <a:pt x="879845" y="460552"/>
                  <a:pt x="879845" y="460552"/>
                </a:cubicBezTo>
                <a:cubicBezTo>
                  <a:pt x="846309" y="460552"/>
                  <a:pt x="846309" y="460552"/>
                  <a:pt x="846309" y="460552"/>
                </a:cubicBezTo>
                <a:cubicBezTo>
                  <a:pt x="846309" y="495144"/>
                  <a:pt x="846309" y="495144"/>
                  <a:pt x="846309" y="495144"/>
                </a:cubicBezTo>
                <a:cubicBezTo>
                  <a:pt x="879845" y="495144"/>
                  <a:pt x="879845" y="495144"/>
                  <a:pt x="879845" y="495144"/>
                </a:cubicBezTo>
                <a:cubicBezTo>
                  <a:pt x="879845" y="569895"/>
                  <a:pt x="879845" y="569895"/>
                  <a:pt x="879845" y="569895"/>
                </a:cubicBezTo>
                <a:cubicBezTo>
                  <a:pt x="879845" y="608265"/>
                  <a:pt x="889966" y="627549"/>
                  <a:pt x="933027" y="627549"/>
                </a:cubicBezTo>
                <a:cubicBezTo>
                  <a:pt x="942552" y="627549"/>
                  <a:pt x="956840" y="626356"/>
                  <a:pt x="965372" y="622182"/>
                </a:cubicBezTo>
                <a:cubicBezTo>
                  <a:pt x="965372" y="587987"/>
                  <a:pt x="965372" y="587987"/>
                  <a:pt x="965372" y="587987"/>
                </a:cubicBezTo>
                <a:cubicBezTo>
                  <a:pt x="960213" y="591565"/>
                  <a:pt x="950291" y="592957"/>
                  <a:pt x="943346" y="592957"/>
                </a:cubicBezTo>
                <a:cubicBezTo>
                  <a:pt x="925288" y="592957"/>
                  <a:pt x="920525" y="582818"/>
                  <a:pt x="920525" y="566516"/>
                </a:cubicBezTo>
                <a:cubicBezTo>
                  <a:pt x="920525" y="495144"/>
                  <a:pt x="920525" y="495144"/>
                  <a:pt x="920525" y="495144"/>
                </a:cubicBezTo>
                <a:cubicBezTo>
                  <a:pt x="965372" y="495144"/>
                  <a:pt x="965372" y="495144"/>
                  <a:pt x="965372" y="495144"/>
                </a:cubicBezTo>
                <a:cubicBezTo>
                  <a:pt x="965372" y="460552"/>
                  <a:pt x="965372" y="460552"/>
                  <a:pt x="965372" y="460552"/>
                </a:cubicBezTo>
                <a:cubicBezTo>
                  <a:pt x="920525" y="460552"/>
                  <a:pt x="920525" y="460552"/>
                  <a:pt x="920525" y="460552"/>
                </a:cubicBezTo>
                <a:lnTo>
                  <a:pt x="920525" y="413236"/>
                </a:lnTo>
                <a:cubicBezTo>
                  <a:pt x="879845" y="413236"/>
                  <a:pt x="879845" y="413236"/>
                  <a:pt x="879845" y="413236"/>
                </a:cubicBezTo>
                <a:close/>
                <a:moveTo>
                  <a:pt x="1955972" y="367199"/>
                </a:moveTo>
                <a:lnTo>
                  <a:pt x="1955972" y="622786"/>
                </a:lnTo>
                <a:lnTo>
                  <a:pt x="1997247" y="622786"/>
                </a:lnTo>
                <a:lnTo>
                  <a:pt x="1997247" y="367199"/>
                </a:lnTo>
                <a:close/>
                <a:moveTo>
                  <a:pt x="0" y="0"/>
                </a:moveTo>
                <a:lnTo>
                  <a:pt x="11483996" y="0"/>
                </a:lnTo>
                <a:lnTo>
                  <a:pt x="11483996" y="6857998"/>
                </a:lnTo>
                <a:lnTo>
                  <a:pt x="0" y="6857998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0" marR="0" lvl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pPr>
            <a:r>
              <a:rPr lang="nl-NL" dirty="0"/>
              <a:t>[Klik op pictogram om afbeelding in te voegen]</a:t>
            </a:r>
          </a:p>
          <a:p>
            <a:endParaRPr lang="nl-NL" dirty="0"/>
          </a:p>
        </p:txBody>
      </p: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4257" y="6244800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3FEC04E1-2BED-4EDB-AB40-B9E55B19ED50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72800"/>
            <a:ext cx="9790725" cy="1096152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40128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</p:spTree>
    <p:extLst>
      <p:ext uri="{BB962C8B-B14F-4D97-AF65-F5344CB8AC3E}">
        <p14:creationId xmlns:p14="http://schemas.microsoft.com/office/powerpoint/2010/main" val="23804052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664">
          <p15:clr>
            <a:srgbClr val="FBAE40"/>
          </p15:clr>
        </p15:guide>
      </p15:sldGuideLst>
    </p:ext>
  </p:extLs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 roo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4" name="***Tijdelijke aanduiding voor datum 3"/>
          <p:cNvSpPr>
            <a:spLocks noGrp="1" noSelect="1"/>
          </p:cNvSpPr>
          <p:nvPr>
            <p:ph type="dt" sz="half" idx="10"/>
          </p:nvPr>
        </p:nvSpPr>
        <p:spPr bwMode="gray">
          <a:xfrm>
            <a:off x="1092130" y="6244784"/>
            <a:ext cx="2844430" cy="365125"/>
          </a:xfrm>
          <a:prstGeom prst="rect">
            <a:avLst/>
          </a:prstGeom>
        </p:spPr>
        <p:txBody>
          <a:bodyPr/>
          <a:lstStyle>
            <a:lvl1pPr algn="l">
              <a:defRPr sz="2133" b="1">
                <a:solidFill>
                  <a:schemeClr val="bg1"/>
                </a:solidFill>
              </a:defRPr>
            </a:lvl1pPr>
          </a:lstStyle>
          <a:p>
            <a:fld id="{820989D0-4BCD-46A9-B761-D5C54A1B526A}" type="datetime1">
              <a:rPr lang="nl-NL" noProof="1" smtClean="0"/>
              <a:t>9-7-2024</a:t>
            </a:fld>
            <a:endParaRPr lang="nl-NL" noProof="1"/>
          </a:p>
        </p:txBody>
      </p: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2130" y="1971468"/>
            <a:ext cx="9790725" cy="1836000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2130" y="4010171"/>
            <a:ext cx="9790725" cy="1752600"/>
          </a:xfrm>
        </p:spPr>
        <p:txBody>
          <a:bodyPr/>
          <a:lstStyle>
            <a:lvl1pPr marL="0" indent="0" algn="l">
              <a:buNone/>
              <a:defRPr sz="4000" b="1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[jaar / 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7365791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Aangepaste indel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datum 2">
            <a:extLst>
              <a:ext uri="{FF2B5EF4-FFF2-40B4-BE49-F238E27FC236}">
                <a16:creationId xmlns:a16="http://schemas.microsoft.com/office/drawing/2014/main" id="{81972515-70A5-C145-84CB-2B434480CA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>
            <a:extLst>
              <a:ext uri="{FF2B5EF4-FFF2-40B4-BE49-F238E27FC236}">
                <a16:creationId xmlns:a16="http://schemas.microsoft.com/office/drawing/2014/main" id="{2D1A444C-2AD1-C547-AEB2-708F290C3F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>
            <a:extLst>
              <a:ext uri="{FF2B5EF4-FFF2-40B4-BE49-F238E27FC236}">
                <a16:creationId xmlns:a16="http://schemas.microsoft.com/office/drawing/2014/main" id="{3DAD9643-28DA-CD47-AC63-365C9E5332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6" name="Rechthoek">
            <a:extLst>
              <a:ext uri="{FF2B5EF4-FFF2-40B4-BE49-F238E27FC236}">
                <a16:creationId xmlns:a16="http://schemas.microsoft.com/office/drawing/2014/main" id="{23D73CE4-02FA-E347-A81C-1430CFF1A335}"/>
              </a:ext>
            </a:extLst>
          </p:cNvPr>
          <p:cNvSpPr/>
          <p:nvPr userDrawn="1"/>
        </p:nvSpPr>
        <p:spPr>
          <a:xfrm>
            <a:off x="3890203" y="1"/>
            <a:ext cx="8300210" cy="1125538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dirty="0"/>
          </a:p>
        </p:txBody>
      </p:sp>
      <p:sp>
        <p:nvSpPr>
          <p:cNvPr id="7" name="Tijdelijke aanduiding voor tekst 8">
            <a:extLst>
              <a:ext uri="{FF2B5EF4-FFF2-40B4-BE49-F238E27FC236}">
                <a16:creationId xmlns:a16="http://schemas.microsoft.com/office/drawing/2014/main" id="{B8BF88A8-0A45-EA4F-A709-19228B5E7745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4511675" y="223490"/>
            <a:ext cx="7205663" cy="757238"/>
          </a:xfrm>
        </p:spPr>
        <p:txBody>
          <a:bodyPr/>
          <a:lstStyle>
            <a:lvl1pPr>
              <a:buNone/>
              <a:defRPr sz="2600" b="1" i="0" baseline="0">
                <a:latin typeface="Zilla Slab" pitchFamily="2" charset="77"/>
                <a:ea typeface="Zilla Slab" pitchFamily="2" charset="77"/>
              </a:defRPr>
            </a:lvl1pPr>
          </a:lstStyle>
          <a:p>
            <a:pPr lvl="0"/>
            <a:r>
              <a:rPr lang="nl-NL" dirty="0"/>
              <a:t>[figuur </a:t>
            </a:r>
            <a:r>
              <a:rPr lang="nl-NL" dirty="0" err="1"/>
              <a:t>x.x</a:t>
            </a:r>
            <a:r>
              <a:rPr lang="nl-NL" dirty="0"/>
              <a:t>]</a:t>
            </a:r>
          </a:p>
          <a:p>
            <a:pPr lvl="0"/>
            <a:endParaRPr lang="nl-NL" dirty="0"/>
          </a:p>
        </p:txBody>
      </p:sp>
      <p:sp>
        <p:nvSpPr>
          <p:cNvPr id="8" name="Tijdelijke aanduiding voor tekst 10">
            <a:extLst>
              <a:ext uri="{FF2B5EF4-FFF2-40B4-BE49-F238E27FC236}">
                <a16:creationId xmlns:a16="http://schemas.microsoft.com/office/drawing/2014/main" id="{EF6393CF-A865-C142-A6D5-19EEB7BEEB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478582" y="1809104"/>
            <a:ext cx="3163950" cy="4392613"/>
          </a:xfrm>
        </p:spPr>
        <p:txBody>
          <a:bodyPr/>
          <a:lstStyle>
            <a:lvl1pPr>
              <a:buSzPct val="125000"/>
              <a:buFont typeface="Systeemlettertype"/>
              <a:buChar char="+"/>
              <a:defRPr/>
            </a:lvl1pPr>
          </a:lstStyle>
          <a:p>
            <a:pPr lvl="0"/>
            <a:r>
              <a:rPr lang="nl-NL" dirty="0"/>
              <a:t>[Tekst]</a:t>
            </a:r>
          </a:p>
          <a:p>
            <a:pPr lvl="1"/>
            <a:r>
              <a:rPr lang="nl-NL" dirty="0"/>
              <a:t>Tweede niveau</a:t>
            </a:r>
          </a:p>
          <a:p>
            <a:pPr lvl="2"/>
            <a:r>
              <a:rPr lang="nl-NL" dirty="0"/>
              <a:t>Derde niveau</a:t>
            </a:r>
          </a:p>
        </p:txBody>
      </p:sp>
      <p:sp>
        <p:nvSpPr>
          <p:cNvPr id="9" name="Tijdelijke aanduiding voor afbeelding 12">
            <a:extLst>
              <a:ext uri="{FF2B5EF4-FFF2-40B4-BE49-F238E27FC236}">
                <a16:creationId xmlns:a16="http://schemas.microsoft.com/office/drawing/2014/main" id="{3A02D2DF-3AA8-0746-8F97-ACCFA98439BF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4273200" y="1628800"/>
            <a:ext cx="7923600" cy="1799407"/>
          </a:xfrm>
        </p:spPr>
        <p:txBody>
          <a:bodyPr/>
          <a:lstStyle>
            <a:lvl1pPr>
              <a:buNone/>
              <a:defRPr/>
            </a:lvl1pPr>
          </a:lstStyle>
          <a:p>
            <a:endParaRPr lang="nl-NL" dirty="0"/>
          </a:p>
        </p:txBody>
      </p:sp>
      <p:sp>
        <p:nvSpPr>
          <p:cNvPr id="10" name="Rechthoek">
            <a:extLst>
              <a:ext uri="{FF2B5EF4-FFF2-40B4-BE49-F238E27FC236}">
                <a16:creationId xmlns:a16="http://schemas.microsoft.com/office/drawing/2014/main" id="{31ADAF2C-643A-874C-84CC-5B5AA950DE9C}"/>
              </a:ext>
            </a:extLst>
          </p:cNvPr>
          <p:cNvSpPr/>
          <p:nvPr userDrawn="1"/>
        </p:nvSpPr>
        <p:spPr>
          <a:xfrm>
            <a:off x="0" y="1"/>
            <a:ext cx="3890203" cy="1125538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5" name="Vrije vorm 14">
            <a:extLst>
              <a:ext uri="{FF2B5EF4-FFF2-40B4-BE49-F238E27FC236}">
                <a16:creationId xmlns:a16="http://schemas.microsoft.com/office/drawing/2014/main" id="{FCDBD13B-245F-8C4E-A2C3-4CFFA69C3AA0}"/>
              </a:ext>
            </a:extLst>
          </p:cNvPr>
          <p:cNvSpPr/>
          <p:nvPr userDrawn="1"/>
        </p:nvSpPr>
        <p:spPr>
          <a:xfrm>
            <a:off x="3440203" y="670769"/>
            <a:ext cx="900000" cy="900000"/>
          </a:xfrm>
          <a:custGeom>
            <a:avLst/>
            <a:gdLst>
              <a:gd name="connsiteX0" fmla="*/ 894598 w 2073277"/>
              <a:gd name="connsiteY0" fmla="*/ 0 h 2073277"/>
              <a:gd name="connsiteX1" fmla="*/ 1178679 w 2073277"/>
              <a:gd name="connsiteY1" fmla="*/ 0 h 2073277"/>
              <a:gd name="connsiteX2" fmla="*/ 1178679 w 2073277"/>
              <a:gd name="connsiteY2" fmla="*/ 894599 h 2073277"/>
              <a:gd name="connsiteX3" fmla="*/ 2073277 w 2073277"/>
              <a:gd name="connsiteY3" fmla="*/ 894599 h 2073277"/>
              <a:gd name="connsiteX4" fmla="*/ 2073277 w 2073277"/>
              <a:gd name="connsiteY4" fmla="*/ 1178680 h 2073277"/>
              <a:gd name="connsiteX5" fmla="*/ 1178679 w 2073277"/>
              <a:gd name="connsiteY5" fmla="*/ 1178680 h 2073277"/>
              <a:gd name="connsiteX6" fmla="*/ 1178679 w 2073277"/>
              <a:gd name="connsiteY6" fmla="*/ 2073277 h 2073277"/>
              <a:gd name="connsiteX7" fmla="*/ 894598 w 2073277"/>
              <a:gd name="connsiteY7" fmla="*/ 2073277 h 2073277"/>
              <a:gd name="connsiteX8" fmla="*/ 894598 w 2073277"/>
              <a:gd name="connsiteY8" fmla="*/ 1178680 h 2073277"/>
              <a:gd name="connsiteX9" fmla="*/ 0 w 2073277"/>
              <a:gd name="connsiteY9" fmla="*/ 1178680 h 2073277"/>
              <a:gd name="connsiteX10" fmla="*/ 0 w 2073277"/>
              <a:gd name="connsiteY10" fmla="*/ 894599 h 2073277"/>
              <a:gd name="connsiteX11" fmla="*/ 894598 w 2073277"/>
              <a:gd name="connsiteY11" fmla="*/ 894599 h 207327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073277" h="2073277">
                <a:moveTo>
                  <a:pt x="894598" y="0"/>
                </a:moveTo>
                <a:lnTo>
                  <a:pt x="1178679" y="0"/>
                </a:lnTo>
                <a:lnTo>
                  <a:pt x="1178679" y="894599"/>
                </a:lnTo>
                <a:lnTo>
                  <a:pt x="2073277" y="894599"/>
                </a:lnTo>
                <a:lnTo>
                  <a:pt x="2073277" y="1178680"/>
                </a:lnTo>
                <a:lnTo>
                  <a:pt x="1178679" y="1178680"/>
                </a:lnTo>
                <a:lnTo>
                  <a:pt x="1178679" y="2073277"/>
                </a:lnTo>
                <a:lnTo>
                  <a:pt x="894598" y="2073277"/>
                </a:lnTo>
                <a:lnTo>
                  <a:pt x="894598" y="1178680"/>
                </a:lnTo>
                <a:lnTo>
                  <a:pt x="0" y="1178680"/>
                </a:lnTo>
                <a:lnTo>
                  <a:pt x="0" y="894599"/>
                </a:lnTo>
                <a:lnTo>
                  <a:pt x="894598" y="894599"/>
                </a:lnTo>
                <a:close/>
              </a:path>
            </a:pathLst>
          </a:custGeom>
          <a:solidFill>
            <a:schemeClr val="tx1"/>
          </a:solidFill>
          <a:ln w="12700" cap="flat">
            <a:noFill/>
            <a:miter lim="400000"/>
          </a:ln>
          <a:effectLst/>
        </p:spPr>
        <p:txBody>
          <a:bodyPr wrap="square" lIns="71437" tIns="71437" rIns="71437" bIns="71437" numCol="1" anchor="ctr">
            <a:noAutofit/>
          </a:bodyPr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/>
          </a:p>
        </p:txBody>
      </p:sp>
      <p:pic>
        <p:nvPicPr>
          <p:cNvPr id="17" name="Graphic 16">
            <a:extLst>
              <a:ext uri="{FF2B5EF4-FFF2-40B4-BE49-F238E27FC236}">
                <a16:creationId xmlns:a16="http://schemas.microsoft.com/office/drawing/2014/main" id="{D8BBC104-5AD3-AD44-93A3-D7E5C5C161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478582" y="327469"/>
            <a:ext cx="1800000" cy="462162"/>
          </a:xfrm>
          <a:prstGeom prst="rect">
            <a:avLst/>
          </a:prstGeom>
        </p:spPr>
      </p:pic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5A34A54A-9007-F349-95D2-C8E864C051DF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4273200" y="3751345"/>
            <a:ext cx="7917213" cy="1981117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NL" dirty="0"/>
              <a:t>Picture</a:t>
            </a:r>
          </a:p>
        </p:txBody>
      </p:sp>
    </p:spTree>
    <p:extLst>
      <p:ext uri="{BB962C8B-B14F-4D97-AF65-F5344CB8AC3E}">
        <p14:creationId xmlns:p14="http://schemas.microsoft.com/office/powerpoint/2010/main" val="272153055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ussen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achtergrond"/>
          <p:cNvGrpSpPr>
            <a:grpSpLocks noSelect="1" noChangeAspect="1"/>
          </p:cNvGrpSpPr>
          <p:nvPr userDrawn="1"/>
        </p:nvGrpSpPr>
        <p:grpSpPr bwMode="ltGray">
          <a:xfrm>
            <a:off x="0" y="1"/>
            <a:ext cx="12190413" cy="6853767"/>
            <a:chOff x="0" y="0"/>
            <a:chExt cx="5760" cy="3238"/>
          </a:xfrm>
        </p:grpSpPr>
        <p:sp>
          <p:nvSpPr>
            <p:cNvPr id="32" name="Rectangle 5"/>
            <p:cNvSpPr>
              <a:spLocks noSelect="1" noChangeArrowheads="1"/>
            </p:cNvSpPr>
            <p:nvPr/>
          </p:nvSpPr>
          <p:spPr bwMode="ltGray">
            <a:xfrm>
              <a:off x="6" y="0"/>
              <a:ext cx="5754" cy="3238"/>
            </a:xfrm>
            <a:prstGeom prst="rect">
              <a:avLst/>
            </a:prstGeom>
            <a:solidFill>
              <a:schemeClr val="accent1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  <p:sp>
          <p:nvSpPr>
            <p:cNvPr id="33" name="Rectangle 6"/>
            <p:cNvSpPr>
              <a:spLocks noSelect="1" noChangeArrowheads="1"/>
            </p:cNvSpPr>
            <p:nvPr userDrawn="1"/>
          </p:nvSpPr>
          <p:spPr bwMode="ltGray">
            <a:xfrm>
              <a:off x="0" y="0"/>
              <a:ext cx="333" cy="3238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 sz="3200" dirty="0"/>
            </a:p>
          </p:txBody>
        </p:sp>
      </p:grpSp>
      <p:sp>
        <p:nvSpPr>
          <p:cNvPr id="2" name="Titel 1"/>
          <p:cNvSpPr>
            <a:spLocks noGrp="1" noSelect="1"/>
          </p:cNvSpPr>
          <p:nvPr>
            <p:ph type="ctrTitle" hasCustomPrompt="1"/>
          </p:nvPr>
        </p:nvSpPr>
        <p:spPr bwMode="gray">
          <a:xfrm>
            <a:off x="1094258" y="1955098"/>
            <a:ext cx="9790725" cy="1039967"/>
          </a:xfrm>
        </p:spPr>
        <p:txBody>
          <a:bodyPr anchor="t" anchorCtr="0"/>
          <a:lstStyle>
            <a:lvl1pPr algn="l">
              <a:defRPr sz="6133">
                <a:solidFill>
                  <a:schemeClr val="bg1"/>
                </a:solidFill>
              </a:defRPr>
            </a:lvl1pPr>
          </a:lstStyle>
          <a:p>
            <a:r>
              <a:rPr lang="nl-NL" noProof="1"/>
              <a:t>[Titel]</a:t>
            </a:r>
          </a:p>
        </p:txBody>
      </p:sp>
      <p:sp>
        <p:nvSpPr>
          <p:cNvPr id="3" name="Ondertitel 2"/>
          <p:cNvSpPr>
            <a:spLocks noGrp="1" noSelect="1"/>
          </p:cNvSpPr>
          <p:nvPr>
            <p:ph type="subTitle" idx="1" hasCustomPrompt="1"/>
          </p:nvPr>
        </p:nvSpPr>
        <p:spPr bwMode="gray">
          <a:xfrm>
            <a:off x="1094258" y="3079700"/>
            <a:ext cx="9790725" cy="1752600"/>
          </a:xfrm>
        </p:spPr>
        <p:txBody>
          <a:bodyPr/>
          <a:lstStyle>
            <a:lvl1pPr marL="0" indent="0" algn="l">
              <a:buNone/>
              <a:defRPr sz="4000">
                <a:solidFill>
                  <a:schemeClr val="bg1"/>
                </a:solidFill>
              </a:defRPr>
            </a:lvl1pPr>
            <a:lvl2pPr marL="6095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0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6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1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6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2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677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31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 noProof="1"/>
              <a:t>[Subtitel]</a:t>
            </a:r>
          </a:p>
        </p:txBody>
      </p:sp>
      <p:grpSp>
        <p:nvGrpSpPr>
          <p:cNvPr id="16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7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8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41649346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klein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1255" y="2053441"/>
            <a:ext cx="5893633" cy="4464000"/>
          </a:xfrm>
        </p:spPr>
        <p:txBody>
          <a:bodyPr/>
          <a:lstStyle>
            <a:lvl1pPr marL="287838" indent="-287838"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0439" y="2085899"/>
            <a:ext cx="4588203" cy="42816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09F89C03-FC82-4713-B1C3-1DE3D4950D0C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7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8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9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331884972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breed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7664736" y="1977239"/>
            <a:ext cx="4055472" cy="4176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52322" y="2080248"/>
            <a:ext cx="6431163" cy="4296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B679D125-3793-4A0F-806C-0D72838CA51F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5233563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 (hoog) links, tekst rech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inhoud 2"/>
          <p:cNvSpPr>
            <a:spLocks noGrp="1" noSelect="1"/>
          </p:cNvSpPr>
          <p:nvPr>
            <p:ph idx="1" hasCustomPrompt="1"/>
          </p:nvPr>
        </p:nvSpPr>
        <p:spPr bwMode="gray">
          <a:xfrm>
            <a:off x="5826634" y="2053441"/>
            <a:ext cx="5869280" cy="44640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6" name="Tijdelijke aanduiding voor afbeelding 5"/>
          <p:cNvSpPr>
            <a:spLocks noGrp="1" noSelect="1"/>
          </p:cNvSpPr>
          <p:nvPr>
            <p:ph type="pic" sz="quarter" idx="10" hasCustomPrompt="1"/>
          </p:nvPr>
        </p:nvSpPr>
        <p:spPr bwMode="gray">
          <a:xfrm>
            <a:off x="1068542" y="0"/>
            <a:ext cx="4583403" cy="6858000"/>
          </a:xfrm>
        </p:spPr>
        <p:txBody>
          <a:bodyPr/>
          <a:lstStyle>
            <a:lvl1pPr marL="0" indent="0">
              <a:buNone/>
              <a:defRPr b="0" baseline="0"/>
            </a:lvl1pPr>
          </a:lstStyle>
          <a:p>
            <a:r>
              <a:rPr lang="nl-NL" dirty="0"/>
              <a:t>[Afbeelding]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1"/>
          </p:nvPr>
        </p:nvSpPr>
        <p:spPr bwMode="gray"/>
        <p:txBody>
          <a:bodyPr/>
          <a:lstStyle/>
          <a:p>
            <a:fld id="{F900D2DF-45AC-4873-8C73-E5F4C570E364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4" name="Tijdelijke aanduiding voor voettekst 3"/>
          <p:cNvSpPr>
            <a:spLocks noGrp="1" noSelect="1"/>
          </p:cNvSpPr>
          <p:nvPr>
            <p:ph type="ftr" sz="quarter" idx="12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5" name="Tijdelijke aanduiding voor dianummer 4"/>
          <p:cNvSpPr>
            <a:spLocks noGrp="1" noSelect="1"/>
          </p:cNvSpPr>
          <p:nvPr>
            <p:ph type="sldNum" sz="quarter" idx="13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414919346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el en 2 kad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jdelijke aanduiding voor inhoud 8"/>
          <p:cNvSpPr>
            <a:spLocks noGrp="1" noSelect="1"/>
          </p:cNvSpPr>
          <p:nvPr>
            <p:ph sz="quarter" idx="13" hasCustomPrompt="1"/>
          </p:nvPr>
        </p:nvSpPr>
        <p:spPr bwMode="gray">
          <a:xfrm>
            <a:off x="1052325" y="3366000"/>
            <a:ext cx="5183325" cy="2786400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11" name="Tijdelijke aanduiding voor inhoud 10"/>
          <p:cNvSpPr>
            <a:spLocks noGrp="1" noSelect="1"/>
          </p:cNvSpPr>
          <p:nvPr>
            <p:ph sz="quarter" idx="14" hasCustomPrompt="1"/>
          </p:nvPr>
        </p:nvSpPr>
        <p:spPr bwMode="gray">
          <a:xfrm>
            <a:off x="6533945" y="3366000"/>
            <a:ext cx="5183325" cy="2786400"/>
          </a:xfrm>
        </p:spPr>
        <p:txBody>
          <a:bodyPr/>
          <a:lstStyle>
            <a:lvl1pPr marL="0" marR="0" indent="0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None/>
              <a:tabLst/>
              <a:defRPr/>
            </a:lvl1pPr>
          </a:lstStyle>
          <a:p>
            <a:pPr marL="287971" marR="0" lvl="0" indent="-287971" algn="l" defTabSz="12190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ct val="65000"/>
              <a:buFont typeface="Wingdings" pitchFamily="2" charset="2"/>
              <a:buChar char=""/>
              <a:tabLst/>
              <a:defRPr/>
            </a:pPr>
            <a:r>
              <a:rPr lang="nl-NL" noProof="1"/>
              <a:t>[Tekst]</a:t>
            </a:r>
          </a:p>
          <a:p>
            <a:pPr lvl="1"/>
            <a:r>
              <a:rPr lang="nl-NL" noProof="1"/>
              <a:t>Tweede niveau</a:t>
            </a:r>
          </a:p>
          <a:p>
            <a:pPr lvl="2"/>
            <a:r>
              <a:rPr lang="nl-NL" noProof="1"/>
              <a:t>Derde niveau</a:t>
            </a:r>
          </a:p>
          <a:p>
            <a:pPr lvl="3"/>
            <a:r>
              <a:rPr lang="nl-NL" noProof="1"/>
              <a:t>Vierde niveau</a:t>
            </a:r>
          </a:p>
          <a:p>
            <a:pPr lvl="4"/>
            <a:r>
              <a:rPr lang="nl-NL" noProof="1"/>
              <a:t>Vijfde niveau</a:t>
            </a:r>
          </a:p>
        </p:txBody>
      </p:sp>
      <p:sp>
        <p:nvSpPr>
          <p:cNvPr id="2" name="Tijdelijke aanduiding voor datum 1"/>
          <p:cNvSpPr>
            <a:spLocks noGrp="1" noSelect="1"/>
          </p:cNvSpPr>
          <p:nvPr>
            <p:ph type="dt" sz="half" idx="15"/>
          </p:nvPr>
        </p:nvSpPr>
        <p:spPr bwMode="gray"/>
        <p:txBody>
          <a:bodyPr/>
          <a:lstStyle/>
          <a:p>
            <a:fld id="{05853BB1-AA2C-4458-AEA6-6368DEB3275D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Tijdelijke aanduiding voor voettekst 2"/>
          <p:cNvSpPr>
            <a:spLocks noGrp="1" noSelect="1"/>
          </p:cNvSpPr>
          <p:nvPr>
            <p:ph type="ftr" sz="quarter" idx="16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Tijdelijke aanduiding voor dianummer 3"/>
          <p:cNvSpPr>
            <a:spLocks noGrp="1" noSelect="1"/>
          </p:cNvSpPr>
          <p:nvPr>
            <p:ph type="sldNum" sz="quarter" idx="17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5" name="Titel 4"/>
          <p:cNvSpPr>
            <a:spLocks noGrp="1" noSelect="1"/>
          </p:cNvSpPr>
          <p:nvPr>
            <p:ph type="title" hasCustomPrompt="1"/>
          </p:nvPr>
        </p:nvSpPr>
        <p:spPr bwMode="gray">
          <a:xfrm>
            <a:off x="1052322" y="1916419"/>
            <a:ext cx="10798594" cy="1296000"/>
          </a:xfrm>
        </p:spPr>
        <p:txBody>
          <a:bodyPr/>
          <a:lstStyle>
            <a:lvl1pPr>
              <a:defRPr/>
            </a:lvl1pPr>
          </a:lstStyle>
          <a:p>
            <a:r>
              <a:rPr lang="nl-NL" dirty="0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10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2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2837549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t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A7C8C107-A6F7-42C8-943E-4FD9BB4C5093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sp>
        <p:nvSpPr>
          <p:cNvPr id="13" name="Tijdelijke aanduiding voor afbeelding 12"/>
          <p:cNvSpPr>
            <a:spLocks noGrp="1" noSelect="1"/>
          </p:cNvSpPr>
          <p:nvPr>
            <p:ph type="pic" sz="quarter" idx="13" hasCustomPrompt="1"/>
          </p:nvPr>
        </p:nvSpPr>
        <p:spPr bwMode="gray">
          <a:xfrm>
            <a:off x="0" y="0"/>
            <a:ext cx="12189600" cy="6858000"/>
          </a:xfrm>
          <a:custGeom>
            <a:avLst/>
            <a:gdLst>
              <a:gd name="connsiteX0" fmla="*/ 0 w 11484000"/>
              <a:gd name="connsiteY0" fmla="*/ 0 h 6858000"/>
              <a:gd name="connsiteX1" fmla="*/ 11484000 w 11484000"/>
              <a:gd name="connsiteY1" fmla="*/ 0 h 6858000"/>
              <a:gd name="connsiteX2" fmla="*/ 11484000 w 11484000"/>
              <a:gd name="connsiteY2" fmla="*/ 6858000 h 6858000"/>
              <a:gd name="connsiteX3" fmla="*/ 0 w 11484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484000" h="6858000">
                <a:moveTo>
                  <a:pt x="0" y="0"/>
                </a:moveTo>
                <a:lnTo>
                  <a:pt x="11484000" y="0"/>
                </a:lnTo>
                <a:lnTo>
                  <a:pt x="11484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>
            <a:noAutofit/>
          </a:bodyPr>
          <a:lstStyle>
            <a:lvl1pPr marL="0" indent="0">
              <a:buNone/>
              <a:defRPr/>
            </a:lvl1pPr>
          </a:lstStyle>
          <a:p>
            <a:r>
              <a:rPr lang="nl-NL" dirty="0"/>
              <a:t>[Afbeelding]</a:t>
            </a:r>
          </a:p>
        </p:txBody>
      </p:sp>
    </p:spTree>
    <p:extLst>
      <p:ext uri="{BB962C8B-B14F-4D97-AF65-F5344CB8AC3E}">
        <p14:creationId xmlns:p14="http://schemas.microsoft.com/office/powerpoint/2010/main" val="42881003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 noSelect="1"/>
          </p:cNvSpPr>
          <p:nvPr>
            <p:ph type="title" hasCustomPrompt="1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nl-NL" noProof="1"/>
              <a:t>[Titel]</a:t>
            </a:r>
          </a:p>
        </p:txBody>
      </p:sp>
      <p:grpSp>
        <p:nvGrpSpPr>
          <p:cNvPr id="8" name="Group 4"/>
          <p:cNvGrpSpPr>
            <a:grpSpLocks noSelect="1" noChangeAspect="1"/>
          </p:cNvGrpSpPr>
          <p:nvPr userDrawn="1"/>
        </p:nvGrpSpPr>
        <p:grpSpPr bwMode="gray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9" name="Freeform 5"/>
            <p:cNvSpPr>
              <a:spLocks noSelect="1"/>
            </p:cNvSpPr>
            <p:nvPr userDrawn="1"/>
          </p:nvSpPr>
          <p:spPr bwMode="gray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10" name="Freeform 6"/>
            <p:cNvSpPr>
              <a:spLocks noSelect="1"/>
            </p:cNvSpPr>
            <p:nvPr userDrawn="1"/>
          </p:nvSpPr>
          <p:spPr bwMode="gray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930287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551">
          <p15:clr>
            <a:srgbClr val="FBAE40"/>
          </p15:clr>
        </p15:guide>
      </p15:sldGuideLst>
    </p:ext>
  </p:extLs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C38362C3-DDA5-43CC-8722-861BE90BAA26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4309130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a Figuur met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 noSelect="1"/>
          </p:cNvSpPr>
          <p:nvPr>
            <p:ph type="dt" sz="half" idx="10"/>
          </p:nvPr>
        </p:nvSpPr>
        <p:spPr bwMode="gray"/>
        <p:txBody>
          <a:bodyPr/>
          <a:lstStyle/>
          <a:p>
            <a:fld id="{6BF79426-F050-4566-86A1-BDDE621606B5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3" name="Footer Placeholder 2"/>
          <p:cNvSpPr>
            <a:spLocks noGrp="1" noSelect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nl-NL"/>
              <a:t>Via Invoegen | Koptekst en voettekst kunt u de tekst wijzigen</a:t>
            </a:r>
            <a:endParaRPr lang="nl-NL" dirty="0"/>
          </a:p>
        </p:txBody>
      </p:sp>
      <p:sp>
        <p:nvSpPr>
          <p:cNvPr id="4" name="Slide Number Placeholder 3"/>
          <p:cNvSpPr>
            <a:spLocks noGrp="1" noSelect="1"/>
          </p:cNvSpPr>
          <p:nvPr>
            <p:ph type="sldNum" sz="quarter" idx="12"/>
          </p:nvPr>
        </p:nvSpPr>
        <p:spPr bwMode="gray"/>
        <p:txBody>
          <a:bodyPr/>
          <a:lstStyle/>
          <a:p>
            <a:pPr algn="l"/>
            <a:r>
              <a:rPr lang="nl-NL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  <p:grpSp>
        <p:nvGrpSpPr>
          <p:cNvPr id="5" name="Group 4"/>
          <p:cNvGrpSpPr>
            <a:grpSpLocks noSelect="1" noChangeAspect="1"/>
          </p:cNvGrpSpPr>
          <p:nvPr userDrawn="1"/>
        </p:nvGrpSpPr>
        <p:grpSpPr bwMode="auto">
          <a:xfrm>
            <a:off x="1073957" y="368300"/>
            <a:ext cx="2554288" cy="665163"/>
            <a:chOff x="614" y="232"/>
            <a:chExt cx="1609" cy="419"/>
          </a:xfrm>
        </p:grpSpPr>
        <p:sp>
          <p:nvSpPr>
            <p:cNvPr id="6" name="Freeform 5"/>
            <p:cNvSpPr>
              <a:spLocks noSelect="1"/>
            </p:cNvSpPr>
            <p:nvPr userDrawn="1"/>
          </p:nvSpPr>
          <p:spPr bwMode="auto">
            <a:xfrm>
              <a:off x="1136" y="438"/>
              <a:ext cx="1087" cy="164"/>
            </a:xfrm>
            <a:custGeom>
              <a:avLst/>
              <a:gdLst>
                <a:gd name="T0" fmla="*/ 1491 w 5441"/>
                <a:gd name="T1" fmla="*/ 741 h 820"/>
                <a:gd name="T2" fmla="*/ 1783 w 5441"/>
                <a:gd name="T3" fmla="*/ 665 h 820"/>
                <a:gd name="T4" fmla="*/ 1896 w 5441"/>
                <a:gd name="T5" fmla="*/ 360 h 820"/>
                <a:gd name="T6" fmla="*/ 1635 w 5441"/>
                <a:gd name="T7" fmla="*/ 439 h 820"/>
                <a:gd name="T8" fmla="*/ 1043 w 5441"/>
                <a:gd name="T9" fmla="*/ 377 h 820"/>
                <a:gd name="T10" fmla="*/ 724 w 5441"/>
                <a:gd name="T11" fmla="*/ 374 h 820"/>
                <a:gd name="T12" fmla="*/ 602 w 5441"/>
                <a:gd name="T13" fmla="*/ 807 h 820"/>
                <a:gd name="T14" fmla="*/ 848 w 5441"/>
                <a:gd name="T15" fmla="*/ 397 h 820"/>
                <a:gd name="T16" fmla="*/ 1064 w 5441"/>
                <a:gd name="T17" fmla="*/ 807 h 820"/>
                <a:gd name="T18" fmla="*/ 1269 w 5441"/>
                <a:gd name="T19" fmla="*/ 517 h 820"/>
                <a:gd name="T20" fmla="*/ 1397 w 5441"/>
                <a:gd name="T21" fmla="*/ 502 h 820"/>
                <a:gd name="T22" fmla="*/ 2057 w 5441"/>
                <a:gd name="T23" fmla="*/ 146 h 820"/>
                <a:gd name="T24" fmla="*/ 1951 w 5441"/>
                <a:gd name="T25" fmla="*/ 403 h 820"/>
                <a:gd name="T26" fmla="*/ 2224 w 5441"/>
                <a:gd name="T27" fmla="*/ 820 h 820"/>
                <a:gd name="T28" fmla="*/ 2256 w 5441"/>
                <a:gd name="T29" fmla="*/ 711 h 820"/>
                <a:gd name="T30" fmla="*/ 2326 w 5441"/>
                <a:gd name="T31" fmla="*/ 403 h 820"/>
                <a:gd name="T32" fmla="*/ 2185 w 5441"/>
                <a:gd name="T33" fmla="*/ 146 h 820"/>
                <a:gd name="T34" fmla="*/ 354 w 5441"/>
                <a:gd name="T35" fmla="*/ 807 h 820"/>
                <a:gd name="T36" fmla="*/ 187 w 5441"/>
                <a:gd name="T37" fmla="*/ 820 h 820"/>
                <a:gd name="T38" fmla="*/ 354 w 5441"/>
                <a:gd name="T39" fmla="*/ 488 h 820"/>
                <a:gd name="T40" fmla="*/ 100 w 5441"/>
                <a:gd name="T41" fmla="*/ 431 h 820"/>
                <a:gd name="T42" fmla="*/ 470 w 5441"/>
                <a:gd name="T43" fmla="*/ 512 h 820"/>
                <a:gd name="T44" fmla="*/ 128 w 5441"/>
                <a:gd name="T45" fmla="*/ 656 h 820"/>
                <a:gd name="T46" fmla="*/ 347 w 5441"/>
                <a:gd name="T47" fmla="*/ 577 h 820"/>
                <a:gd name="T48" fmla="*/ 2518 w 5441"/>
                <a:gd name="T49" fmla="*/ 596 h 820"/>
                <a:gd name="T50" fmla="*/ 2885 w 5441"/>
                <a:gd name="T51" fmla="*/ 717 h 820"/>
                <a:gd name="T52" fmla="*/ 2669 w 5441"/>
                <a:gd name="T53" fmla="*/ 282 h 820"/>
                <a:gd name="T54" fmla="*/ 2651 w 5441"/>
                <a:gd name="T55" fmla="*/ 378 h 820"/>
                <a:gd name="T56" fmla="*/ 5256 w 5441"/>
                <a:gd name="T57" fmla="*/ 282 h 820"/>
                <a:gd name="T58" fmla="*/ 4771 w 5441"/>
                <a:gd name="T59" fmla="*/ 374 h 820"/>
                <a:gd name="T60" fmla="*/ 4647 w 5441"/>
                <a:gd name="T61" fmla="*/ 294 h 820"/>
                <a:gd name="T62" fmla="*/ 4775 w 5441"/>
                <a:gd name="T63" fmla="*/ 527 h 820"/>
                <a:gd name="T64" fmla="*/ 4980 w 5441"/>
                <a:gd name="T65" fmla="*/ 807 h 820"/>
                <a:gd name="T66" fmla="*/ 5218 w 5441"/>
                <a:gd name="T67" fmla="*/ 397 h 820"/>
                <a:gd name="T68" fmla="*/ 5441 w 5441"/>
                <a:gd name="T69" fmla="*/ 807 h 820"/>
                <a:gd name="T70" fmla="*/ 4514 w 5441"/>
                <a:gd name="T71" fmla="*/ 512 h 820"/>
                <a:gd name="T72" fmla="*/ 4399 w 5441"/>
                <a:gd name="T73" fmla="*/ 737 h 820"/>
                <a:gd name="T74" fmla="*/ 4044 w 5441"/>
                <a:gd name="T75" fmla="*/ 666 h 820"/>
                <a:gd name="T76" fmla="*/ 4399 w 5441"/>
                <a:gd name="T77" fmla="*/ 474 h 820"/>
                <a:gd name="T78" fmla="*/ 4077 w 5441"/>
                <a:gd name="T79" fmla="*/ 364 h 820"/>
                <a:gd name="T80" fmla="*/ 4391 w 5441"/>
                <a:gd name="T81" fmla="*/ 577 h 820"/>
                <a:gd name="T82" fmla="*/ 4262 w 5441"/>
                <a:gd name="T83" fmla="*/ 724 h 820"/>
                <a:gd name="T84" fmla="*/ 3150 w 5441"/>
                <a:gd name="T85" fmla="*/ 376 h 820"/>
                <a:gd name="T86" fmla="*/ 3020 w 5441"/>
                <a:gd name="T87" fmla="*/ 294 h 820"/>
                <a:gd name="T88" fmla="*/ 3148 w 5441"/>
                <a:gd name="T89" fmla="*/ 533 h 820"/>
                <a:gd name="T90" fmla="*/ 3348 w 5441"/>
                <a:gd name="T91" fmla="*/ 289 h 820"/>
                <a:gd name="T92" fmla="*/ 3805 w 5441"/>
                <a:gd name="T93" fmla="*/ 0 h 820"/>
                <a:gd name="T94" fmla="*/ 3812 w 5441"/>
                <a:gd name="T95" fmla="*/ 807 h 820"/>
                <a:gd name="T96" fmla="*/ 3633 w 5441"/>
                <a:gd name="T97" fmla="*/ 820 h 820"/>
                <a:gd name="T98" fmla="*/ 3802 w 5441"/>
                <a:gd name="T99" fmla="*/ 360 h 820"/>
                <a:gd name="T100" fmla="*/ 3809 w 5441"/>
                <a:gd name="T101" fmla="*/ 551 h 820"/>
                <a:gd name="T102" fmla="*/ 3659 w 5441"/>
                <a:gd name="T103" fmla="*/ 704 h 8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</a:cxnLst>
              <a:rect l="0" t="0" r="r" b="b"/>
              <a:pathLst>
                <a:path w="5441" h="820">
                  <a:moveTo>
                    <a:pt x="1912" y="655"/>
                  </a:moveTo>
                  <a:cubicBezTo>
                    <a:pt x="1912" y="777"/>
                    <a:pt x="1795" y="820"/>
                    <a:pt x="1690" y="820"/>
                  </a:cubicBezTo>
                  <a:cubicBezTo>
                    <a:pt x="1611" y="820"/>
                    <a:pt x="1543" y="800"/>
                    <a:pt x="1491" y="741"/>
                  </a:cubicBezTo>
                  <a:cubicBezTo>
                    <a:pt x="1576" y="661"/>
                    <a:pt x="1576" y="661"/>
                    <a:pt x="1576" y="661"/>
                  </a:cubicBezTo>
                  <a:cubicBezTo>
                    <a:pt x="1609" y="697"/>
                    <a:pt x="1643" y="724"/>
                    <a:pt x="1698" y="724"/>
                  </a:cubicBezTo>
                  <a:cubicBezTo>
                    <a:pt x="1735" y="724"/>
                    <a:pt x="1783" y="706"/>
                    <a:pt x="1783" y="665"/>
                  </a:cubicBezTo>
                  <a:cubicBezTo>
                    <a:pt x="1783" y="559"/>
                    <a:pt x="1507" y="643"/>
                    <a:pt x="1507" y="447"/>
                  </a:cubicBezTo>
                  <a:cubicBezTo>
                    <a:pt x="1507" y="333"/>
                    <a:pt x="1609" y="282"/>
                    <a:pt x="1713" y="282"/>
                  </a:cubicBezTo>
                  <a:cubicBezTo>
                    <a:pt x="1781" y="282"/>
                    <a:pt x="1854" y="303"/>
                    <a:pt x="1896" y="360"/>
                  </a:cubicBezTo>
                  <a:cubicBezTo>
                    <a:pt x="1810" y="436"/>
                    <a:pt x="1810" y="436"/>
                    <a:pt x="1810" y="436"/>
                  </a:cubicBezTo>
                  <a:cubicBezTo>
                    <a:pt x="1786" y="402"/>
                    <a:pt x="1753" y="384"/>
                    <a:pt x="1710" y="384"/>
                  </a:cubicBezTo>
                  <a:cubicBezTo>
                    <a:pt x="1676" y="384"/>
                    <a:pt x="1635" y="400"/>
                    <a:pt x="1635" y="439"/>
                  </a:cubicBezTo>
                  <a:cubicBezTo>
                    <a:pt x="1635" y="530"/>
                    <a:pt x="1912" y="456"/>
                    <a:pt x="1912" y="655"/>
                  </a:cubicBezTo>
                  <a:close/>
                  <a:moveTo>
                    <a:pt x="1212" y="282"/>
                  </a:moveTo>
                  <a:cubicBezTo>
                    <a:pt x="1135" y="282"/>
                    <a:pt x="1081" y="311"/>
                    <a:pt x="1043" y="377"/>
                  </a:cubicBezTo>
                  <a:cubicBezTo>
                    <a:pt x="1017" y="313"/>
                    <a:pt x="962" y="282"/>
                    <a:pt x="883" y="282"/>
                  </a:cubicBezTo>
                  <a:cubicBezTo>
                    <a:pt x="798" y="282"/>
                    <a:pt x="749" y="326"/>
                    <a:pt x="726" y="374"/>
                  </a:cubicBezTo>
                  <a:cubicBezTo>
                    <a:pt x="724" y="374"/>
                    <a:pt x="724" y="374"/>
                    <a:pt x="724" y="374"/>
                  </a:cubicBezTo>
                  <a:cubicBezTo>
                    <a:pt x="724" y="294"/>
                    <a:pt x="724" y="294"/>
                    <a:pt x="724" y="294"/>
                  </a:cubicBezTo>
                  <a:cubicBezTo>
                    <a:pt x="602" y="294"/>
                    <a:pt x="602" y="294"/>
                    <a:pt x="602" y="294"/>
                  </a:cubicBezTo>
                  <a:cubicBezTo>
                    <a:pt x="602" y="807"/>
                    <a:pt x="602" y="807"/>
                    <a:pt x="602" y="807"/>
                  </a:cubicBezTo>
                  <a:cubicBezTo>
                    <a:pt x="730" y="807"/>
                    <a:pt x="730" y="807"/>
                    <a:pt x="730" y="807"/>
                  </a:cubicBezTo>
                  <a:cubicBezTo>
                    <a:pt x="730" y="527"/>
                    <a:pt x="730" y="527"/>
                    <a:pt x="730" y="527"/>
                  </a:cubicBezTo>
                  <a:cubicBezTo>
                    <a:pt x="730" y="459"/>
                    <a:pt x="764" y="397"/>
                    <a:pt x="848" y="397"/>
                  </a:cubicBezTo>
                  <a:cubicBezTo>
                    <a:pt x="910" y="397"/>
                    <a:pt x="935" y="439"/>
                    <a:pt x="935" y="502"/>
                  </a:cubicBezTo>
                  <a:cubicBezTo>
                    <a:pt x="935" y="807"/>
                    <a:pt x="935" y="807"/>
                    <a:pt x="935" y="807"/>
                  </a:cubicBezTo>
                  <a:cubicBezTo>
                    <a:pt x="1064" y="807"/>
                    <a:pt x="1064" y="807"/>
                    <a:pt x="1064" y="807"/>
                  </a:cubicBezTo>
                  <a:cubicBezTo>
                    <a:pt x="1064" y="529"/>
                    <a:pt x="1064" y="529"/>
                    <a:pt x="1064" y="529"/>
                  </a:cubicBezTo>
                  <a:cubicBezTo>
                    <a:pt x="1064" y="463"/>
                    <a:pt x="1094" y="397"/>
                    <a:pt x="1174" y="397"/>
                  </a:cubicBezTo>
                  <a:cubicBezTo>
                    <a:pt x="1249" y="397"/>
                    <a:pt x="1269" y="452"/>
                    <a:pt x="1269" y="517"/>
                  </a:cubicBezTo>
                  <a:cubicBezTo>
                    <a:pt x="1269" y="807"/>
                    <a:pt x="1269" y="807"/>
                    <a:pt x="1269" y="807"/>
                  </a:cubicBezTo>
                  <a:cubicBezTo>
                    <a:pt x="1397" y="807"/>
                    <a:pt x="1397" y="807"/>
                    <a:pt x="1397" y="807"/>
                  </a:cubicBezTo>
                  <a:cubicBezTo>
                    <a:pt x="1397" y="502"/>
                    <a:pt x="1397" y="502"/>
                    <a:pt x="1397" y="502"/>
                  </a:cubicBezTo>
                  <a:cubicBezTo>
                    <a:pt x="1397" y="379"/>
                    <a:pt x="1349" y="282"/>
                    <a:pt x="1212" y="282"/>
                  </a:cubicBezTo>
                  <a:close/>
                  <a:moveTo>
                    <a:pt x="2185" y="146"/>
                  </a:moveTo>
                  <a:cubicBezTo>
                    <a:pt x="2057" y="146"/>
                    <a:pt x="2057" y="146"/>
                    <a:pt x="2057" y="146"/>
                  </a:cubicBezTo>
                  <a:cubicBezTo>
                    <a:pt x="2057" y="294"/>
                    <a:pt x="2057" y="294"/>
                    <a:pt x="2057" y="294"/>
                  </a:cubicBezTo>
                  <a:cubicBezTo>
                    <a:pt x="1951" y="294"/>
                    <a:pt x="1951" y="294"/>
                    <a:pt x="1951" y="294"/>
                  </a:cubicBezTo>
                  <a:cubicBezTo>
                    <a:pt x="1951" y="403"/>
                    <a:pt x="1951" y="403"/>
                    <a:pt x="1951" y="403"/>
                  </a:cubicBezTo>
                  <a:cubicBezTo>
                    <a:pt x="2057" y="403"/>
                    <a:pt x="2057" y="403"/>
                    <a:pt x="2057" y="403"/>
                  </a:cubicBezTo>
                  <a:cubicBezTo>
                    <a:pt x="2057" y="638"/>
                    <a:pt x="2057" y="638"/>
                    <a:pt x="2057" y="638"/>
                  </a:cubicBezTo>
                  <a:cubicBezTo>
                    <a:pt x="2057" y="759"/>
                    <a:pt x="2089" y="820"/>
                    <a:pt x="2224" y="820"/>
                  </a:cubicBezTo>
                  <a:cubicBezTo>
                    <a:pt x="2254" y="820"/>
                    <a:pt x="2299" y="816"/>
                    <a:pt x="2326" y="803"/>
                  </a:cubicBezTo>
                  <a:cubicBezTo>
                    <a:pt x="2326" y="695"/>
                    <a:pt x="2326" y="695"/>
                    <a:pt x="2326" y="695"/>
                  </a:cubicBezTo>
                  <a:cubicBezTo>
                    <a:pt x="2310" y="707"/>
                    <a:pt x="2279" y="711"/>
                    <a:pt x="2256" y="711"/>
                  </a:cubicBezTo>
                  <a:cubicBezTo>
                    <a:pt x="2200" y="711"/>
                    <a:pt x="2185" y="679"/>
                    <a:pt x="2185" y="628"/>
                  </a:cubicBezTo>
                  <a:cubicBezTo>
                    <a:pt x="2185" y="403"/>
                    <a:pt x="2185" y="403"/>
                    <a:pt x="2185" y="403"/>
                  </a:cubicBezTo>
                  <a:cubicBezTo>
                    <a:pt x="2326" y="403"/>
                    <a:pt x="2326" y="403"/>
                    <a:pt x="2326" y="403"/>
                  </a:cubicBezTo>
                  <a:cubicBezTo>
                    <a:pt x="2326" y="294"/>
                    <a:pt x="2326" y="294"/>
                    <a:pt x="2326" y="294"/>
                  </a:cubicBezTo>
                  <a:cubicBezTo>
                    <a:pt x="2185" y="294"/>
                    <a:pt x="2185" y="294"/>
                    <a:pt x="2185" y="294"/>
                  </a:cubicBezTo>
                  <a:lnTo>
                    <a:pt x="2185" y="146"/>
                  </a:lnTo>
                  <a:close/>
                  <a:moveTo>
                    <a:pt x="470" y="512"/>
                  </a:moveTo>
                  <a:cubicBezTo>
                    <a:pt x="470" y="807"/>
                    <a:pt x="470" y="807"/>
                    <a:pt x="470" y="807"/>
                  </a:cubicBezTo>
                  <a:cubicBezTo>
                    <a:pt x="354" y="807"/>
                    <a:pt x="354" y="807"/>
                    <a:pt x="354" y="807"/>
                  </a:cubicBezTo>
                  <a:cubicBezTo>
                    <a:pt x="354" y="737"/>
                    <a:pt x="354" y="737"/>
                    <a:pt x="354" y="737"/>
                  </a:cubicBezTo>
                  <a:cubicBezTo>
                    <a:pt x="351" y="737"/>
                    <a:pt x="351" y="737"/>
                    <a:pt x="351" y="737"/>
                  </a:cubicBezTo>
                  <a:cubicBezTo>
                    <a:pt x="315" y="794"/>
                    <a:pt x="255" y="820"/>
                    <a:pt x="187" y="820"/>
                  </a:cubicBezTo>
                  <a:cubicBezTo>
                    <a:pt x="92" y="820"/>
                    <a:pt x="0" y="767"/>
                    <a:pt x="0" y="666"/>
                  </a:cubicBezTo>
                  <a:cubicBezTo>
                    <a:pt x="0" y="499"/>
                    <a:pt x="194" y="488"/>
                    <a:pt x="322" y="488"/>
                  </a:cubicBezTo>
                  <a:cubicBezTo>
                    <a:pt x="354" y="488"/>
                    <a:pt x="354" y="488"/>
                    <a:pt x="354" y="488"/>
                  </a:cubicBezTo>
                  <a:cubicBezTo>
                    <a:pt x="354" y="474"/>
                    <a:pt x="354" y="474"/>
                    <a:pt x="354" y="474"/>
                  </a:cubicBezTo>
                  <a:cubicBezTo>
                    <a:pt x="354" y="411"/>
                    <a:pt x="305" y="378"/>
                    <a:pt x="237" y="378"/>
                  </a:cubicBezTo>
                  <a:cubicBezTo>
                    <a:pt x="184" y="378"/>
                    <a:pt x="134" y="399"/>
                    <a:pt x="100" y="431"/>
                  </a:cubicBezTo>
                  <a:cubicBezTo>
                    <a:pt x="33" y="364"/>
                    <a:pt x="33" y="364"/>
                    <a:pt x="33" y="364"/>
                  </a:cubicBezTo>
                  <a:cubicBezTo>
                    <a:pt x="90" y="306"/>
                    <a:pt x="170" y="282"/>
                    <a:pt x="251" y="282"/>
                  </a:cubicBezTo>
                  <a:cubicBezTo>
                    <a:pt x="470" y="282"/>
                    <a:pt x="470" y="440"/>
                    <a:pt x="470" y="512"/>
                  </a:cubicBezTo>
                  <a:close/>
                  <a:moveTo>
                    <a:pt x="347" y="577"/>
                  </a:moveTo>
                  <a:cubicBezTo>
                    <a:pt x="320" y="577"/>
                    <a:pt x="320" y="577"/>
                    <a:pt x="320" y="577"/>
                  </a:cubicBezTo>
                  <a:cubicBezTo>
                    <a:pt x="250" y="577"/>
                    <a:pt x="128" y="583"/>
                    <a:pt x="128" y="656"/>
                  </a:cubicBezTo>
                  <a:cubicBezTo>
                    <a:pt x="128" y="703"/>
                    <a:pt x="176" y="724"/>
                    <a:pt x="218" y="724"/>
                  </a:cubicBezTo>
                  <a:cubicBezTo>
                    <a:pt x="305" y="724"/>
                    <a:pt x="347" y="678"/>
                    <a:pt x="347" y="606"/>
                  </a:cubicBezTo>
                  <a:lnTo>
                    <a:pt x="347" y="577"/>
                  </a:lnTo>
                  <a:close/>
                  <a:moveTo>
                    <a:pt x="2909" y="560"/>
                  </a:moveTo>
                  <a:cubicBezTo>
                    <a:pt x="2909" y="596"/>
                    <a:pt x="2909" y="596"/>
                    <a:pt x="2909" y="596"/>
                  </a:cubicBezTo>
                  <a:cubicBezTo>
                    <a:pt x="2518" y="596"/>
                    <a:pt x="2518" y="596"/>
                    <a:pt x="2518" y="596"/>
                  </a:cubicBezTo>
                  <a:cubicBezTo>
                    <a:pt x="2527" y="671"/>
                    <a:pt x="2584" y="717"/>
                    <a:pt x="2656" y="717"/>
                  </a:cubicBezTo>
                  <a:cubicBezTo>
                    <a:pt x="2720" y="717"/>
                    <a:pt x="2762" y="687"/>
                    <a:pt x="2794" y="648"/>
                  </a:cubicBezTo>
                  <a:cubicBezTo>
                    <a:pt x="2885" y="717"/>
                    <a:pt x="2885" y="717"/>
                    <a:pt x="2885" y="717"/>
                  </a:cubicBezTo>
                  <a:cubicBezTo>
                    <a:pt x="2826" y="791"/>
                    <a:pt x="2750" y="820"/>
                    <a:pt x="2669" y="820"/>
                  </a:cubicBezTo>
                  <a:cubicBezTo>
                    <a:pt x="2514" y="820"/>
                    <a:pt x="2390" y="712"/>
                    <a:pt x="2390" y="551"/>
                  </a:cubicBezTo>
                  <a:cubicBezTo>
                    <a:pt x="2390" y="389"/>
                    <a:pt x="2514" y="282"/>
                    <a:pt x="2669" y="282"/>
                  </a:cubicBezTo>
                  <a:cubicBezTo>
                    <a:pt x="2812" y="282"/>
                    <a:pt x="2909" y="382"/>
                    <a:pt x="2909" y="560"/>
                  </a:cubicBezTo>
                  <a:close/>
                  <a:moveTo>
                    <a:pt x="2781" y="499"/>
                  </a:moveTo>
                  <a:cubicBezTo>
                    <a:pt x="2780" y="425"/>
                    <a:pt x="2731" y="378"/>
                    <a:pt x="2651" y="378"/>
                  </a:cubicBezTo>
                  <a:cubicBezTo>
                    <a:pt x="2575" y="378"/>
                    <a:pt x="2528" y="426"/>
                    <a:pt x="2518" y="499"/>
                  </a:cubicBezTo>
                  <a:lnTo>
                    <a:pt x="2781" y="499"/>
                  </a:lnTo>
                  <a:close/>
                  <a:moveTo>
                    <a:pt x="5256" y="282"/>
                  </a:moveTo>
                  <a:cubicBezTo>
                    <a:pt x="5180" y="282"/>
                    <a:pt x="5125" y="311"/>
                    <a:pt x="5088" y="377"/>
                  </a:cubicBezTo>
                  <a:cubicBezTo>
                    <a:pt x="5061" y="313"/>
                    <a:pt x="5007" y="282"/>
                    <a:pt x="4928" y="282"/>
                  </a:cubicBezTo>
                  <a:cubicBezTo>
                    <a:pt x="4842" y="282"/>
                    <a:pt x="4793" y="326"/>
                    <a:pt x="4771" y="374"/>
                  </a:cubicBezTo>
                  <a:cubicBezTo>
                    <a:pt x="4768" y="374"/>
                    <a:pt x="4768" y="374"/>
                    <a:pt x="4768" y="374"/>
                  </a:cubicBezTo>
                  <a:cubicBezTo>
                    <a:pt x="4768" y="294"/>
                    <a:pt x="4768" y="294"/>
                    <a:pt x="4768" y="294"/>
                  </a:cubicBezTo>
                  <a:cubicBezTo>
                    <a:pt x="4647" y="294"/>
                    <a:pt x="4647" y="294"/>
                    <a:pt x="4647" y="294"/>
                  </a:cubicBezTo>
                  <a:cubicBezTo>
                    <a:pt x="4647" y="807"/>
                    <a:pt x="4647" y="807"/>
                    <a:pt x="4647" y="807"/>
                  </a:cubicBezTo>
                  <a:cubicBezTo>
                    <a:pt x="4775" y="807"/>
                    <a:pt x="4775" y="807"/>
                    <a:pt x="4775" y="807"/>
                  </a:cubicBezTo>
                  <a:cubicBezTo>
                    <a:pt x="4775" y="527"/>
                    <a:pt x="4775" y="527"/>
                    <a:pt x="4775" y="527"/>
                  </a:cubicBezTo>
                  <a:cubicBezTo>
                    <a:pt x="4775" y="459"/>
                    <a:pt x="4808" y="397"/>
                    <a:pt x="4892" y="397"/>
                  </a:cubicBezTo>
                  <a:cubicBezTo>
                    <a:pt x="4954" y="397"/>
                    <a:pt x="4980" y="439"/>
                    <a:pt x="4980" y="502"/>
                  </a:cubicBezTo>
                  <a:cubicBezTo>
                    <a:pt x="4980" y="807"/>
                    <a:pt x="4980" y="807"/>
                    <a:pt x="4980" y="807"/>
                  </a:cubicBezTo>
                  <a:cubicBezTo>
                    <a:pt x="5108" y="807"/>
                    <a:pt x="5108" y="807"/>
                    <a:pt x="5108" y="807"/>
                  </a:cubicBezTo>
                  <a:cubicBezTo>
                    <a:pt x="5108" y="529"/>
                    <a:pt x="5108" y="529"/>
                    <a:pt x="5108" y="529"/>
                  </a:cubicBezTo>
                  <a:cubicBezTo>
                    <a:pt x="5108" y="463"/>
                    <a:pt x="5138" y="397"/>
                    <a:pt x="5218" y="397"/>
                  </a:cubicBezTo>
                  <a:cubicBezTo>
                    <a:pt x="5294" y="397"/>
                    <a:pt x="5313" y="452"/>
                    <a:pt x="5313" y="517"/>
                  </a:cubicBezTo>
                  <a:cubicBezTo>
                    <a:pt x="5313" y="807"/>
                    <a:pt x="5313" y="807"/>
                    <a:pt x="5313" y="807"/>
                  </a:cubicBezTo>
                  <a:cubicBezTo>
                    <a:pt x="5441" y="807"/>
                    <a:pt x="5441" y="807"/>
                    <a:pt x="5441" y="807"/>
                  </a:cubicBezTo>
                  <a:cubicBezTo>
                    <a:pt x="5441" y="502"/>
                    <a:pt x="5441" y="502"/>
                    <a:pt x="5441" y="502"/>
                  </a:cubicBezTo>
                  <a:cubicBezTo>
                    <a:pt x="5441" y="379"/>
                    <a:pt x="5393" y="282"/>
                    <a:pt x="5256" y="282"/>
                  </a:cubicBezTo>
                  <a:close/>
                  <a:moveTo>
                    <a:pt x="4514" y="512"/>
                  </a:moveTo>
                  <a:cubicBezTo>
                    <a:pt x="4514" y="807"/>
                    <a:pt x="4514" y="807"/>
                    <a:pt x="4514" y="807"/>
                  </a:cubicBezTo>
                  <a:cubicBezTo>
                    <a:pt x="4399" y="807"/>
                    <a:pt x="4399" y="807"/>
                    <a:pt x="4399" y="807"/>
                  </a:cubicBezTo>
                  <a:cubicBezTo>
                    <a:pt x="4399" y="737"/>
                    <a:pt x="4399" y="737"/>
                    <a:pt x="4399" y="737"/>
                  </a:cubicBezTo>
                  <a:cubicBezTo>
                    <a:pt x="4396" y="737"/>
                    <a:pt x="4396" y="737"/>
                    <a:pt x="4396" y="737"/>
                  </a:cubicBezTo>
                  <a:cubicBezTo>
                    <a:pt x="4359" y="794"/>
                    <a:pt x="4300" y="820"/>
                    <a:pt x="4231" y="820"/>
                  </a:cubicBezTo>
                  <a:cubicBezTo>
                    <a:pt x="4136" y="820"/>
                    <a:pt x="4044" y="767"/>
                    <a:pt x="4044" y="666"/>
                  </a:cubicBezTo>
                  <a:cubicBezTo>
                    <a:pt x="4044" y="499"/>
                    <a:pt x="4239" y="488"/>
                    <a:pt x="4367" y="488"/>
                  </a:cubicBezTo>
                  <a:cubicBezTo>
                    <a:pt x="4399" y="488"/>
                    <a:pt x="4399" y="488"/>
                    <a:pt x="4399" y="488"/>
                  </a:cubicBezTo>
                  <a:cubicBezTo>
                    <a:pt x="4399" y="474"/>
                    <a:pt x="4399" y="474"/>
                    <a:pt x="4399" y="474"/>
                  </a:cubicBezTo>
                  <a:cubicBezTo>
                    <a:pt x="4399" y="411"/>
                    <a:pt x="4350" y="378"/>
                    <a:pt x="4281" y="378"/>
                  </a:cubicBezTo>
                  <a:cubicBezTo>
                    <a:pt x="4228" y="378"/>
                    <a:pt x="4179" y="399"/>
                    <a:pt x="4145" y="431"/>
                  </a:cubicBezTo>
                  <a:cubicBezTo>
                    <a:pt x="4077" y="364"/>
                    <a:pt x="4077" y="364"/>
                    <a:pt x="4077" y="364"/>
                  </a:cubicBezTo>
                  <a:cubicBezTo>
                    <a:pt x="4134" y="306"/>
                    <a:pt x="4214" y="282"/>
                    <a:pt x="4295" y="282"/>
                  </a:cubicBezTo>
                  <a:cubicBezTo>
                    <a:pt x="4514" y="282"/>
                    <a:pt x="4514" y="440"/>
                    <a:pt x="4514" y="512"/>
                  </a:cubicBezTo>
                  <a:close/>
                  <a:moveTo>
                    <a:pt x="4391" y="577"/>
                  </a:moveTo>
                  <a:cubicBezTo>
                    <a:pt x="4365" y="577"/>
                    <a:pt x="4365" y="577"/>
                    <a:pt x="4365" y="577"/>
                  </a:cubicBezTo>
                  <a:cubicBezTo>
                    <a:pt x="4294" y="577"/>
                    <a:pt x="4173" y="583"/>
                    <a:pt x="4173" y="656"/>
                  </a:cubicBezTo>
                  <a:cubicBezTo>
                    <a:pt x="4173" y="703"/>
                    <a:pt x="4221" y="724"/>
                    <a:pt x="4262" y="724"/>
                  </a:cubicBezTo>
                  <a:cubicBezTo>
                    <a:pt x="4350" y="724"/>
                    <a:pt x="4391" y="678"/>
                    <a:pt x="4391" y="606"/>
                  </a:cubicBezTo>
                  <a:lnTo>
                    <a:pt x="4391" y="577"/>
                  </a:lnTo>
                  <a:close/>
                  <a:moveTo>
                    <a:pt x="3150" y="376"/>
                  </a:moveTo>
                  <a:cubicBezTo>
                    <a:pt x="3148" y="376"/>
                    <a:pt x="3148" y="376"/>
                    <a:pt x="3148" y="376"/>
                  </a:cubicBezTo>
                  <a:cubicBezTo>
                    <a:pt x="3148" y="294"/>
                    <a:pt x="3148" y="294"/>
                    <a:pt x="3148" y="294"/>
                  </a:cubicBezTo>
                  <a:cubicBezTo>
                    <a:pt x="3020" y="294"/>
                    <a:pt x="3020" y="294"/>
                    <a:pt x="3020" y="294"/>
                  </a:cubicBezTo>
                  <a:cubicBezTo>
                    <a:pt x="3020" y="807"/>
                    <a:pt x="3020" y="807"/>
                    <a:pt x="3020" y="807"/>
                  </a:cubicBezTo>
                  <a:cubicBezTo>
                    <a:pt x="3148" y="807"/>
                    <a:pt x="3148" y="807"/>
                    <a:pt x="3148" y="807"/>
                  </a:cubicBezTo>
                  <a:cubicBezTo>
                    <a:pt x="3148" y="533"/>
                    <a:pt x="3148" y="533"/>
                    <a:pt x="3148" y="533"/>
                  </a:cubicBezTo>
                  <a:cubicBezTo>
                    <a:pt x="3148" y="505"/>
                    <a:pt x="3165" y="403"/>
                    <a:pt x="3286" y="403"/>
                  </a:cubicBezTo>
                  <a:cubicBezTo>
                    <a:pt x="3306" y="403"/>
                    <a:pt x="3327" y="408"/>
                    <a:pt x="3348" y="413"/>
                  </a:cubicBezTo>
                  <a:cubicBezTo>
                    <a:pt x="3348" y="289"/>
                    <a:pt x="3348" y="289"/>
                    <a:pt x="3348" y="289"/>
                  </a:cubicBezTo>
                  <a:cubicBezTo>
                    <a:pt x="3333" y="285"/>
                    <a:pt x="3318" y="282"/>
                    <a:pt x="3302" y="282"/>
                  </a:cubicBezTo>
                  <a:cubicBezTo>
                    <a:pt x="3235" y="282"/>
                    <a:pt x="3178" y="317"/>
                    <a:pt x="3150" y="376"/>
                  </a:cubicBezTo>
                  <a:close/>
                  <a:moveTo>
                    <a:pt x="3805" y="0"/>
                  </a:moveTo>
                  <a:cubicBezTo>
                    <a:pt x="3933" y="0"/>
                    <a:pt x="3933" y="0"/>
                    <a:pt x="3933" y="0"/>
                  </a:cubicBezTo>
                  <a:cubicBezTo>
                    <a:pt x="3933" y="807"/>
                    <a:pt x="3933" y="807"/>
                    <a:pt x="3933" y="807"/>
                  </a:cubicBezTo>
                  <a:cubicBezTo>
                    <a:pt x="3812" y="807"/>
                    <a:pt x="3812" y="807"/>
                    <a:pt x="3812" y="807"/>
                  </a:cubicBezTo>
                  <a:cubicBezTo>
                    <a:pt x="3812" y="730"/>
                    <a:pt x="3812" y="730"/>
                    <a:pt x="3812" y="730"/>
                  </a:cubicBezTo>
                  <a:cubicBezTo>
                    <a:pt x="3809" y="730"/>
                    <a:pt x="3809" y="730"/>
                    <a:pt x="3809" y="730"/>
                  </a:cubicBezTo>
                  <a:cubicBezTo>
                    <a:pt x="3772" y="792"/>
                    <a:pt x="3705" y="820"/>
                    <a:pt x="3633" y="820"/>
                  </a:cubicBezTo>
                  <a:cubicBezTo>
                    <a:pt x="3475" y="820"/>
                    <a:pt x="3380" y="702"/>
                    <a:pt x="3380" y="551"/>
                  </a:cubicBezTo>
                  <a:cubicBezTo>
                    <a:pt x="3380" y="399"/>
                    <a:pt x="3482" y="282"/>
                    <a:pt x="3628" y="282"/>
                  </a:cubicBezTo>
                  <a:cubicBezTo>
                    <a:pt x="3724" y="282"/>
                    <a:pt x="3775" y="326"/>
                    <a:pt x="3802" y="360"/>
                  </a:cubicBezTo>
                  <a:cubicBezTo>
                    <a:pt x="3805" y="360"/>
                    <a:pt x="3805" y="360"/>
                    <a:pt x="3805" y="360"/>
                  </a:cubicBezTo>
                  <a:lnTo>
                    <a:pt x="3805" y="0"/>
                  </a:lnTo>
                  <a:close/>
                  <a:moveTo>
                    <a:pt x="3809" y="551"/>
                  </a:moveTo>
                  <a:cubicBezTo>
                    <a:pt x="3809" y="471"/>
                    <a:pt x="3753" y="397"/>
                    <a:pt x="3659" y="397"/>
                  </a:cubicBezTo>
                  <a:cubicBezTo>
                    <a:pt x="3565" y="397"/>
                    <a:pt x="3508" y="471"/>
                    <a:pt x="3508" y="551"/>
                  </a:cubicBezTo>
                  <a:cubicBezTo>
                    <a:pt x="3508" y="631"/>
                    <a:pt x="3565" y="704"/>
                    <a:pt x="3659" y="704"/>
                  </a:cubicBezTo>
                  <a:cubicBezTo>
                    <a:pt x="3753" y="704"/>
                    <a:pt x="3809" y="631"/>
                    <a:pt x="3809" y="55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  <p:sp>
          <p:nvSpPr>
            <p:cNvPr id="7" name="Freeform 6"/>
            <p:cNvSpPr>
              <a:spLocks noSelect="1"/>
            </p:cNvSpPr>
            <p:nvPr userDrawn="1"/>
          </p:nvSpPr>
          <p:spPr bwMode="auto">
            <a:xfrm>
              <a:off x="614" y="232"/>
              <a:ext cx="1020" cy="419"/>
            </a:xfrm>
            <a:custGeom>
              <a:avLst/>
              <a:gdLst>
                <a:gd name="T0" fmla="*/ 1242 w 5100"/>
                <a:gd name="T1" fmla="*/ 1312 h 2093"/>
                <a:gd name="T2" fmla="*/ 1412 w 5100"/>
                <a:gd name="T3" fmla="*/ 1769 h 2093"/>
                <a:gd name="T4" fmla="*/ 1252 w 5100"/>
                <a:gd name="T5" fmla="*/ 1978 h 2093"/>
                <a:gd name="T6" fmla="*/ 1253 w 5100"/>
                <a:gd name="T7" fmla="*/ 2093 h 2093"/>
                <a:gd name="T8" fmla="*/ 1420 w 5100"/>
                <a:gd name="T9" fmla="*/ 1324 h 2093"/>
                <a:gd name="T10" fmla="*/ 1117 w 5100"/>
                <a:gd name="T11" fmla="*/ 1580 h 2093"/>
                <a:gd name="T12" fmla="*/ 1268 w 5100"/>
                <a:gd name="T13" fmla="*/ 1728 h 2093"/>
                <a:gd name="T14" fmla="*/ 655 w 5100"/>
                <a:gd name="T15" fmla="*/ 1850 h 2093"/>
                <a:gd name="T16" fmla="*/ 642 w 5100"/>
                <a:gd name="T17" fmla="*/ 1747 h 2093"/>
                <a:gd name="T18" fmla="*/ 895 w 5100"/>
                <a:gd name="T19" fmla="*/ 1590 h 2093"/>
                <a:gd name="T20" fmla="*/ 637 w 5100"/>
                <a:gd name="T21" fmla="*/ 1408 h 2093"/>
                <a:gd name="T22" fmla="*/ 287 w 5100"/>
                <a:gd name="T23" fmla="*/ 1312 h 2093"/>
                <a:gd name="T24" fmla="*/ 271 w 5100"/>
                <a:gd name="T25" fmla="*/ 1433 h 2093"/>
                <a:gd name="T26" fmla="*/ 5 w 5100"/>
                <a:gd name="T27" fmla="*/ 1837 h 2093"/>
                <a:gd name="T28" fmla="*/ 133 w 5100"/>
                <a:gd name="T29" fmla="*/ 1406 h 2093"/>
                <a:gd name="T30" fmla="*/ 1689 w 5100"/>
                <a:gd name="T31" fmla="*/ 1324 h 2093"/>
                <a:gd name="T32" fmla="*/ 1689 w 5100"/>
                <a:gd name="T33" fmla="*/ 1837 h 2093"/>
                <a:gd name="T34" fmla="*/ 1752 w 5100"/>
                <a:gd name="T35" fmla="*/ 1227 h 2093"/>
                <a:gd name="T36" fmla="*/ 1836 w 5100"/>
                <a:gd name="T37" fmla="*/ 1150 h 2093"/>
                <a:gd name="T38" fmla="*/ 2218 w 5100"/>
                <a:gd name="T39" fmla="*/ 1850 h 2093"/>
                <a:gd name="T40" fmla="*/ 2218 w 5100"/>
                <a:gd name="T41" fmla="*/ 1734 h 2093"/>
                <a:gd name="T42" fmla="*/ 2369 w 5100"/>
                <a:gd name="T43" fmla="*/ 1581 h 2093"/>
                <a:gd name="T44" fmla="*/ 333 w 5100"/>
                <a:gd name="T45" fmla="*/ 502 h 2093"/>
                <a:gd name="T46" fmla="*/ 128 w 5100"/>
                <a:gd name="T47" fmla="*/ 808 h 2093"/>
                <a:gd name="T48" fmla="*/ 122 w 5100"/>
                <a:gd name="T49" fmla="*/ 295 h 2093"/>
                <a:gd name="T50" fmla="*/ 281 w 5100"/>
                <a:gd name="T51" fmla="*/ 282 h 2093"/>
                <a:gd name="T52" fmla="*/ 794 w 5100"/>
                <a:gd name="T53" fmla="*/ 502 h 2093"/>
                <a:gd name="T54" fmla="*/ 666 w 5100"/>
                <a:gd name="T55" fmla="*/ 517 h 2093"/>
                <a:gd name="T56" fmla="*/ 461 w 5100"/>
                <a:gd name="T57" fmla="*/ 808 h 2093"/>
                <a:gd name="T58" fmla="*/ 3642 w 5100"/>
                <a:gd name="T59" fmla="*/ 551 h 2093"/>
                <a:gd name="T60" fmla="*/ 3920 w 5100"/>
                <a:gd name="T61" fmla="*/ 282 h 2093"/>
                <a:gd name="T62" fmla="*/ 3920 w 5100"/>
                <a:gd name="T63" fmla="*/ 397 h 2093"/>
                <a:gd name="T64" fmla="*/ 2596 w 5100"/>
                <a:gd name="T65" fmla="*/ 282 h 2093"/>
                <a:gd name="T66" fmla="*/ 2875 w 5100"/>
                <a:gd name="T67" fmla="*/ 551 h 2093"/>
                <a:gd name="T68" fmla="*/ 2446 w 5100"/>
                <a:gd name="T69" fmla="*/ 551 h 2093"/>
                <a:gd name="T70" fmla="*/ 2596 w 5100"/>
                <a:gd name="T71" fmla="*/ 705 h 2093"/>
                <a:gd name="T72" fmla="*/ 1952 w 5100"/>
                <a:gd name="T73" fmla="*/ 295 h 2093"/>
                <a:gd name="T74" fmla="*/ 2082 w 5100"/>
                <a:gd name="T75" fmla="*/ 376 h 2093"/>
                <a:gd name="T76" fmla="*/ 2280 w 5100"/>
                <a:gd name="T77" fmla="*/ 413 h 2093"/>
                <a:gd name="T78" fmla="*/ 2080 w 5100"/>
                <a:gd name="T79" fmla="*/ 808 h 2093"/>
                <a:gd name="T80" fmla="*/ 1312 w 5100"/>
                <a:gd name="T81" fmla="*/ 648 h 2093"/>
                <a:gd name="T82" fmla="*/ 1428 w 5100"/>
                <a:gd name="T83" fmla="*/ 596 h 2093"/>
                <a:gd name="T84" fmla="*/ 909 w 5100"/>
                <a:gd name="T85" fmla="*/ 551 h 2093"/>
                <a:gd name="T86" fmla="*/ 1299 w 5100"/>
                <a:gd name="T87" fmla="*/ 500 h 2093"/>
                <a:gd name="T88" fmla="*/ 1711 w 5100"/>
                <a:gd name="T89" fmla="*/ 295 h 2093"/>
                <a:gd name="T90" fmla="*/ 1711 w 5100"/>
                <a:gd name="T91" fmla="*/ 404 h 2093"/>
                <a:gd name="T92" fmla="*/ 1852 w 5100"/>
                <a:gd name="T93" fmla="*/ 695 h 2093"/>
                <a:gd name="T94" fmla="*/ 1583 w 5100"/>
                <a:gd name="T95" fmla="*/ 639 h 2093"/>
                <a:gd name="T96" fmla="*/ 1477 w 5100"/>
                <a:gd name="T97" fmla="*/ 295 h 2093"/>
                <a:gd name="T98" fmla="*/ 1711 w 5100"/>
                <a:gd name="T99" fmla="*/ 147 h 2093"/>
                <a:gd name="T100" fmla="*/ 4293 w 5100"/>
                <a:gd name="T101" fmla="*/ 551 h 2093"/>
                <a:gd name="T102" fmla="*/ 4572 w 5100"/>
                <a:gd name="T103" fmla="*/ 282 h 2093"/>
                <a:gd name="T104" fmla="*/ 4572 w 5100"/>
                <a:gd name="T105" fmla="*/ 397 h 2093"/>
                <a:gd name="T106" fmla="*/ 3295 w 5100"/>
                <a:gd name="T107" fmla="*/ 282 h 2093"/>
                <a:gd name="T108" fmla="*/ 3116 w 5100"/>
                <a:gd name="T109" fmla="*/ 295 h 2093"/>
                <a:gd name="T110" fmla="*/ 3123 w 5100"/>
                <a:gd name="T111" fmla="*/ 1051 h 2093"/>
                <a:gd name="T112" fmla="*/ 3300 w 5100"/>
                <a:gd name="T113" fmla="*/ 820 h 2093"/>
                <a:gd name="T114" fmla="*/ 3269 w 5100"/>
                <a:gd name="T115" fmla="*/ 705 h 2093"/>
                <a:gd name="T116" fmla="*/ 3420 w 5100"/>
                <a:gd name="T117" fmla="*/ 551 h 2093"/>
                <a:gd name="T118" fmla="*/ 5100 w 5100"/>
                <a:gd name="T119" fmla="*/ 808 h 2093"/>
                <a:gd name="T120" fmla="*/ 5100 w 5100"/>
                <a:gd name="T121" fmla="*/ 0 h 209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5100" h="2093">
                  <a:moveTo>
                    <a:pt x="1420" y="1401"/>
                  </a:moveTo>
                  <a:cubicBezTo>
                    <a:pt x="1418" y="1401"/>
                    <a:pt x="1418" y="1401"/>
                    <a:pt x="1418" y="1401"/>
                  </a:cubicBezTo>
                  <a:cubicBezTo>
                    <a:pt x="1381" y="1339"/>
                    <a:pt x="1314" y="1312"/>
                    <a:pt x="1242" y="1312"/>
                  </a:cubicBezTo>
                  <a:cubicBezTo>
                    <a:pt x="1084" y="1312"/>
                    <a:pt x="989" y="1429"/>
                    <a:pt x="989" y="1581"/>
                  </a:cubicBezTo>
                  <a:cubicBezTo>
                    <a:pt x="989" y="1726"/>
                    <a:pt x="1090" y="1843"/>
                    <a:pt x="1244" y="1843"/>
                  </a:cubicBezTo>
                  <a:cubicBezTo>
                    <a:pt x="1308" y="1843"/>
                    <a:pt x="1374" y="1819"/>
                    <a:pt x="1412" y="1769"/>
                  </a:cubicBezTo>
                  <a:cubicBezTo>
                    <a:pt x="1414" y="1769"/>
                    <a:pt x="1414" y="1769"/>
                    <a:pt x="1414" y="1769"/>
                  </a:cubicBezTo>
                  <a:cubicBezTo>
                    <a:pt x="1414" y="1806"/>
                    <a:pt x="1414" y="1806"/>
                    <a:pt x="1414" y="1806"/>
                  </a:cubicBezTo>
                  <a:cubicBezTo>
                    <a:pt x="1414" y="1907"/>
                    <a:pt x="1375" y="1978"/>
                    <a:pt x="1252" y="1978"/>
                  </a:cubicBezTo>
                  <a:cubicBezTo>
                    <a:pt x="1180" y="1978"/>
                    <a:pt x="1127" y="1951"/>
                    <a:pt x="1075" y="1904"/>
                  </a:cubicBezTo>
                  <a:cubicBezTo>
                    <a:pt x="999" y="2009"/>
                    <a:pt x="999" y="2009"/>
                    <a:pt x="999" y="2009"/>
                  </a:cubicBezTo>
                  <a:cubicBezTo>
                    <a:pt x="1071" y="2073"/>
                    <a:pt x="1158" y="2093"/>
                    <a:pt x="1253" y="2093"/>
                  </a:cubicBezTo>
                  <a:cubicBezTo>
                    <a:pt x="1452" y="2093"/>
                    <a:pt x="1542" y="1976"/>
                    <a:pt x="1542" y="1791"/>
                  </a:cubicBezTo>
                  <a:cubicBezTo>
                    <a:pt x="1542" y="1324"/>
                    <a:pt x="1542" y="1324"/>
                    <a:pt x="1542" y="1324"/>
                  </a:cubicBezTo>
                  <a:cubicBezTo>
                    <a:pt x="1420" y="1324"/>
                    <a:pt x="1420" y="1324"/>
                    <a:pt x="1420" y="1324"/>
                  </a:cubicBezTo>
                  <a:lnTo>
                    <a:pt x="1420" y="1401"/>
                  </a:lnTo>
                  <a:close/>
                  <a:moveTo>
                    <a:pt x="1268" y="1728"/>
                  </a:moveTo>
                  <a:cubicBezTo>
                    <a:pt x="1181" y="1728"/>
                    <a:pt x="1117" y="1661"/>
                    <a:pt x="1117" y="1580"/>
                  </a:cubicBezTo>
                  <a:cubicBezTo>
                    <a:pt x="1117" y="1489"/>
                    <a:pt x="1179" y="1427"/>
                    <a:pt x="1269" y="1427"/>
                  </a:cubicBezTo>
                  <a:cubicBezTo>
                    <a:pt x="1362" y="1427"/>
                    <a:pt x="1420" y="1489"/>
                    <a:pt x="1420" y="1577"/>
                  </a:cubicBezTo>
                  <a:cubicBezTo>
                    <a:pt x="1420" y="1663"/>
                    <a:pt x="1363" y="1728"/>
                    <a:pt x="1268" y="1728"/>
                  </a:cubicBezTo>
                  <a:close/>
                  <a:moveTo>
                    <a:pt x="655" y="1312"/>
                  </a:moveTo>
                  <a:cubicBezTo>
                    <a:pt x="500" y="1312"/>
                    <a:pt x="376" y="1419"/>
                    <a:pt x="376" y="1581"/>
                  </a:cubicBezTo>
                  <a:cubicBezTo>
                    <a:pt x="376" y="1742"/>
                    <a:pt x="500" y="1850"/>
                    <a:pt x="655" y="1850"/>
                  </a:cubicBezTo>
                  <a:cubicBezTo>
                    <a:pt x="736" y="1850"/>
                    <a:pt x="812" y="1821"/>
                    <a:pt x="871" y="1747"/>
                  </a:cubicBezTo>
                  <a:cubicBezTo>
                    <a:pt x="780" y="1678"/>
                    <a:pt x="780" y="1678"/>
                    <a:pt x="780" y="1678"/>
                  </a:cubicBezTo>
                  <a:cubicBezTo>
                    <a:pt x="748" y="1717"/>
                    <a:pt x="706" y="1747"/>
                    <a:pt x="642" y="1747"/>
                  </a:cubicBezTo>
                  <a:cubicBezTo>
                    <a:pt x="570" y="1747"/>
                    <a:pt x="513" y="1701"/>
                    <a:pt x="504" y="1626"/>
                  </a:cubicBezTo>
                  <a:cubicBezTo>
                    <a:pt x="895" y="1626"/>
                    <a:pt x="895" y="1626"/>
                    <a:pt x="895" y="1626"/>
                  </a:cubicBezTo>
                  <a:cubicBezTo>
                    <a:pt x="895" y="1590"/>
                    <a:pt x="895" y="1590"/>
                    <a:pt x="895" y="1590"/>
                  </a:cubicBezTo>
                  <a:cubicBezTo>
                    <a:pt x="895" y="1412"/>
                    <a:pt x="798" y="1312"/>
                    <a:pt x="655" y="1312"/>
                  </a:cubicBezTo>
                  <a:close/>
                  <a:moveTo>
                    <a:pt x="504" y="1529"/>
                  </a:moveTo>
                  <a:cubicBezTo>
                    <a:pt x="514" y="1456"/>
                    <a:pt x="561" y="1408"/>
                    <a:pt x="637" y="1408"/>
                  </a:cubicBezTo>
                  <a:cubicBezTo>
                    <a:pt x="717" y="1408"/>
                    <a:pt x="766" y="1455"/>
                    <a:pt x="767" y="1529"/>
                  </a:cubicBezTo>
                  <a:lnTo>
                    <a:pt x="504" y="1529"/>
                  </a:lnTo>
                  <a:close/>
                  <a:moveTo>
                    <a:pt x="287" y="1312"/>
                  </a:moveTo>
                  <a:cubicBezTo>
                    <a:pt x="303" y="1312"/>
                    <a:pt x="318" y="1315"/>
                    <a:pt x="333" y="1319"/>
                  </a:cubicBezTo>
                  <a:cubicBezTo>
                    <a:pt x="333" y="1443"/>
                    <a:pt x="333" y="1443"/>
                    <a:pt x="333" y="1443"/>
                  </a:cubicBezTo>
                  <a:cubicBezTo>
                    <a:pt x="312" y="1438"/>
                    <a:pt x="291" y="1433"/>
                    <a:pt x="271" y="1433"/>
                  </a:cubicBezTo>
                  <a:cubicBezTo>
                    <a:pt x="150" y="1433"/>
                    <a:pt x="133" y="1535"/>
                    <a:pt x="133" y="1563"/>
                  </a:cubicBezTo>
                  <a:cubicBezTo>
                    <a:pt x="133" y="1837"/>
                    <a:pt x="133" y="1837"/>
                    <a:pt x="133" y="1837"/>
                  </a:cubicBezTo>
                  <a:cubicBezTo>
                    <a:pt x="5" y="1837"/>
                    <a:pt x="5" y="1837"/>
                    <a:pt x="5" y="1837"/>
                  </a:cubicBezTo>
                  <a:cubicBezTo>
                    <a:pt x="5" y="1324"/>
                    <a:pt x="5" y="1324"/>
                    <a:pt x="5" y="1324"/>
                  </a:cubicBezTo>
                  <a:cubicBezTo>
                    <a:pt x="133" y="1324"/>
                    <a:pt x="133" y="1324"/>
                    <a:pt x="133" y="1324"/>
                  </a:cubicBezTo>
                  <a:cubicBezTo>
                    <a:pt x="133" y="1406"/>
                    <a:pt x="133" y="1406"/>
                    <a:pt x="133" y="1406"/>
                  </a:cubicBezTo>
                  <a:cubicBezTo>
                    <a:pt x="135" y="1406"/>
                    <a:pt x="135" y="1406"/>
                    <a:pt x="135" y="1406"/>
                  </a:cubicBezTo>
                  <a:cubicBezTo>
                    <a:pt x="163" y="1347"/>
                    <a:pt x="220" y="1312"/>
                    <a:pt x="287" y="1312"/>
                  </a:cubicBezTo>
                  <a:close/>
                  <a:moveTo>
                    <a:pt x="1689" y="1324"/>
                  </a:moveTo>
                  <a:cubicBezTo>
                    <a:pt x="1818" y="1324"/>
                    <a:pt x="1818" y="1324"/>
                    <a:pt x="1818" y="1324"/>
                  </a:cubicBezTo>
                  <a:cubicBezTo>
                    <a:pt x="1818" y="1837"/>
                    <a:pt x="1818" y="1837"/>
                    <a:pt x="1818" y="1837"/>
                  </a:cubicBezTo>
                  <a:cubicBezTo>
                    <a:pt x="1689" y="1837"/>
                    <a:pt x="1689" y="1837"/>
                    <a:pt x="1689" y="1837"/>
                  </a:cubicBezTo>
                  <a:lnTo>
                    <a:pt x="1689" y="1324"/>
                  </a:lnTo>
                  <a:close/>
                  <a:moveTo>
                    <a:pt x="1836" y="1150"/>
                  </a:moveTo>
                  <a:cubicBezTo>
                    <a:pt x="1836" y="1194"/>
                    <a:pt x="1799" y="1227"/>
                    <a:pt x="1752" y="1227"/>
                  </a:cubicBezTo>
                  <a:cubicBezTo>
                    <a:pt x="1705" y="1227"/>
                    <a:pt x="1671" y="1191"/>
                    <a:pt x="1671" y="1150"/>
                  </a:cubicBezTo>
                  <a:cubicBezTo>
                    <a:pt x="1671" y="1110"/>
                    <a:pt x="1705" y="1073"/>
                    <a:pt x="1752" y="1073"/>
                  </a:cubicBezTo>
                  <a:cubicBezTo>
                    <a:pt x="1799" y="1073"/>
                    <a:pt x="1836" y="1107"/>
                    <a:pt x="1836" y="1150"/>
                  </a:cubicBezTo>
                  <a:close/>
                  <a:moveTo>
                    <a:pt x="2218" y="1312"/>
                  </a:moveTo>
                  <a:cubicBezTo>
                    <a:pt x="2063" y="1312"/>
                    <a:pt x="1939" y="1419"/>
                    <a:pt x="1939" y="1581"/>
                  </a:cubicBezTo>
                  <a:cubicBezTo>
                    <a:pt x="1939" y="1742"/>
                    <a:pt x="2063" y="1850"/>
                    <a:pt x="2218" y="1850"/>
                  </a:cubicBezTo>
                  <a:cubicBezTo>
                    <a:pt x="2373" y="1850"/>
                    <a:pt x="2497" y="1742"/>
                    <a:pt x="2497" y="1581"/>
                  </a:cubicBezTo>
                  <a:cubicBezTo>
                    <a:pt x="2497" y="1419"/>
                    <a:pt x="2373" y="1312"/>
                    <a:pt x="2218" y="1312"/>
                  </a:cubicBezTo>
                  <a:close/>
                  <a:moveTo>
                    <a:pt x="2218" y="1734"/>
                  </a:moveTo>
                  <a:cubicBezTo>
                    <a:pt x="2124" y="1734"/>
                    <a:pt x="2068" y="1661"/>
                    <a:pt x="2068" y="1581"/>
                  </a:cubicBezTo>
                  <a:cubicBezTo>
                    <a:pt x="2068" y="1501"/>
                    <a:pt x="2124" y="1427"/>
                    <a:pt x="2218" y="1427"/>
                  </a:cubicBezTo>
                  <a:cubicBezTo>
                    <a:pt x="2312" y="1427"/>
                    <a:pt x="2369" y="1501"/>
                    <a:pt x="2369" y="1581"/>
                  </a:cubicBezTo>
                  <a:cubicBezTo>
                    <a:pt x="2369" y="1661"/>
                    <a:pt x="2312" y="1734"/>
                    <a:pt x="2218" y="1734"/>
                  </a:cubicBezTo>
                  <a:close/>
                  <a:moveTo>
                    <a:pt x="333" y="808"/>
                  </a:moveTo>
                  <a:cubicBezTo>
                    <a:pt x="333" y="502"/>
                    <a:pt x="333" y="502"/>
                    <a:pt x="333" y="502"/>
                  </a:cubicBezTo>
                  <a:cubicBezTo>
                    <a:pt x="333" y="439"/>
                    <a:pt x="307" y="397"/>
                    <a:pt x="245" y="397"/>
                  </a:cubicBezTo>
                  <a:cubicBezTo>
                    <a:pt x="161" y="397"/>
                    <a:pt x="128" y="459"/>
                    <a:pt x="128" y="528"/>
                  </a:cubicBezTo>
                  <a:cubicBezTo>
                    <a:pt x="128" y="808"/>
                    <a:pt x="128" y="808"/>
                    <a:pt x="128" y="808"/>
                  </a:cubicBezTo>
                  <a:cubicBezTo>
                    <a:pt x="0" y="808"/>
                    <a:pt x="0" y="808"/>
                    <a:pt x="0" y="808"/>
                  </a:cubicBezTo>
                  <a:cubicBezTo>
                    <a:pt x="0" y="295"/>
                    <a:pt x="0" y="295"/>
                    <a:pt x="0" y="295"/>
                  </a:cubicBezTo>
                  <a:cubicBezTo>
                    <a:pt x="122" y="295"/>
                    <a:pt x="122" y="295"/>
                    <a:pt x="122" y="295"/>
                  </a:cubicBezTo>
                  <a:cubicBezTo>
                    <a:pt x="122" y="375"/>
                    <a:pt x="122" y="375"/>
                    <a:pt x="122" y="375"/>
                  </a:cubicBezTo>
                  <a:cubicBezTo>
                    <a:pt x="124" y="375"/>
                    <a:pt x="124" y="375"/>
                    <a:pt x="124" y="375"/>
                  </a:cubicBezTo>
                  <a:cubicBezTo>
                    <a:pt x="146" y="327"/>
                    <a:pt x="195" y="282"/>
                    <a:pt x="281" y="282"/>
                  </a:cubicBezTo>
                  <a:cubicBezTo>
                    <a:pt x="360" y="282"/>
                    <a:pt x="414" y="313"/>
                    <a:pt x="441" y="377"/>
                  </a:cubicBezTo>
                  <a:cubicBezTo>
                    <a:pt x="478" y="312"/>
                    <a:pt x="533" y="282"/>
                    <a:pt x="610" y="282"/>
                  </a:cubicBezTo>
                  <a:cubicBezTo>
                    <a:pt x="746" y="282"/>
                    <a:pt x="794" y="379"/>
                    <a:pt x="794" y="502"/>
                  </a:cubicBezTo>
                  <a:cubicBezTo>
                    <a:pt x="794" y="808"/>
                    <a:pt x="794" y="808"/>
                    <a:pt x="794" y="808"/>
                  </a:cubicBezTo>
                  <a:cubicBezTo>
                    <a:pt x="666" y="808"/>
                    <a:pt x="666" y="808"/>
                    <a:pt x="666" y="808"/>
                  </a:cubicBezTo>
                  <a:cubicBezTo>
                    <a:pt x="666" y="517"/>
                    <a:pt x="666" y="517"/>
                    <a:pt x="666" y="517"/>
                  </a:cubicBezTo>
                  <a:cubicBezTo>
                    <a:pt x="666" y="453"/>
                    <a:pt x="647" y="397"/>
                    <a:pt x="571" y="397"/>
                  </a:cubicBezTo>
                  <a:cubicBezTo>
                    <a:pt x="491" y="397"/>
                    <a:pt x="461" y="464"/>
                    <a:pt x="461" y="530"/>
                  </a:cubicBezTo>
                  <a:cubicBezTo>
                    <a:pt x="461" y="808"/>
                    <a:pt x="461" y="808"/>
                    <a:pt x="461" y="808"/>
                  </a:cubicBezTo>
                  <a:lnTo>
                    <a:pt x="333" y="808"/>
                  </a:lnTo>
                  <a:close/>
                  <a:moveTo>
                    <a:pt x="3920" y="282"/>
                  </a:moveTo>
                  <a:cubicBezTo>
                    <a:pt x="3766" y="282"/>
                    <a:pt x="3642" y="390"/>
                    <a:pt x="3642" y="551"/>
                  </a:cubicBezTo>
                  <a:cubicBezTo>
                    <a:pt x="3642" y="713"/>
                    <a:pt x="3766" y="820"/>
                    <a:pt x="3920" y="820"/>
                  </a:cubicBezTo>
                  <a:cubicBezTo>
                    <a:pt x="4075" y="820"/>
                    <a:pt x="4199" y="713"/>
                    <a:pt x="4199" y="551"/>
                  </a:cubicBezTo>
                  <a:cubicBezTo>
                    <a:pt x="4199" y="390"/>
                    <a:pt x="4075" y="282"/>
                    <a:pt x="3920" y="282"/>
                  </a:cubicBezTo>
                  <a:close/>
                  <a:moveTo>
                    <a:pt x="3920" y="705"/>
                  </a:moveTo>
                  <a:cubicBezTo>
                    <a:pt x="3826" y="705"/>
                    <a:pt x="3770" y="631"/>
                    <a:pt x="3770" y="551"/>
                  </a:cubicBezTo>
                  <a:cubicBezTo>
                    <a:pt x="3770" y="471"/>
                    <a:pt x="3826" y="397"/>
                    <a:pt x="3920" y="397"/>
                  </a:cubicBezTo>
                  <a:cubicBezTo>
                    <a:pt x="4014" y="397"/>
                    <a:pt x="4071" y="471"/>
                    <a:pt x="4071" y="551"/>
                  </a:cubicBezTo>
                  <a:cubicBezTo>
                    <a:pt x="4071" y="631"/>
                    <a:pt x="4014" y="705"/>
                    <a:pt x="3920" y="705"/>
                  </a:cubicBezTo>
                  <a:close/>
                  <a:moveTo>
                    <a:pt x="2596" y="282"/>
                  </a:moveTo>
                  <a:cubicBezTo>
                    <a:pt x="2441" y="282"/>
                    <a:pt x="2317" y="390"/>
                    <a:pt x="2317" y="551"/>
                  </a:cubicBezTo>
                  <a:cubicBezTo>
                    <a:pt x="2317" y="713"/>
                    <a:pt x="2441" y="820"/>
                    <a:pt x="2596" y="820"/>
                  </a:cubicBezTo>
                  <a:cubicBezTo>
                    <a:pt x="2751" y="820"/>
                    <a:pt x="2875" y="713"/>
                    <a:pt x="2875" y="551"/>
                  </a:cubicBezTo>
                  <a:cubicBezTo>
                    <a:pt x="2875" y="390"/>
                    <a:pt x="2751" y="282"/>
                    <a:pt x="2596" y="282"/>
                  </a:cubicBezTo>
                  <a:close/>
                  <a:moveTo>
                    <a:pt x="2596" y="705"/>
                  </a:moveTo>
                  <a:cubicBezTo>
                    <a:pt x="2502" y="705"/>
                    <a:pt x="2446" y="631"/>
                    <a:pt x="2446" y="551"/>
                  </a:cubicBezTo>
                  <a:cubicBezTo>
                    <a:pt x="2446" y="471"/>
                    <a:pt x="2502" y="397"/>
                    <a:pt x="2596" y="397"/>
                  </a:cubicBezTo>
                  <a:cubicBezTo>
                    <a:pt x="2690" y="397"/>
                    <a:pt x="2747" y="471"/>
                    <a:pt x="2747" y="551"/>
                  </a:cubicBezTo>
                  <a:cubicBezTo>
                    <a:pt x="2747" y="631"/>
                    <a:pt x="2690" y="705"/>
                    <a:pt x="2596" y="705"/>
                  </a:cubicBezTo>
                  <a:close/>
                  <a:moveTo>
                    <a:pt x="2080" y="808"/>
                  </a:moveTo>
                  <a:cubicBezTo>
                    <a:pt x="1952" y="808"/>
                    <a:pt x="1952" y="808"/>
                    <a:pt x="1952" y="808"/>
                  </a:cubicBezTo>
                  <a:cubicBezTo>
                    <a:pt x="1952" y="295"/>
                    <a:pt x="1952" y="295"/>
                    <a:pt x="1952" y="295"/>
                  </a:cubicBezTo>
                  <a:cubicBezTo>
                    <a:pt x="2080" y="295"/>
                    <a:pt x="2080" y="295"/>
                    <a:pt x="2080" y="295"/>
                  </a:cubicBezTo>
                  <a:cubicBezTo>
                    <a:pt x="2080" y="376"/>
                    <a:pt x="2080" y="376"/>
                    <a:pt x="2080" y="376"/>
                  </a:cubicBezTo>
                  <a:cubicBezTo>
                    <a:pt x="2082" y="376"/>
                    <a:pt x="2082" y="376"/>
                    <a:pt x="2082" y="376"/>
                  </a:cubicBezTo>
                  <a:cubicBezTo>
                    <a:pt x="2110" y="317"/>
                    <a:pt x="2167" y="282"/>
                    <a:pt x="2234" y="282"/>
                  </a:cubicBezTo>
                  <a:cubicBezTo>
                    <a:pt x="2250" y="282"/>
                    <a:pt x="2265" y="285"/>
                    <a:pt x="2280" y="290"/>
                  </a:cubicBezTo>
                  <a:cubicBezTo>
                    <a:pt x="2280" y="413"/>
                    <a:pt x="2280" y="413"/>
                    <a:pt x="2280" y="413"/>
                  </a:cubicBezTo>
                  <a:cubicBezTo>
                    <a:pt x="2258" y="408"/>
                    <a:pt x="2238" y="404"/>
                    <a:pt x="2218" y="404"/>
                  </a:cubicBezTo>
                  <a:cubicBezTo>
                    <a:pt x="2097" y="404"/>
                    <a:pt x="2080" y="505"/>
                    <a:pt x="2080" y="533"/>
                  </a:cubicBezTo>
                  <a:lnTo>
                    <a:pt x="2080" y="808"/>
                  </a:lnTo>
                  <a:close/>
                  <a:moveTo>
                    <a:pt x="1187" y="820"/>
                  </a:moveTo>
                  <a:cubicBezTo>
                    <a:pt x="1269" y="820"/>
                    <a:pt x="1344" y="792"/>
                    <a:pt x="1404" y="718"/>
                  </a:cubicBezTo>
                  <a:cubicBezTo>
                    <a:pt x="1312" y="648"/>
                    <a:pt x="1312" y="648"/>
                    <a:pt x="1312" y="648"/>
                  </a:cubicBezTo>
                  <a:cubicBezTo>
                    <a:pt x="1280" y="688"/>
                    <a:pt x="1239" y="718"/>
                    <a:pt x="1175" y="718"/>
                  </a:cubicBezTo>
                  <a:cubicBezTo>
                    <a:pt x="1103" y="718"/>
                    <a:pt x="1045" y="672"/>
                    <a:pt x="1037" y="596"/>
                  </a:cubicBezTo>
                  <a:cubicBezTo>
                    <a:pt x="1428" y="596"/>
                    <a:pt x="1428" y="596"/>
                    <a:pt x="1428" y="596"/>
                  </a:cubicBezTo>
                  <a:cubicBezTo>
                    <a:pt x="1428" y="561"/>
                    <a:pt x="1428" y="561"/>
                    <a:pt x="1428" y="561"/>
                  </a:cubicBezTo>
                  <a:cubicBezTo>
                    <a:pt x="1428" y="383"/>
                    <a:pt x="1330" y="282"/>
                    <a:pt x="1187" y="282"/>
                  </a:cubicBezTo>
                  <a:cubicBezTo>
                    <a:pt x="1033" y="282"/>
                    <a:pt x="909" y="390"/>
                    <a:pt x="909" y="551"/>
                  </a:cubicBezTo>
                  <a:cubicBezTo>
                    <a:pt x="909" y="713"/>
                    <a:pt x="1033" y="820"/>
                    <a:pt x="1187" y="820"/>
                  </a:cubicBezTo>
                  <a:close/>
                  <a:moveTo>
                    <a:pt x="1169" y="378"/>
                  </a:moveTo>
                  <a:cubicBezTo>
                    <a:pt x="1249" y="378"/>
                    <a:pt x="1298" y="425"/>
                    <a:pt x="1299" y="500"/>
                  </a:cubicBezTo>
                  <a:cubicBezTo>
                    <a:pt x="1037" y="500"/>
                    <a:pt x="1037" y="500"/>
                    <a:pt x="1037" y="500"/>
                  </a:cubicBezTo>
                  <a:cubicBezTo>
                    <a:pt x="1046" y="426"/>
                    <a:pt x="1093" y="378"/>
                    <a:pt x="1169" y="378"/>
                  </a:cubicBezTo>
                  <a:close/>
                  <a:moveTo>
                    <a:pt x="1711" y="295"/>
                  </a:moveTo>
                  <a:cubicBezTo>
                    <a:pt x="1852" y="295"/>
                    <a:pt x="1852" y="295"/>
                    <a:pt x="1852" y="295"/>
                  </a:cubicBezTo>
                  <a:cubicBezTo>
                    <a:pt x="1852" y="404"/>
                    <a:pt x="1852" y="404"/>
                    <a:pt x="1852" y="404"/>
                  </a:cubicBezTo>
                  <a:cubicBezTo>
                    <a:pt x="1711" y="404"/>
                    <a:pt x="1711" y="404"/>
                    <a:pt x="1711" y="404"/>
                  </a:cubicBezTo>
                  <a:cubicBezTo>
                    <a:pt x="1711" y="628"/>
                    <a:pt x="1711" y="628"/>
                    <a:pt x="1711" y="628"/>
                  </a:cubicBezTo>
                  <a:cubicBezTo>
                    <a:pt x="1711" y="679"/>
                    <a:pt x="1726" y="711"/>
                    <a:pt x="1782" y="711"/>
                  </a:cubicBezTo>
                  <a:cubicBezTo>
                    <a:pt x="1805" y="711"/>
                    <a:pt x="1836" y="707"/>
                    <a:pt x="1852" y="695"/>
                  </a:cubicBezTo>
                  <a:cubicBezTo>
                    <a:pt x="1852" y="803"/>
                    <a:pt x="1852" y="803"/>
                    <a:pt x="1852" y="803"/>
                  </a:cubicBezTo>
                  <a:cubicBezTo>
                    <a:pt x="1825" y="816"/>
                    <a:pt x="1780" y="820"/>
                    <a:pt x="1750" y="820"/>
                  </a:cubicBezTo>
                  <a:cubicBezTo>
                    <a:pt x="1615" y="820"/>
                    <a:pt x="1583" y="759"/>
                    <a:pt x="1583" y="639"/>
                  </a:cubicBezTo>
                  <a:cubicBezTo>
                    <a:pt x="1583" y="404"/>
                    <a:pt x="1583" y="404"/>
                    <a:pt x="1583" y="404"/>
                  </a:cubicBezTo>
                  <a:cubicBezTo>
                    <a:pt x="1477" y="404"/>
                    <a:pt x="1477" y="404"/>
                    <a:pt x="1477" y="404"/>
                  </a:cubicBezTo>
                  <a:cubicBezTo>
                    <a:pt x="1477" y="295"/>
                    <a:pt x="1477" y="295"/>
                    <a:pt x="1477" y="295"/>
                  </a:cubicBezTo>
                  <a:cubicBezTo>
                    <a:pt x="1583" y="295"/>
                    <a:pt x="1583" y="295"/>
                    <a:pt x="1583" y="295"/>
                  </a:cubicBezTo>
                  <a:cubicBezTo>
                    <a:pt x="1583" y="147"/>
                    <a:pt x="1583" y="147"/>
                    <a:pt x="1583" y="147"/>
                  </a:cubicBezTo>
                  <a:cubicBezTo>
                    <a:pt x="1711" y="147"/>
                    <a:pt x="1711" y="147"/>
                    <a:pt x="1711" y="147"/>
                  </a:cubicBezTo>
                  <a:lnTo>
                    <a:pt x="1711" y="295"/>
                  </a:lnTo>
                  <a:close/>
                  <a:moveTo>
                    <a:pt x="4572" y="282"/>
                  </a:moveTo>
                  <a:cubicBezTo>
                    <a:pt x="4417" y="282"/>
                    <a:pt x="4293" y="390"/>
                    <a:pt x="4293" y="551"/>
                  </a:cubicBezTo>
                  <a:cubicBezTo>
                    <a:pt x="4293" y="713"/>
                    <a:pt x="4417" y="820"/>
                    <a:pt x="4572" y="820"/>
                  </a:cubicBezTo>
                  <a:cubicBezTo>
                    <a:pt x="4727" y="820"/>
                    <a:pt x="4851" y="713"/>
                    <a:pt x="4851" y="551"/>
                  </a:cubicBezTo>
                  <a:cubicBezTo>
                    <a:pt x="4851" y="390"/>
                    <a:pt x="4727" y="282"/>
                    <a:pt x="4572" y="282"/>
                  </a:cubicBezTo>
                  <a:close/>
                  <a:moveTo>
                    <a:pt x="4572" y="705"/>
                  </a:moveTo>
                  <a:cubicBezTo>
                    <a:pt x="4478" y="705"/>
                    <a:pt x="4421" y="631"/>
                    <a:pt x="4421" y="551"/>
                  </a:cubicBezTo>
                  <a:cubicBezTo>
                    <a:pt x="4421" y="471"/>
                    <a:pt x="4478" y="397"/>
                    <a:pt x="4572" y="397"/>
                  </a:cubicBezTo>
                  <a:cubicBezTo>
                    <a:pt x="4666" y="397"/>
                    <a:pt x="4722" y="471"/>
                    <a:pt x="4722" y="551"/>
                  </a:cubicBezTo>
                  <a:cubicBezTo>
                    <a:pt x="4722" y="631"/>
                    <a:pt x="4666" y="705"/>
                    <a:pt x="4572" y="705"/>
                  </a:cubicBezTo>
                  <a:close/>
                  <a:moveTo>
                    <a:pt x="3295" y="282"/>
                  </a:moveTo>
                  <a:cubicBezTo>
                    <a:pt x="3223" y="282"/>
                    <a:pt x="3156" y="310"/>
                    <a:pt x="3118" y="372"/>
                  </a:cubicBezTo>
                  <a:cubicBezTo>
                    <a:pt x="3116" y="372"/>
                    <a:pt x="3116" y="372"/>
                    <a:pt x="3116" y="372"/>
                  </a:cubicBezTo>
                  <a:cubicBezTo>
                    <a:pt x="3116" y="295"/>
                    <a:pt x="3116" y="295"/>
                    <a:pt x="3116" y="295"/>
                  </a:cubicBezTo>
                  <a:cubicBezTo>
                    <a:pt x="2994" y="295"/>
                    <a:pt x="2994" y="295"/>
                    <a:pt x="2994" y="295"/>
                  </a:cubicBezTo>
                  <a:cubicBezTo>
                    <a:pt x="2994" y="1051"/>
                    <a:pt x="2994" y="1051"/>
                    <a:pt x="2994" y="1051"/>
                  </a:cubicBezTo>
                  <a:cubicBezTo>
                    <a:pt x="3123" y="1051"/>
                    <a:pt x="3123" y="1051"/>
                    <a:pt x="3123" y="1051"/>
                  </a:cubicBezTo>
                  <a:cubicBezTo>
                    <a:pt x="3123" y="742"/>
                    <a:pt x="3123" y="742"/>
                    <a:pt x="3123" y="742"/>
                  </a:cubicBezTo>
                  <a:cubicBezTo>
                    <a:pt x="3126" y="742"/>
                    <a:pt x="3126" y="742"/>
                    <a:pt x="3126" y="742"/>
                  </a:cubicBezTo>
                  <a:cubicBezTo>
                    <a:pt x="3153" y="776"/>
                    <a:pt x="3204" y="820"/>
                    <a:pt x="3300" y="820"/>
                  </a:cubicBezTo>
                  <a:cubicBezTo>
                    <a:pt x="3446" y="820"/>
                    <a:pt x="3548" y="703"/>
                    <a:pt x="3548" y="551"/>
                  </a:cubicBezTo>
                  <a:cubicBezTo>
                    <a:pt x="3548" y="400"/>
                    <a:pt x="3453" y="282"/>
                    <a:pt x="3295" y="282"/>
                  </a:cubicBezTo>
                  <a:close/>
                  <a:moveTo>
                    <a:pt x="3269" y="705"/>
                  </a:moveTo>
                  <a:cubicBezTo>
                    <a:pt x="3175" y="705"/>
                    <a:pt x="3118" y="631"/>
                    <a:pt x="3118" y="551"/>
                  </a:cubicBezTo>
                  <a:cubicBezTo>
                    <a:pt x="3118" y="471"/>
                    <a:pt x="3175" y="397"/>
                    <a:pt x="3269" y="397"/>
                  </a:cubicBezTo>
                  <a:cubicBezTo>
                    <a:pt x="3363" y="397"/>
                    <a:pt x="3420" y="471"/>
                    <a:pt x="3420" y="551"/>
                  </a:cubicBezTo>
                  <a:cubicBezTo>
                    <a:pt x="3420" y="631"/>
                    <a:pt x="3363" y="705"/>
                    <a:pt x="3269" y="705"/>
                  </a:cubicBezTo>
                  <a:close/>
                  <a:moveTo>
                    <a:pt x="5100" y="0"/>
                  </a:moveTo>
                  <a:cubicBezTo>
                    <a:pt x="5100" y="808"/>
                    <a:pt x="5100" y="808"/>
                    <a:pt x="5100" y="808"/>
                  </a:cubicBezTo>
                  <a:cubicBezTo>
                    <a:pt x="4972" y="808"/>
                    <a:pt x="4972" y="808"/>
                    <a:pt x="4972" y="808"/>
                  </a:cubicBezTo>
                  <a:cubicBezTo>
                    <a:pt x="4972" y="0"/>
                    <a:pt x="4972" y="0"/>
                    <a:pt x="4972" y="0"/>
                  </a:cubicBezTo>
                  <a:lnTo>
                    <a:pt x="5100" y="0"/>
                  </a:lnTo>
                  <a:close/>
                </a:path>
              </a:pathLst>
            </a:custGeom>
            <a:solidFill>
              <a:srgbClr val="000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nl-NL"/>
            </a:p>
          </p:txBody>
        </p:sp>
      </p:grpSp>
    </p:spTree>
    <p:extLst>
      <p:ext uri="{BB962C8B-B14F-4D97-AF65-F5344CB8AC3E}">
        <p14:creationId xmlns:p14="http://schemas.microsoft.com/office/powerpoint/2010/main" val="109967541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hthoek">
            <a:extLst>
              <a:ext uri="{FF2B5EF4-FFF2-40B4-BE49-F238E27FC236}">
                <a16:creationId xmlns:a16="http://schemas.microsoft.com/office/drawing/2014/main" id="{7A2DDD6D-0D0D-EC45-8842-120F3EC368B5}"/>
              </a:ext>
            </a:extLst>
          </p:cNvPr>
          <p:cNvSpPr/>
          <p:nvPr userDrawn="1"/>
        </p:nvSpPr>
        <p:spPr>
          <a:xfrm>
            <a:off x="3580230" y="0"/>
            <a:ext cx="8618648" cy="3715475"/>
          </a:xfrm>
          <a:prstGeom prst="rect">
            <a:avLst/>
          </a:prstGeom>
          <a:solidFill>
            <a:schemeClr val="bg1">
              <a:lumMod val="85000"/>
            </a:schemeClr>
          </a:solidFill>
          <a:ln w="12700">
            <a:miter lim="400000"/>
          </a:ln>
        </p:spPr>
        <p:txBody>
          <a:bodyPr lIns="35716" tIns="35716" rIns="35716" bIns="35716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00"/>
          </a:p>
        </p:txBody>
      </p:sp>
      <p:sp>
        <p:nvSpPr>
          <p:cNvPr id="8" name="Rechthoek">
            <a:extLst>
              <a:ext uri="{FF2B5EF4-FFF2-40B4-BE49-F238E27FC236}">
                <a16:creationId xmlns:a16="http://schemas.microsoft.com/office/drawing/2014/main" id="{CAAD592B-E796-1445-A301-A31724FA10F5}"/>
              </a:ext>
            </a:extLst>
          </p:cNvPr>
          <p:cNvSpPr/>
          <p:nvPr userDrawn="1"/>
        </p:nvSpPr>
        <p:spPr>
          <a:xfrm>
            <a:off x="3580230" y="3711717"/>
            <a:ext cx="8618648" cy="3153967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35716" tIns="35716" rIns="35716" bIns="35716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400"/>
          </a:p>
        </p:txBody>
      </p:sp>
      <p:pic>
        <p:nvPicPr>
          <p:cNvPr id="12" name="Afbeelding" descr="Afbeelding">
            <a:extLst>
              <a:ext uri="{FF2B5EF4-FFF2-40B4-BE49-F238E27FC236}">
                <a16:creationId xmlns:a16="http://schemas.microsoft.com/office/drawing/2014/main" id="{74B3CC16-D25B-F644-AC21-40737C5B7B0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628873" y="560333"/>
            <a:ext cx="2077138" cy="540112"/>
          </a:xfrm>
          <a:prstGeom prst="rect">
            <a:avLst/>
          </a:prstGeom>
          <a:ln w="12700">
            <a:miter lim="400000"/>
          </a:ln>
        </p:spPr>
      </p:pic>
      <p:sp>
        <p:nvSpPr>
          <p:cNvPr id="26" name="Tijdelijke aanduiding voor afbeelding 25">
            <a:extLst>
              <a:ext uri="{FF2B5EF4-FFF2-40B4-BE49-F238E27FC236}">
                <a16:creationId xmlns:a16="http://schemas.microsoft.com/office/drawing/2014/main" id="{40F4EA4B-0897-B744-94F3-52E1177CC4F3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578623" y="0"/>
            <a:ext cx="8611789" cy="3711717"/>
          </a:xfrm>
          <a:custGeom>
            <a:avLst/>
            <a:gdLst>
              <a:gd name="connsiteX0" fmla="*/ 0 w 17224700"/>
              <a:gd name="connsiteY0" fmla="*/ 0 h 7423434"/>
              <a:gd name="connsiteX1" fmla="*/ 17224700 w 17224700"/>
              <a:gd name="connsiteY1" fmla="*/ 0 h 7423434"/>
              <a:gd name="connsiteX2" fmla="*/ 17224700 w 17224700"/>
              <a:gd name="connsiteY2" fmla="*/ 7423434 h 7423434"/>
              <a:gd name="connsiteX3" fmla="*/ 894599 w 17224700"/>
              <a:gd name="connsiteY3" fmla="*/ 7423434 h 7423434"/>
              <a:gd name="connsiteX4" fmla="*/ 894599 w 17224700"/>
              <a:gd name="connsiteY4" fmla="*/ 7146869 h 7423434"/>
              <a:gd name="connsiteX5" fmla="*/ 0 w 17224700"/>
              <a:gd name="connsiteY5" fmla="*/ 7146869 h 7423434"/>
              <a:gd name="connsiteX6" fmla="*/ 0 w 17224700"/>
              <a:gd name="connsiteY6" fmla="*/ 6252270 h 74234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7224700" h="7423434">
                <a:moveTo>
                  <a:pt x="0" y="0"/>
                </a:moveTo>
                <a:lnTo>
                  <a:pt x="17224700" y="0"/>
                </a:lnTo>
                <a:lnTo>
                  <a:pt x="17224700" y="7423434"/>
                </a:lnTo>
                <a:lnTo>
                  <a:pt x="894599" y="7423434"/>
                </a:lnTo>
                <a:lnTo>
                  <a:pt x="894599" y="7146869"/>
                </a:lnTo>
                <a:lnTo>
                  <a:pt x="0" y="7146869"/>
                </a:lnTo>
                <a:lnTo>
                  <a:pt x="0" y="6252270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r>
              <a:rPr lang="nl-NL"/>
              <a:t>Klik op het pictogram als u een afbeelding wilt toevoegen</a:t>
            </a:r>
            <a:endParaRPr lang="nl-NL" dirty="0"/>
          </a:p>
        </p:txBody>
      </p:sp>
      <p:grpSp>
        <p:nvGrpSpPr>
          <p:cNvPr id="27" name="Groepeer">
            <a:extLst>
              <a:ext uri="{FF2B5EF4-FFF2-40B4-BE49-F238E27FC236}">
                <a16:creationId xmlns:a16="http://schemas.microsoft.com/office/drawing/2014/main" id="{922D556D-0E82-2A44-B09F-3FF56675FDD4}"/>
              </a:ext>
            </a:extLst>
          </p:cNvPr>
          <p:cNvGrpSpPr/>
          <p:nvPr userDrawn="1"/>
        </p:nvGrpSpPr>
        <p:grpSpPr>
          <a:xfrm>
            <a:off x="2989322" y="3126136"/>
            <a:ext cx="1036571" cy="1036638"/>
            <a:chOff x="0" y="0"/>
            <a:chExt cx="2073275" cy="2073275"/>
          </a:xfrm>
          <a:solidFill>
            <a:schemeClr val="tx1"/>
          </a:solidFill>
        </p:grpSpPr>
        <p:sp>
          <p:nvSpPr>
            <p:cNvPr id="28" name="Rechthoek">
              <a:extLst>
                <a:ext uri="{FF2B5EF4-FFF2-40B4-BE49-F238E27FC236}">
                  <a16:creationId xmlns:a16="http://schemas.microsoft.com/office/drawing/2014/main" id="{853ECE44-5D15-9748-8825-E3C15DD98D83}"/>
                </a:ext>
              </a:extLst>
            </p:cNvPr>
            <p:cNvSpPr/>
            <p:nvPr/>
          </p:nvSpPr>
          <p:spPr>
            <a:xfrm>
              <a:off x="894597" y="-1"/>
              <a:ext cx="284081" cy="207327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00"/>
            </a:p>
          </p:txBody>
        </p:sp>
        <p:sp>
          <p:nvSpPr>
            <p:cNvPr id="29" name="Rechthoek">
              <a:extLst>
                <a:ext uri="{FF2B5EF4-FFF2-40B4-BE49-F238E27FC236}">
                  <a16:creationId xmlns:a16="http://schemas.microsoft.com/office/drawing/2014/main" id="{E0D2287C-829A-6C46-AB33-AC6A1687BA56}"/>
                </a:ext>
              </a:extLst>
            </p:cNvPr>
            <p:cNvSpPr/>
            <p:nvPr/>
          </p:nvSpPr>
          <p:spPr>
            <a:xfrm rot="16200000">
              <a:off x="894597" y="0"/>
              <a:ext cx="284081" cy="2073276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400"/>
            </a:p>
          </p:txBody>
        </p:sp>
      </p:grpSp>
      <p:sp>
        <p:nvSpPr>
          <p:cNvPr id="30" name="Tijdelijke aanduiding voor titel 17">
            <a:extLst>
              <a:ext uri="{FF2B5EF4-FFF2-40B4-BE49-F238E27FC236}">
                <a16:creationId xmlns:a16="http://schemas.microsoft.com/office/drawing/2014/main" id="{F7DF13CF-9F1B-3241-8BA5-69CF9C3CBB5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228971" y="4162774"/>
            <a:ext cx="6735730" cy="187707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Autofit/>
          </a:bodyPr>
          <a:lstStyle>
            <a:lvl1pPr>
              <a:defRPr b="1">
                <a:solidFill>
                  <a:schemeClr val="bg1"/>
                </a:solidFill>
                <a:latin typeface="Zilla Slab" pitchFamily="2" charset="77"/>
                <a:ea typeface="Zilla Slab" pitchFamily="2" charset="77"/>
              </a:defRPr>
            </a:lvl1pPr>
          </a:lstStyle>
          <a:p>
            <a:r>
              <a:rPr lang="nl-NL" dirty="0"/>
              <a:t>Presentatie titel</a:t>
            </a:r>
            <a:br>
              <a:rPr lang="nl-NL" dirty="0"/>
            </a:br>
            <a:r>
              <a:rPr lang="nl-NL" dirty="0"/>
              <a:t>tweede regel</a:t>
            </a:r>
            <a:br>
              <a:rPr lang="nl-NL" dirty="0"/>
            </a:br>
            <a:r>
              <a:rPr lang="nl-NL" dirty="0"/>
              <a:t>derde regel</a:t>
            </a:r>
          </a:p>
        </p:txBody>
      </p:sp>
      <p:sp>
        <p:nvSpPr>
          <p:cNvPr id="31" name="Tijdelijke aanduiding voor tekst 8">
            <a:extLst>
              <a:ext uri="{FF2B5EF4-FFF2-40B4-BE49-F238E27FC236}">
                <a16:creationId xmlns:a16="http://schemas.microsoft.com/office/drawing/2014/main" id="{C3775D11-C08E-F64D-A9A0-6B53D8F349F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228583" y="6188354"/>
            <a:ext cx="6736118" cy="256716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1800">
                <a:solidFill>
                  <a:schemeClr val="bg1"/>
                </a:solidFill>
                <a:latin typeface="Avenir" panose="02000503020000020003" pitchFamily="2" charset="0"/>
              </a:defRPr>
            </a:lvl1pPr>
          </a:lstStyle>
          <a:p>
            <a:r>
              <a:rPr lang="nl-NL" dirty="0"/>
              <a:t>Presentatie ondertitel</a:t>
            </a:r>
          </a:p>
        </p:txBody>
      </p:sp>
      <p:sp>
        <p:nvSpPr>
          <p:cNvPr id="33" name="Tijdelijke aanduiding voor tekst 21">
            <a:extLst>
              <a:ext uri="{FF2B5EF4-FFF2-40B4-BE49-F238E27FC236}">
                <a16:creationId xmlns:a16="http://schemas.microsoft.com/office/drawing/2014/main" id="{D21A5EBA-B2A1-9345-83FA-0BFC89D645C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617873" y="5599483"/>
            <a:ext cx="2301725" cy="224381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200" b="1">
                <a:latin typeface="Avenir" panose="02000503020000020003" pitchFamily="2" charset="0"/>
              </a:defRPr>
            </a:lvl1pPr>
          </a:lstStyle>
          <a:p>
            <a:r>
              <a:rPr lang="nl-NL" dirty="0"/>
              <a:t>Datum</a:t>
            </a:r>
          </a:p>
        </p:txBody>
      </p:sp>
      <p:sp>
        <p:nvSpPr>
          <p:cNvPr id="35" name="Tijdelijke aanduiding voor tekst 21">
            <a:extLst>
              <a:ext uri="{FF2B5EF4-FFF2-40B4-BE49-F238E27FC236}">
                <a16:creationId xmlns:a16="http://schemas.microsoft.com/office/drawing/2014/main" id="{93FF3B07-0CD1-E444-98E1-FD004B453C89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610311" y="6220689"/>
            <a:ext cx="2301725" cy="224381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 b="0">
                <a:latin typeface="Avenir" panose="02000503020000020003" pitchFamily="2" charset="0"/>
              </a:defRPr>
            </a:lvl1pPr>
          </a:lstStyle>
          <a:p>
            <a:r>
              <a:rPr lang="nl-NL" dirty="0"/>
              <a:t>Afdeling / Organisatie</a:t>
            </a:r>
          </a:p>
        </p:txBody>
      </p:sp>
      <p:sp>
        <p:nvSpPr>
          <p:cNvPr id="36" name="Tijdelijke aanduiding voor tekst 21">
            <a:extLst>
              <a:ext uri="{FF2B5EF4-FFF2-40B4-BE49-F238E27FC236}">
                <a16:creationId xmlns:a16="http://schemas.microsoft.com/office/drawing/2014/main" id="{111C0330-46C5-8141-AFB2-43863A3BE8B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610311" y="5963974"/>
            <a:ext cx="2301725" cy="224381"/>
          </a:xfrm>
          <a:prstGeom prst="rect">
            <a:avLst/>
          </a:prstGeom>
        </p:spPr>
        <p:txBody>
          <a:bodyPr anchor="t" anchorCtr="0"/>
          <a:lstStyle>
            <a:lvl1pPr marL="0" indent="0">
              <a:buNone/>
              <a:defRPr sz="1200" b="0">
                <a:latin typeface="Avenir" panose="02000503020000020003" pitchFamily="2" charset="0"/>
              </a:defRPr>
            </a:lvl1pPr>
          </a:lstStyle>
          <a:p>
            <a:r>
              <a:rPr lang="nl-NL" dirty="0"/>
              <a:t>Naam Auteur</a:t>
            </a:r>
          </a:p>
        </p:txBody>
      </p:sp>
    </p:spTree>
    <p:extLst>
      <p:ext uri="{BB962C8B-B14F-4D97-AF65-F5344CB8AC3E}">
        <p14:creationId xmlns:p14="http://schemas.microsoft.com/office/powerpoint/2010/main" val="4249332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A334D4-2682-9A42-BB2C-46A47F24A29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3802" y="1122363"/>
            <a:ext cx="9142810" cy="2387600"/>
          </a:xfrm>
          <a:prstGeom prst="rect">
            <a:avLst/>
          </a:prstGeo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F3CCB54-EC65-2B4E-80CC-9EEB92BF23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3802" y="3602038"/>
            <a:ext cx="914281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54" indent="0" algn="ctr">
              <a:buNone/>
              <a:defRPr sz="2000"/>
            </a:lvl2pPr>
            <a:lvl3pPr marL="914309" indent="0" algn="ctr">
              <a:buNone/>
              <a:defRPr sz="1800"/>
            </a:lvl3pPr>
            <a:lvl4pPr marL="1371463" indent="0" algn="ctr">
              <a:buNone/>
              <a:defRPr sz="1600"/>
            </a:lvl4pPr>
            <a:lvl5pPr marL="1828617" indent="0" algn="ctr">
              <a:buNone/>
              <a:defRPr sz="1600"/>
            </a:lvl5pPr>
            <a:lvl6pPr marL="2285771" indent="0" algn="ctr">
              <a:buNone/>
              <a:defRPr sz="1600"/>
            </a:lvl6pPr>
            <a:lvl7pPr marL="2742926" indent="0" algn="ctr">
              <a:buNone/>
              <a:defRPr sz="1600"/>
            </a:lvl7pPr>
            <a:lvl8pPr marL="3200080" indent="0" algn="ctr">
              <a:buNone/>
              <a:defRPr sz="1600"/>
            </a:lvl8pPr>
            <a:lvl9pPr marL="3657234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2241220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hthoek">
            <a:extLst>
              <a:ext uri="{FF2B5EF4-FFF2-40B4-BE49-F238E27FC236}">
                <a16:creationId xmlns:a16="http://schemas.microsoft.com/office/drawing/2014/main" id="{B0A26BA2-294B-F64B-AA69-6E50E9A389DF}"/>
              </a:ext>
            </a:extLst>
          </p:cNvPr>
          <p:cNvSpPr/>
          <p:nvPr userDrawn="1"/>
        </p:nvSpPr>
        <p:spPr>
          <a:xfrm>
            <a:off x="1412824" y="-1"/>
            <a:ext cx="10777589" cy="1524001"/>
          </a:xfrm>
          <a:prstGeom prst="rect">
            <a:avLst/>
          </a:prstGeom>
          <a:solidFill>
            <a:srgbClr val="ECECEC"/>
          </a:solidFill>
          <a:ln w="12700">
            <a:miter lim="400000"/>
          </a:ln>
        </p:spPr>
        <p:txBody>
          <a:bodyPr lIns="35716" tIns="35716" rIns="35716" bIns="35716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D9AE6A34-E302-664C-A296-403C197DCB63}"/>
              </a:ext>
            </a:extLst>
          </p:cNvPr>
          <p:cNvSpPr/>
          <p:nvPr userDrawn="1"/>
        </p:nvSpPr>
        <p:spPr>
          <a:xfrm>
            <a:off x="-31384" y="-1"/>
            <a:ext cx="1444209" cy="1524001"/>
          </a:xfrm>
          <a:prstGeom prst="rect">
            <a:avLst/>
          </a:prstGeom>
          <a:solidFill>
            <a:srgbClr val="E11B22"/>
          </a:solidFill>
          <a:ln w="12700">
            <a:miter lim="400000"/>
          </a:ln>
        </p:spPr>
        <p:txBody>
          <a:bodyPr lIns="35716" tIns="35716" rIns="35716" bIns="35716" anchor="ctr"/>
          <a:lstStyle/>
          <a:p>
            <a:pPr>
              <a:defRPr sz="30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1500"/>
          </a:p>
        </p:txBody>
      </p:sp>
      <p:grpSp>
        <p:nvGrpSpPr>
          <p:cNvPr id="8" name="Groepeer">
            <a:extLst>
              <a:ext uri="{FF2B5EF4-FFF2-40B4-BE49-F238E27FC236}">
                <a16:creationId xmlns:a16="http://schemas.microsoft.com/office/drawing/2014/main" id="{AEB7F63B-66DA-6845-B2C7-6AFAB40A6377}"/>
              </a:ext>
            </a:extLst>
          </p:cNvPr>
          <p:cNvGrpSpPr/>
          <p:nvPr userDrawn="1"/>
        </p:nvGrpSpPr>
        <p:grpSpPr>
          <a:xfrm>
            <a:off x="1114394" y="1225550"/>
            <a:ext cx="685756" cy="685801"/>
            <a:chOff x="0" y="0"/>
            <a:chExt cx="1371600" cy="1371600"/>
          </a:xfrm>
          <a:solidFill>
            <a:schemeClr val="tx1"/>
          </a:solidFill>
        </p:grpSpPr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BE4563AB-D994-E740-B3C1-CBB5569F6CC5}"/>
                </a:ext>
              </a:extLst>
            </p:cNvPr>
            <p:cNvSpPr/>
            <p:nvPr/>
          </p:nvSpPr>
          <p:spPr>
            <a:xfrm>
              <a:off x="591831" y="-1"/>
              <a:ext cx="187938" cy="13716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  <p:sp>
          <p:nvSpPr>
            <p:cNvPr id="10" name="Rechthoek">
              <a:extLst>
                <a:ext uri="{FF2B5EF4-FFF2-40B4-BE49-F238E27FC236}">
                  <a16:creationId xmlns:a16="http://schemas.microsoft.com/office/drawing/2014/main" id="{C76B3E6A-E2B0-034D-A95A-E4E792816372}"/>
                </a:ext>
              </a:extLst>
            </p:cNvPr>
            <p:cNvSpPr/>
            <p:nvPr/>
          </p:nvSpPr>
          <p:spPr>
            <a:xfrm rot="16200000">
              <a:off x="591831" y="0"/>
              <a:ext cx="187938" cy="1371601"/>
            </a:xfrm>
            <a:prstGeom prst="rect">
              <a:avLst/>
            </a:prstGeom>
            <a:grpFill/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30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sz="1500"/>
            </a:p>
          </p:txBody>
        </p:sp>
      </p:grpSp>
      <p:sp>
        <p:nvSpPr>
          <p:cNvPr id="22" name="Tijdelijke aanduiding voor tekst 21">
            <a:extLst>
              <a:ext uri="{FF2B5EF4-FFF2-40B4-BE49-F238E27FC236}">
                <a16:creationId xmlns:a16="http://schemas.microsoft.com/office/drawing/2014/main" id="{5F5B074A-8D44-684E-88A3-0278931F985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021048" y="383680"/>
            <a:ext cx="8991140" cy="36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3000" b="1">
                <a:latin typeface="Zilla Slab" pitchFamily="2" charset="77"/>
                <a:ea typeface="Zilla Slab" pitchFamily="2" charset="77"/>
              </a:defRPr>
            </a:lvl1pPr>
          </a:lstStyle>
          <a:p>
            <a:r>
              <a:rPr lang="nl-NL" dirty="0"/>
              <a:t>Titel</a:t>
            </a:r>
          </a:p>
        </p:txBody>
      </p:sp>
      <p:sp>
        <p:nvSpPr>
          <p:cNvPr id="23" name="Tijdelijke aanduiding voor tekst 21">
            <a:extLst>
              <a:ext uri="{FF2B5EF4-FFF2-40B4-BE49-F238E27FC236}">
                <a16:creationId xmlns:a16="http://schemas.microsoft.com/office/drawing/2014/main" id="{7698BDD1-2584-7E44-ADA0-C820BBD44015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021048" y="762000"/>
            <a:ext cx="8991140" cy="369094"/>
          </a:xfrm>
          <a:prstGeom prst="rect">
            <a:avLst/>
          </a:prstGeom>
        </p:spPr>
        <p:txBody>
          <a:bodyPr>
            <a:noAutofit/>
          </a:bodyPr>
          <a:lstStyle>
            <a:lvl1pPr marL="0" indent="0">
              <a:buNone/>
              <a:defRPr sz="2000" b="0">
                <a:latin typeface="Zilla Slab" pitchFamily="2" charset="77"/>
                <a:ea typeface="Zilla Slab" pitchFamily="2" charset="77"/>
              </a:defRPr>
            </a:lvl1pPr>
          </a:lstStyle>
          <a:p>
            <a:r>
              <a:rPr lang="nl-NL" dirty="0"/>
              <a:t>Ondertitel</a:t>
            </a:r>
          </a:p>
        </p:txBody>
      </p:sp>
      <p:sp>
        <p:nvSpPr>
          <p:cNvPr id="26" name="Tijdelijke aanduiding voor tekst 25">
            <a:extLst>
              <a:ext uri="{FF2B5EF4-FFF2-40B4-BE49-F238E27FC236}">
                <a16:creationId xmlns:a16="http://schemas.microsoft.com/office/drawing/2014/main" id="{9AFBC22D-E731-8448-914F-67D2AF1D4C2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020756" y="2070899"/>
            <a:ext cx="8991809" cy="4491831"/>
          </a:xfrm>
          <a:prstGeom prst="rect">
            <a:avLst/>
          </a:prstGeom>
        </p:spPr>
        <p:txBody>
          <a:bodyPr lIns="0">
            <a:noAutofit/>
          </a:bodyPr>
          <a:lstStyle>
            <a:lvl1pPr marL="285750" indent="-285750">
              <a:buClr>
                <a:srgbClr val="E11B22"/>
              </a:buClr>
              <a:buSzPct val="125000"/>
              <a:buFont typeface="Systeemlettertype regulier"/>
              <a:buChar char="+"/>
              <a:defRPr sz="1800">
                <a:latin typeface="Avenir" panose="02000503020000020003" pitchFamily="2" charset="0"/>
              </a:defRPr>
            </a:lvl1pPr>
          </a:lstStyle>
          <a:p>
            <a:pPr lvl="0"/>
            <a:r>
              <a:rPr lang="nl-NL"/>
              <a:t>Tekststijl van het model bewerken</a:t>
            </a:r>
          </a:p>
        </p:txBody>
      </p:sp>
      <p:pic>
        <p:nvPicPr>
          <p:cNvPr id="12" name="Afbeelding" descr="Afbeelding">
            <a:extLst>
              <a:ext uri="{FF2B5EF4-FFF2-40B4-BE49-F238E27FC236}">
                <a16:creationId xmlns:a16="http://schemas.microsoft.com/office/drawing/2014/main" id="{930AFB92-C346-974A-8675-D8C51140379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24634" y="6320341"/>
            <a:ext cx="932172" cy="242390"/>
          </a:xfrm>
          <a:prstGeom prst="rect">
            <a:avLst/>
          </a:prstGeom>
          <a:ln w="12700">
            <a:miter lim="400000"/>
          </a:ln>
        </p:spPr>
      </p:pic>
      <p:sp>
        <p:nvSpPr>
          <p:cNvPr id="13" name="Tijdelijke aanduiding voor dianummer 1">
            <a:extLst>
              <a:ext uri="{FF2B5EF4-FFF2-40B4-BE49-F238E27FC236}">
                <a16:creationId xmlns:a16="http://schemas.microsoft.com/office/drawing/2014/main" id="{894A329C-2D6C-7943-9E28-D0BCA3CD582B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>
          <a:xfrm>
            <a:off x="9303793" y="6356350"/>
            <a:ext cx="2743021" cy="365125"/>
          </a:xfrm>
        </p:spPr>
        <p:txBody>
          <a:bodyPr/>
          <a:lstStyle>
            <a:lvl1pPr>
              <a:defRPr sz="700" b="1" i="0">
                <a:solidFill>
                  <a:schemeClr val="tx1"/>
                </a:solidFill>
                <a:latin typeface="Avenir Heavy" panose="02000503020000020003" pitchFamily="2" charset="0"/>
              </a:defRPr>
            </a:lvl1pPr>
          </a:lstStyle>
          <a:p>
            <a:fld id="{07165343-B2B3-D047-BFCD-8B8B249D29E2}" type="slidenum">
              <a:rPr lang="nl-NL" smtClean="0"/>
              <a:pPr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3225823092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4320">
          <p15:clr>
            <a:srgbClr val="FBAE40"/>
          </p15:clr>
        </p15:guide>
        <p15:guide id="2" pos="7679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CD53-C784-ED46-B623-F3EAD48DB3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D62111-7638-0E45-B80C-436B271B404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091" y="1825625"/>
            <a:ext cx="10514231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906809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6DD33B-70F6-3544-825D-C1B592982C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742" y="1709739"/>
            <a:ext cx="10514231" cy="2852737"/>
          </a:xfrm>
          <a:prstGeom prst="rect">
            <a:avLst/>
          </a:prstGeo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84A1A7F-0D65-E749-AF12-C8B00794EB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742" y="4589464"/>
            <a:ext cx="10514231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54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0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6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61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77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292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0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2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00345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30264F-4752-F64C-99F1-E9146EAC16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86E7AA-1F9D-5C45-A2F6-1A1E3BB3A56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091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896440F-3825-444C-81C9-E0827CDDB2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1396" y="1825625"/>
            <a:ext cx="5180926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8168861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471EE1-92B5-1547-8281-B4572216B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679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3A1A99-ED7E-6D4E-A42E-6F9EED8789B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679" y="1681163"/>
            <a:ext cx="5157116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7DE7C0-00AA-C445-B133-706A9E3D4B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679" y="2505075"/>
            <a:ext cx="5157116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45787A0-F7E4-F643-973C-213B0171ADD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1397" y="1681163"/>
            <a:ext cx="5182513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54" indent="0">
              <a:buNone/>
              <a:defRPr sz="2000" b="1"/>
            </a:lvl2pPr>
            <a:lvl3pPr marL="914309" indent="0">
              <a:buNone/>
              <a:defRPr sz="1800" b="1"/>
            </a:lvl3pPr>
            <a:lvl4pPr marL="1371463" indent="0">
              <a:buNone/>
              <a:defRPr sz="1600" b="1"/>
            </a:lvl4pPr>
            <a:lvl5pPr marL="1828617" indent="0">
              <a:buNone/>
              <a:defRPr sz="1600" b="1"/>
            </a:lvl5pPr>
            <a:lvl6pPr marL="2285771" indent="0">
              <a:buNone/>
              <a:defRPr sz="1600" b="1"/>
            </a:lvl6pPr>
            <a:lvl7pPr marL="2742926" indent="0">
              <a:buNone/>
              <a:defRPr sz="1600" b="1"/>
            </a:lvl7pPr>
            <a:lvl8pPr marL="3200080" indent="0">
              <a:buNone/>
              <a:defRPr sz="1600" b="1"/>
            </a:lvl8pPr>
            <a:lvl9pPr marL="3657234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E0992D-302F-794F-87F7-19E30F0A33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1397" y="2505075"/>
            <a:ext cx="5182513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75241052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544A75-F736-D141-BA6E-E2A3459B60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091" y="365126"/>
            <a:ext cx="10514231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67231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32065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 noSelect="1"/>
          </p:cNvSpPr>
          <p:nvPr>
            <p:ph type="title"/>
          </p:nvPr>
        </p:nvSpPr>
        <p:spPr bwMode="gray">
          <a:xfrm>
            <a:off x="1060439" y="1916419"/>
            <a:ext cx="10798594" cy="1296000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nl-NL" noProof="1"/>
              <a:t>Klik om de stijl te bewerken</a:t>
            </a:r>
          </a:p>
        </p:txBody>
      </p:sp>
      <p:sp>
        <p:nvSpPr>
          <p:cNvPr id="3" name="Tijdelijke aanduiding voor tekst 2 (JU-Free)"/>
          <p:cNvSpPr>
            <a:spLocks noGrp="1"/>
          </p:cNvSpPr>
          <p:nvPr>
            <p:ph type="body" idx="1"/>
          </p:nvPr>
        </p:nvSpPr>
        <p:spPr bwMode="gray">
          <a:xfrm>
            <a:off x="1060439" y="3529495"/>
            <a:ext cx="10798594" cy="27871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nl-NL" noProof="1"/>
              <a:t>JU-LEVEL1=Opsomming 1e niveau</a:t>
            </a:r>
          </a:p>
          <a:p>
            <a:pPr lvl="1"/>
            <a:r>
              <a:rPr lang="nl-NL" noProof="1"/>
              <a:t>JU-LEVEL2=Opsomming 2e niveau</a:t>
            </a:r>
          </a:p>
          <a:p>
            <a:pPr lvl="2"/>
            <a:r>
              <a:rPr lang="nl-NL" noProof="1"/>
              <a:t>JU-LEVEL3=Opsomming 3e niveau</a:t>
            </a:r>
          </a:p>
          <a:p>
            <a:pPr lvl="3"/>
            <a:r>
              <a:rPr lang="nl-NL" noProof="1"/>
              <a:t>JU-LEVEL4=Kopje</a:t>
            </a:r>
          </a:p>
          <a:p>
            <a:pPr lvl="4"/>
            <a:r>
              <a:rPr lang="nl-NL" noProof="1"/>
              <a:t>JU-LEVEL5=Basistekst</a:t>
            </a:r>
          </a:p>
          <a:p>
            <a:pPr lvl="5"/>
            <a:r>
              <a:rPr lang="nl-NL" noProof="1"/>
              <a:t>JU-LEVEL6=Inspring 1e niveau</a:t>
            </a:r>
          </a:p>
          <a:p>
            <a:pPr lvl="6"/>
            <a:r>
              <a:rPr lang="nl-NL" noProof="1"/>
              <a:t>JU-LEVEL7=Inspring 2e niveau</a:t>
            </a:r>
          </a:p>
          <a:p>
            <a:pPr lvl="7"/>
            <a:r>
              <a:rPr lang="nl-NL" noProof="1"/>
              <a:t>JU-LEVEL8=Inspring 3e niveau</a:t>
            </a:r>
          </a:p>
          <a:p>
            <a:pPr lvl="8"/>
            <a:r>
              <a:rPr lang="nl-NL" noProof="1"/>
              <a:t>JU-LEVEL9=Kleine tekst</a:t>
            </a:r>
          </a:p>
        </p:txBody>
      </p:sp>
      <p:sp>
        <p:nvSpPr>
          <p:cNvPr id="4" name="Tijdelijke aanduiding voor datum 3"/>
          <p:cNvSpPr>
            <a:spLocks noGrp="1" noSelect="1"/>
          </p:cNvSpPr>
          <p:nvPr>
            <p:ph type="dt" sz="half" idx="2"/>
          </p:nvPr>
        </p:nvSpPr>
        <p:spPr bwMode="gray">
          <a:xfrm>
            <a:off x="10257071" y="6524855"/>
            <a:ext cx="1007869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fld id="{15688385-0AF6-40D8-BD2D-6BEEF66999C8}" type="datetime1">
              <a:rPr lang="nl-NL" smtClean="0"/>
              <a:t>9-7-2024</a:t>
            </a:fld>
            <a:endParaRPr lang="nl-NL" dirty="0"/>
          </a:p>
        </p:txBody>
      </p:sp>
      <p:sp>
        <p:nvSpPr>
          <p:cNvPr id="5" name="Tijdelijke aanduiding voor voettekst 4"/>
          <p:cNvSpPr>
            <a:spLocks noGrp="1" noSelect="1"/>
          </p:cNvSpPr>
          <p:nvPr>
            <p:ph type="ftr" sz="quarter" idx="3"/>
          </p:nvPr>
        </p:nvSpPr>
        <p:spPr bwMode="gray">
          <a:xfrm>
            <a:off x="1060439" y="6524855"/>
            <a:ext cx="8254925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l">
              <a:defRPr sz="1333">
                <a:solidFill>
                  <a:schemeClr val="bg2"/>
                </a:solidFill>
              </a:defRPr>
            </a:lvl1pPr>
          </a:lstStyle>
          <a:p>
            <a:r>
              <a:rPr lang="nl-NL" dirty="0"/>
              <a:t>Via Invoegen | Koptekst en voettekst kunt u de tekst wijzigen</a:t>
            </a:r>
          </a:p>
        </p:txBody>
      </p:sp>
      <p:sp>
        <p:nvSpPr>
          <p:cNvPr id="6" name="Tijdelijke aanduiding voor dianummer 5"/>
          <p:cNvSpPr>
            <a:spLocks noGrp="1" noSelect="1"/>
          </p:cNvSpPr>
          <p:nvPr>
            <p:ph type="sldNum" sz="quarter" idx="4"/>
          </p:nvPr>
        </p:nvSpPr>
        <p:spPr bwMode="gray">
          <a:xfrm>
            <a:off x="11333079" y="6524855"/>
            <a:ext cx="383950" cy="240000"/>
          </a:xfrm>
          <a:prstGeom prst="rect">
            <a:avLst/>
          </a:prstGeom>
        </p:spPr>
        <p:txBody>
          <a:bodyPr vert="horz" lIns="0" tIns="0" rIns="0" bIns="0" rtlCol="0" anchor="t"/>
          <a:lstStyle>
            <a:lvl1pPr algn="r">
              <a:defRPr sz="1333">
                <a:solidFill>
                  <a:schemeClr val="bg2"/>
                </a:solidFill>
              </a:defRPr>
            </a:lvl1pPr>
          </a:lstStyle>
          <a:p>
            <a:pPr algn="l"/>
            <a:r>
              <a:rPr lang="nl-NL" dirty="0"/>
              <a:t>| </a:t>
            </a:r>
            <a:fld id="{6C885DEC-5AE5-4403-A92E-278225061E43}" type="slidenum">
              <a:rPr lang="nl-NL" smtClean="0"/>
              <a:pPr algn="l"/>
              <a:t>‹nr.›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8449226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6" r:id="rId1"/>
    <p:sldLayoutId id="2147483770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  <p:sldLayoutId id="2147483768" r:id="rId12"/>
    <p:sldLayoutId id="2147483769" r:id="rId13"/>
    <p:sldLayoutId id="2147483757" r:id="rId14"/>
    <p:sldLayoutId id="2147483758" r:id="rId15"/>
    <p:sldLayoutId id="2147483739" r:id="rId16"/>
    <p:sldLayoutId id="2147483740" r:id="rId17"/>
    <p:sldLayoutId id="2147483752" r:id="rId18"/>
    <p:sldLayoutId id="2147483742" r:id="rId19"/>
    <p:sldLayoutId id="2147483743" r:id="rId20"/>
    <p:sldLayoutId id="2147483744" r:id="rId21"/>
    <p:sldLayoutId id="2147483745" r:id="rId22"/>
    <p:sldLayoutId id="2147483746" r:id="rId23"/>
    <p:sldLayoutId id="2147483747" r:id="rId24"/>
    <p:sldLayoutId id="2147483748" r:id="rId25"/>
    <p:sldLayoutId id="2147483749" r:id="rId26"/>
    <p:sldLayoutId id="2147483751" r:id="rId27"/>
    <p:sldLayoutId id="2147483753" r:id="rId28"/>
    <p:sldLayoutId id="2147483771" r:id="rId29"/>
    <p:sldLayoutId id="2147483772" r:id="rId30"/>
  </p:sldLayoutIdLst>
  <p:hf sldNum="0" hdr="0" ftr="0" dt="0"/>
  <p:txStyles>
    <p:titleStyle>
      <a:lvl1pPr algn="l" defTabSz="1219078" rtl="0" eaLnBrk="1" latinLnBrk="0" hangingPunct="1">
        <a:spcBef>
          <a:spcPct val="0"/>
        </a:spcBef>
        <a:buNone/>
        <a:defRPr sz="4266" b="1" i="0" kern="1200">
          <a:solidFill>
            <a:schemeClr val="accent1"/>
          </a:solidFill>
          <a:latin typeface="Zilla Slab" pitchFamily="2" charset="77"/>
          <a:ea typeface="Zilla Slab" pitchFamily="2" charset="77"/>
          <a:cs typeface="+mj-cs"/>
        </a:defRPr>
      </a:lvl1pPr>
    </p:titleStyle>
    <p:bodyStyle>
      <a:lvl1pPr marL="287971" indent="-287971" algn="l" defTabSz="1219078" rtl="0" eaLnBrk="1" latinLnBrk="0" hangingPunct="1">
        <a:spcBef>
          <a:spcPts val="0"/>
        </a:spcBef>
        <a:buClr>
          <a:schemeClr val="accent1"/>
        </a:buClr>
        <a:buSzPct val="125000"/>
        <a:buFont typeface="Systeemlettertype"/>
        <a:buChar char="+"/>
        <a:defRPr sz="21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1pPr>
      <a:lvl2pPr marL="575942" indent="-287971" algn="l" defTabSz="1219078" rtl="0" eaLnBrk="1" latinLnBrk="0" hangingPunct="1">
        <a:spcBef>
          <a:spcPts val="0"/>
        </a:spcBef>
        <a:buFont typeface="Corbel" pitchFamily="34" charset="0"/>
        <a:buChar char="–"/>
        <a:defRPr sz="18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2pPr>
      <a:lvl3pPr marL="863914" indent="-287971" algn="l" defTabSz="1219078" rtl="0" eaLnBrk="1" latinLnBrk="0" hangingPunct="1">
        <a:spcBef>
          <a:spcPts val="0"/>
        </a:spcBef>
        <a:buClrTx/>
        <a:buSzPct val="100000"/>
        <a:buFont typeface="Corbel" pitchFamily="34" charset="0"/>
        <a:buChar char="-"/>
        <a:defRPr sz="1500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3pPr>
      <a:lvl4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4pPr>
      <a:lvl5pPr marL="0" indent="0" algn="l" defTabSz="1219078" rtl="0" eaLnBrk="1" latinLnBrk="0" hangingPunct="1">
        <a:spcBef>
          <a:spcPts val="0"/>
        </a:spcBef>
        <a:buFont typeface="Corbe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5pPr>
      <a:lvl6pPr marL="287971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6pPr>
      <a:lvl7pPr marL="575942" indent="0" algn="l" defTabSz="1219078" rtl="0" eaLnBrk="1" latinLnBrk="0" hangingPunct="1">
        <a:spcBef>
          <a:spcPts val="0"/>
        </a:spcBef>
        <a:buFont typeface="Arial" pitchFamily="34" charset="0"/>
        <a:buNone/>
        <a:defRPr sz="26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7pPr>
      <a:lvl8pPr marL="863914" indent="0" algn="l" defTabSz="1219078" rtl="0" eaLnBrk="1" latinLnBrk="0" hangingPunct="1">
        <a:spcBef>
          <a:spcPts val="0"/>
        </a:spcBef>
        <a:buFont typeface="Arial" pitchFamily="34" charset="0"/>
        <a:buNone/>
        <a:defRPr sz="2133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8pPr>
      <a:lvl9pPr marL="0" indent="0" algn="l" defTabSz="1219078" rtl="0" eaLnBrk="1" latinLnBrk="0" hangingPunct="1">
        <a:spcBef>
          <a:spcPts val="0"/>
        </a:spcBef>
        <a:buFont typeface="Arial" pitchFamily="34" charset="0"/>
        <a:buNone/>
        <a:defRPr sz="1866" b="0" i="0" kern="1200" baseline="0">
          <a:solidFill>
            <a:schemeClr val="tx1"/>
          </a:solidFill>
          <a:latin typeface="Avenir" panose="02000503020000020003" pitchFamily="2" charset="0"/>
          <a:ea typeface="+mn-ea"/>
          <a:cs typeface="+mn-cs"/>
        </a:defRPr>
      </a:lvl9pPr>
    </p:bodyStyle>
    <p:otherStyle>
      <a:defPPr>
        <a:defRPr lang="nl-NL"/>
      </a:defPPr>
      <a:lvl1pPr marL="0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39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078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617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156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695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234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6773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312" algn="l" defTabSz="1219078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664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9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9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5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9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3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7.xml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74"/>
            <a:ext cx="7698883" cy="1877078"/>
          </a:xfrm>
        </p:spPr>
        <p:txBody>
          <a:bodyPr/>
          <a:lstStyle/>
          <a:p>
            <a:r>
              <a:rPr lang="nl-NL" sz="3600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  <a:t>Economische Verkenningen MRA 2024</a:t>
            </a:r>
            <a:endParaRPr lang="nl-NL" sz="3600" dirty="0">
              <a:latin typeface="Avenir Book" panose="02000503020000020003" pitchFamily="2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9 juli 2024 @ OBA Amsterdam </a:t>
            </a:r>
          </a:p>
        </p:txBody>
      </p:sp>
      <p:pic>
        <p:nvPicPr>
          <p:cNvPr id="5" name="Tijdelijke aanduiding voor afbeelding 4"/>
          <p:cNvPicPr>
            <a:picLocks noGrp="1" noChangeAspect="1"/>
          </p:cNvPicPr>
          <p:nvPr>
            <p:ph type="pic" sz="quarter" idx="10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546" b="19546"/>
          <a:stretch>
            <a:fillRect/>
          </a:stretch>
        </p:blipFill>
        <p:spPr>
          <a:xfrm>
            <a:off x="3578786" y="-158516"/>
            <a:ext cx="8611627" cy="3711333"/>
          </a:xfrm>
        </p:spPr>
      </p:pic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EA01026-11DF-4950-5B3F-FFC877991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5E55731F-6B33-A191-842F-B3027BA1E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5022276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D700084B-55D4-9931-6557-46D9A342D3D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Verdienvermogen nog altijd sterk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52A6038-A6EF-4C9A-AAEC-C5424719615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918"/>
            <a:ext cx="3312368" cy="4608512"/>
          </a:xfrm>
        </p:spPr>
        <p:txBody>
          <a:bodyPr/>
          <a:lstStyle/>
          <a:p>
            <a:r>
              <a:rPr lang="nl-NL" sz="2000" dirty="0"/>
              <a:t>Effect Corona ‘verteerd’</a:t>
            </a:r>
          </a:p>
          <a:p>
            <a:endParaRPr lang="nl-NL" sz="2000" dirty="0"/>
          </a:p>
          <a:p>
            <a:r>
              <a:rPr lang="nl-NL" sz="2000" dirty="0"/>
              <a:t>Ondanks LT effecten</a:t>
            </a:r>
          </a:p>
          <a:p>
            <a:endParaRPr lang="nl-NL" sz="2000" dirty="0"/>
          </a:p>
          <a:p>
            <a:r>
              <a:rPr lang="nl-NL" sz="2000" dirty="0"/>
              <a:t>Stabiliserende groei</a:t>
            </a:r>
          </a:p>
          <a:p>
            <a:endParaRPr lang="nl-NL" sz="2000" dirty="0"/>
          </a:p>
          <a:p>
            <a:r>
              <a:rPr lang="nl-NL" sz="2000" dirty="0"/>
              <a:t>Zorg om groei in EU / ROW en oplopende schulden</a:t>
            </a:r>
            <a:endParaRPr lang="en-GB" sz="2000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BAACE21D-01A2-98AF-2064-417758BE4C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-3" b="-1369"/>
          <a:stretch/>
        </p:blipFill>
        <p:spPr bwMode="gray">
          <a:xfrm>
            <a:off x="4367014" y="1556792"/>
            <a:ext cx="705501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483637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47634C3-9140-A7C7-A5A4-C98C77A37C8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163950" cy="4608637"/>
          </a:xfrm>
        </p:spPr>
        <p:txBody>
          <a:bodyPr/>
          <a:lstStyle/>
          <a:p>
            <a:r>
              <a:rPr lang="nl-NL" sz="2000" dirty="0"/>
              <a:t>Relatief hoge groei van zowel </a:t>
            </a:r>
            <a:r>
              <a:rPr lang="nl-NL" sz="2000" dirty="0" err="1"/>
              <a:t>brp</a:t>
            </a:r>
            <a:r>
              <a:rPr lang="nl-NL" sz="2000" dirty="0"/>
              <a:t> als werkgelegenheid</a:t>
            </a:r>
          </a:p>
          <a:p>
            <a:endParaRPr lang="nl-NL" sz="2000" dirty="0"/>
          </a:p>
          <a:p>
            <a:r>
              <a:rPr lang="nl-NL" sz="2000" dirty="0"/>
              <a:t>Productiviteitsgroei als grote vraagstuk (voor MRA, NL en EU)</a:t>
            </a:r>
            <a:endParaRPr lang="en-GB" sz="2000" dirty="0"/>
          </a:p>
        </p:txBody>
      </p:sp>
      <p:sp>
        <p:nvSpPr>
          <p:cNvPr id="4" name="Tijdelijke aanduiding voor tekst 1">
            <a:extLst>
              <a:ext uri="{FF2B5EF4-FFF2-40B4-BE49-F238E27FC236}">
                <a16:creationId xmlns:a16="http://schemas.microsoft.com/office/drawing/2014/main" id="{9E034698-6834-5BFF-0D58-702DF490D97A}"/>
              </a:ext>
            </a:extLst>
          </p:cNvPr>
          <p:cNvSpPr txBox="1">
            <a:spLocks/>
          </p:cNvSpPr>
          <p:nvPr/>
        </p:nvSpPr>
        <p:spPr bwMode="gray">
          <a:xfrm>
            <a:off x="4367014" y="223490"/>
            <a:ext cx="7488831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Economie in vergelijking met andere metropolen in EU</a:t>
            </a:r>
            <a:endParaRPr lang="en-GB" dirty="0"/>
          </a:p>
        </p:txBody>
      </p:sp>
      <p:pic>
        <p:nvPicPr>
          <p:cNvPr id="2" name="Picture Placeholder 4">
            <a:extLst>
              <a:ext uri="{FF2B5EF4-FFF2-40B4-BE49-F238E27FC236}">
                <a16:creationId xmlns:a16="http://schemas.microsoft.com/office/drawing/2014/main" id="{8C8EBA93-FCA6-3855-1FE9-D44ED0DA340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1" r="1071"/>
          <a:stretch/>
        </p:blipFill>
        <p:spPr bwMode="gray">
          <a:xfrm>
            <a:off x="4367014" y="1268760"/>
            <a:ext cx="6624736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4972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Specialisatie en agglomeratiekracht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567" y="1556792"/>
            <a:ext cx="3524512" cy="4788941"/>
          </a:xfrm>
        </p:spPr>
        <p:txBody>
          <a:bodyPr/>
          <a:lstStyle/>
          <a:p>
            <a:r>
              <a:rPr lang="nl-NL" sz="2000" dirty="0">
                <a:latin typeface="Avenir "/>
              </a:rPr>
              <a:t>Groeiverschil met NL van ruim 20 procent in 25 jaar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Deels door specialisatie in snel  groeiende dienstensectoren (60%) -  samenstellingseffect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Deels door snelle groei sectoren in MRA (40%) – agglomeratie- of </a:t>
            </a:r>
            <a:r>
              <a:rPr lang="nl-NL" sz="2000" dirty="0" err="1">
                <a:latin typeface="Avenir "/>
              </a:rPr>
              <a:t>groeieffect</a:t>
            </a:r>
            <a:endParaRPr lang="nl-NL" sz="2000" dirty="0">
              <a:latin typeface="Avenir "/>
            </a:endParaRPr>
          </a:p>
          <a:p>
            <a:endParaRPr lang="nl-NL" sz="2000" dirty="0">
              <a:latin typeface="Avenir "/>
            </a:endParaRPr>
          </a:p>
          <a:p>
            <a:endParaRPr lang="nl-NL" dirty="0">
              <a:latin typeface="Avenir "/>
            </a:endParaRP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CD2DA9E1-7601-4532-3402-4EC207AE2ED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t="420" b="-6786"/>
          <a:stretch/>
        </p:blipFill>
        <p:spPr>
          <a:xfrm>
            <a:off x="4368784" y="1556792"/>
            <a:ext cx="7055013" cy="4788940"/>
          </a:xfrm>
        </p:spPr>
      </p:pic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416FF4B8-E48F-074F-4143-B895C2CF1B7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5" t="1" r="25" b="-759"/>
          <a:stretch/>
        </p:blipFill>
        <p:spPr bwMode="gray">
          <a:xfrm>
            <a:off x="4367014" y="1556793"/>
            <a:ext cx="7055013" cy="45365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08757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984C1962-F955-D219-7A93-7E719923138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Groei zit met name in diensten en ICT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558AD7A5-FDCC-4B6D-3E29-5CED5942AC4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41994"/>
            <a:ext cx="3163950" cy="4659724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C801BEF3-CCBE-C06C-8E81-FB16CF706CD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931" r="931"/>
          <a:stretch/>
        </p:blipFill>
        <p:spPr bwMode="gray">
          <a:xfrm>
            <a:off x="4367014" y="1268760"/>
            <a:ext cx="6624736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46123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BC4D2CED-F06E-1442-BDCE-5BFB48250B23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En zijn bron van groei werkgelegenheid</a:t>
            </a:r>
            <a:endParaRPr lang="en-GB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811B710-1D65-31CC-5EFC-87FC67B5BF6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163950" cy="4644925"/>
          </a:xfrm>
        </p:spPr>
        <p:txBody>
          <a:bodyPr/>
          <a:lstStyle/>
          <a:p>
            <a:endParaRPr lang="en-GB" dirty="0"/>
          </a:p>
        </p:txBody>
      </p:sp>
      <p:pic>
        <p:nvPicPr>
          <p:cNvPr id="6" name="Picture Placeholder 4">
            <a:extLst>
              <a:ext uri="{FF2B5EF4-FFF2-40B4-BE49-F238E27FC236}">
                <a16:creationId xmlns:a16="http://schemas.microsoft.com/office/drawing/2014/main" id="{094D5590-2E43-C056-69DC-4CBDFD77A3BD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-176" b="-2076"/>
          <a:stretch/>
        </p:blipFill>
        <p:spPr bwMode="gray">
          <a:xfrm>
            <a:off x="4367014" y="1268760"/>
            <a:ext cx="6624736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408047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AA3933D8-7A0D-666E-0AED-90094AF460E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029" y="223490"/>
            <a:ext cx="7679383" cy="757238"/>
          </a:xfrm>
        </p:spPr>
        <p:txBody>
          <a:bodyPr/>
          <a:lstStyle/>
          <a:p>
            <a:r>
              <a:rPr lang="nl-NL" dirty="0"/>
              <a:t>Met dalende armoede en oplopende ongelijkheid</a:t>
            </a:r>
            <a:endParaRPr lang="en-GB" dirty="0"/>
          </a:p>
        </p:txBody>
      </p:sp>
      <p:sp>
        <p:nvSpPr>
          <p:cNvPr id="6" name="Tijdelijke aanduiding voor tekst 3">
            <a:extLst>
              <a:ext uri="{FF2B5EF4-FFF2-40B4-BE49-F238E27FC236}">
                <a16:creationId xmlns:a16="http://schemas.microsoft.com/office/drawing/2014/main" id="{38C22A33-6CE4-1899-2325-C3A27540171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309649" cy="4716933"/>
          </a:xfrm>
        </p:spPr>
        <p:txBody>
          <a:bodyPr/>
          <a:lstStyle/>
          <a:p>
            <a:r>
              <a:rPr lang="nl-NL" sz="2000" dirty="0">
                <a:latin typeface="Avenir "/>
              </a:rPr>
              <a:t>Aanpak armoede succesvol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Maar nog steeds relatief hoog in Amsterdam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En met name onder kinderen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Ongelijkheid in Amsterdam hoog en oplopend 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Maar internationaal nog steeds zeer beperkt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Oftewel: ‘Elke Regio Knelt Anders’</a:t>
            </a:r>
          </a:p>
        </p:txBody>
      </p:sp>
      <p:pic>
        <p:nvPicPr>
          <p:cNvPr id="4" name="Picture 3" descr="A white paper with numbers and a red border&#10;&#10;Description automatically generated">
            <a:extLst>
              <a:ext uri="{FF2B5EF4-FFF2-40B4-BE49-F238E27FC236}">
                <a16:creationId xmlns:a16="http://schemas.microsoft.com/office/drawing/2014/main" id="{F7C7F32B-5A58-4FE7-7F37-A30DEE66E44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45" t="6669" r="863" b="-8688"/>
          <a:stretch/>
        </p:blipFill>
        <p:spPr>
          <a:xfrm>
            <a:off x="4356621" y="1552614"/>
            <a:ext cx="7067177" cy="4841673"/>
          </a:xfrm>
          <a:prstGeom prst="rect">
            <a:avLst/>
          </a:prstGeom>
        </p:spPr>
      </p:pic>
      <p:sp>
        <p:nvSpPr>
          <p:cNvPr id="8" name="Rechthoek 7">
            <a:extLst>
              <a:ext uri="{FF2B5EF4-FFF2-40B4-BE49-F238E27FC236}">
                <a16:creationId xmlns:a16="http://schemas.microsoft.com/office/drawing/2014/main" id="{B581F690-1ADB-370D-1A96-DACFE7049696}"/>
              </a:ext>
            </a:extLst>
          </p:cNvPr>
          <p:cNvSpPr/>
          <p:nvPr/>
        </p:nvSpPr>
        <p:spPr>
          <a:xfrm>
            <a:off x="4222998" y="3212976"/>
            <a:ext cx="7200800" cy="360040"/>
          </a:xfrm>
          <a:prstGeom prst="rect">
            <a:avLst/>
          </a:prstGeom>
          <a:noFill/>
          <a:ln>
            <a:solidFill>
              <a:srgbClr val="00A3D9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97124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0B0380A-024F-E347-8F9A-749FDF56B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8902" y="1484784"/>
            <a:ext cx="8831511" cy="5373216"/>
          </a:xfrm>
        </p:spPr>
        <p:txBody>
          <a:bodyPr/>
          <a:lstStyle/>
          <a:p>
            <a:r>
              <a:rPr lang="en-US" sz="2000" dirty="0"/>
              <a:t>Regio </a:t>
            </a:r>
            <a:r>
              <a:rPr lang="en-US" sz="2000" dirty="0" err="1"/>
              <a:t>krachtig</a:t>
            </a:r>
            <a:r>
              <a:rPr lang="en-US" sz="2000" dirty="0"/>
              <a:t> en </a:t>
            </a:r>
            <a:r>
              <a:rPr lang="en-US" sz="2000" dirty="0" err="1"/>
              <a:t>weerbaar</a:t>
            </a:r>
            <a:r>
              <a:rPr lang="en-US" sz="2000" dirty="0"/>
              <a:t>, maar </a:t>
            </a:r>
            <a:r>
              <a:rPr lang="en-US" sz="2000" dirty="0" err="1"/>
              <a:t>grote</a:t>
            </a:r>
            <a:r>
              <a:rPr lang="en-US" sz="2000" dirty="0"/>
              <a:t> </a:t>
            </a:r>
            <a:r>
              <a:rPr lang="en-US" sz="2000" dirty="0" err="1"/>
              <a:t>onzekerheden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 err="1"/>
              <a:t>Economische</a:t>
            </a:r>
            <a:r>
              <a:rPr lang="en-US" sz="2000" dirty="0"/>
              <a:t> </a:t>
            </a:r>
            <a:r>
              <a:rPr lang="en-US" sz="2000" dirty="0" err="1"/>
              <a:t>ontwikkeling</a:t>
            </a:r>
            <a:r>
              <a:rPr lang="en-US" sz="2000" dirty="0"/>
              <a:t> </a:t>
            </a:r>
            <a:r>
              <a:rPr lang="en-US" sz="2000" dirty="0" err="1"/>
              <a:t>gunstig</a:t>
            </a:r>
            <a:r>
              <a:rPr lang="en-US" sz="2000" dirty="0"/>
              <a:t>, </a:t>
            </a:r>
            <a:r>
              <a:rPr lang="en-US" sz="2000" dirty="0" err="1"/>
              <a:t>ook</a:t>
            </a:r>
            <a:r>
              <a:rPr lang="en-US" sz="2000" dirty="0"/>
              <a:t> in </a:t>
            </a:r>
            <a:r>
              <a:rPr lang="en-US" sz="2000" dirty="0" err="1"/>
              <a:t>vergelijking</a:t>
            </a:r>
            <a:r>
              <a:rPr lang="en-US" sz="2000" dirty="0"/>
              <a:t> met </a:t>
            </a:r>
            <a:r>
              <a:rPr lang="en-US" sz="2000" dirty="0" err="1"/>
              <a:t>andere</a:t>
            </a:r>
            <a:r>
              <a:rPr lang="en-US" sz="2000" dirty="0"/>
              <a:t> </a:t>
            </a:r>
            <a:r>
              <a:rPr lang="en-US" sz="2000" dirty="0" err="1"/>
              <a:t>metropolen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Duurzaamheidstransities</a:t>
            </a:r>
            <a:r>
              <a:rPr lang="en-US" sz="2000" dirty="0"/>
              <a:t> </a:t>
            </a:r>
            <a:r>
              <a:rPr lang="en-US" sz="2000" dirty="0" err="1"/>
              <a:t>zijn</a:t>
            </a:r>
            <a:r>
              <a:rPr lang="en-US" sz="2000" dirty="0"/>
              <a:t> in </a:t>
            </a:r>
            <a:r>
              <a:rPr lang="en-US" sz="2000" dirty="0" err="1"/>
              <a:t>beweging</a:t>
            </a:r>
            <a:r>
              <a:rPr lang="en-US" sz="2000" dirty="0"/>
              <a:t> </a:t>
            </a:r>
          </a:p>
          <a:p>
            <a:endParaRPr lang="en-US" sz="2000" dirty="0"/>
          </a:p>
          <a:p>
            <a:r>
              <a:rPr lang="en-US" sz="2000" dirty="0"/>
              <a:t>Op </a:t>
            </a:r>
            <a:r>
              <a:rPr lang="en-US" sz="2000" dirty="0" err="1"/>
              <a:t>sociale</a:t>
            </a:r>
            <a:r>
              <a:rPr lang="en-US" sz="2000" dirty="0"/>
              <a:t> </a:t>
            </a:r>
            <a:r>
              <a:rPr lang="en-US" sz="2000" dirty="0" err="1"/>
              <a:t>dimensies</a:t>
            </a:r>
            <a:r>
              <a:rPr lang="en-US" sz="2000" dirty="0"/>
              <a:t> </a:t>
            </a:r>
            <a:r>
              <a:rPr lang="en-US" sz="2000" dirty="0" err="1"/>
              <a:t>scoort</a:t>
            </a:r>
            <a:r>
              <a:rPr lang="en-US" sz="2000" dirty="0"/>
              <a:t> MRA / Amsterdam </a:t>
            </a:r>
            <a:r>
              <a:rPr lang="en-US" sz="2000" dirty="0" err="1"/>
              <a:t>relatief</a:t>
            </a:r>
            <a:r>
              <a:rPr lang="en-US" sz="2000" dirty="0"/>
              <a:t> </a:t>
            </a:r>
            <a:r>
              <a:rPr lang="en-US" sz="2000" dirty="0" err="1"/>
              <a:t>ongunstig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Tekorten</a:t>
            </a:r>
            <a:r>
              <a:rPr lang="en-US" sz="2000" dirty="0"/>
              <a:t> op </a:t>
            </a:r>
            <a:r>
              <a:rPr lang="en-US" sz="2000" dirty="0" err="1"/>
              <a:t>arbeidsmarkt</a:t>
            </a:r>
            <a:r>
              <a:rPr lang="en-US" sz="2000" dirty="0"/>
              <a:t> </a:t>
            </a:r>
            <a:r>
              <a:rPr lang="en-US" sz="2000" dirty="0" err="1"/>
              <a:t>probleem</a:t>
            </a:r>
            <a:r>
              <a:rPr lang="en-US" sz="2000" dirty="0"/>
              <a:t> van de </a:t>
            </a:r>
            <a:r>
              <a:rPr lang="en-US" sz="2000" dirty="0" err="1"/>
              <a:t>toekomst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 </a:t>
            </a:r>
            <a:r>
              <a:rPr lang="en-US" sz="2000" dirty="0" err="1"/>
              <a:t>Uitdagingen</a:t>
            </a:r>
            <a:r>
              <a:rPr lang="en-US" sz="2000" dirty="0"/>
              <a:t> </a:t>
            </a:r>
            <a:r>
              <a:rPr lang="en-US" sz="2000" dirty="0" err="1"/>
              <a:t>blijven</a:t>
            </a:r>
            <a:r>
              <a:rPr lang="en-US" sz="2000" dirty="0"/>
              <a:t> groot </a:t>
            </a:r>
          </a:p>
          <a:p>
            <a:pPr lvl="1"/>
            <a:r>
              <a:rPr lang="en-US" sz="1700" dirty="0"/>
              <a:t>Arbeidsmarkt en </a:t>
            </a:r>
            <a:r>
              <a:rPr lang="en-US" sz="1700" dirty="0" err="1"/>
              <a:t>productiviteitsgroei</a:t>
            </a:r>
            <a:endParaRPr lang="en-US" sz="1700" dirty="0"/>
          </a:p>
          <a:p>
            <a:pPr lvl="1"/>
            <a:r>
              <a:rPr lang="en-US" sz="1700" dirty="0" err="1"/>
              <a:t>Woningmarkt</a:t>
            </a:r>
            <a:endParaRPr lang="en-US" sz="1700" dirty="0"/>
          </a:p>
          <a:p>
            <a:pPr lvl="1"/>
            <a:r>
              <a:rPr lang="nl-NL" sz="1700" dirty="0"/>
              <a:t>Verduurzaming</a:t>
            </a:r>
          </a:p>
          <a:p>
            <a:pPr lvl="1">
              <a:lnSpc>
                <a:spcPts val="2400"/>
              </a:lnSpc>
            </a:pPr>
            <a:r>
              <a:rPr lang="nl-NL" sz="1700" dirty="0"/>
              <a:t>Regionale samenwerking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16C12-4727-FB44-A48E-C6A4A0A3B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8902" y="223490"/>
            <a:ext cx="8358437" cy="757238"/>
          </a:xfrm>
        </p:spPr>
        <p:txBody>
          <a:bodyPr/>
          <a:lstStyle/>
          <a:p>
            <a:r>
              <a:rPr lang="nl-NL" sz="2600" dirty="0"/>
              <a:t>Tussentijdse samenvatting</a:t>
            </a:r>
          </a:p>
        </p:txBody>
      </p:sp>
    </p:spTree>
    <p:extLst>
      <p:ext uri="{BB962C8B-B14F-4D97-AF65-F5344CB8AC3E}">
        <p14:creationId xmlns:p14="http://schemas.microsoft.com/office/powerpoint/2010/main" val="63682533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Tijdelijke aanduiding voor afbeelding 28" descr="Afbeelding met Menselijk gezicht, kleding, persoon, schermopname&#10;&#10;Automatisch gegenereerde beschrijving">
            <a:extLst>
              <a:ext uri="{FF2B5EF4-FFF2-40B4-BE49-F238E27FC236}">
                <a16:creationId xmlns:a16="http://schemas.microsoft.com/office/drawing/2014/main" id="{4E412B11-B955-C9FA-DBA2-60A42C347D6C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38" r="1" b="21858"/>
          <a:stretch/>
        </p:blipFill>
        <p:spPr>
          <a:xfrm>
            <a:off x="3578623" y="228"/>
            <a:ext cx="8611789" cy="371147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26"/>
            <a:ext cx="6735730" cy="1876956"/>
          </a:xfrm>
        </p:spPr>
        <p:txBody>
          <a:bodyPr anchor="t">
            <a:normAutofit/>
          </a:bodyPr>
          <a:lstStyle/>
          <a:p>
            <a:r>
              <a:rPr lang="nl-NL" i="0">
                <a:effectLst/>
              </a:rPr>
              <a:t>Dr. Arjan Heyma</a:t>
            </a:r>
            <a:br>
              <a:rPr lang="nl-NL" b="1" i="0">
                <a:effectLst/>
              </a:rPr>
            </a:br>
            <a:r>
              <a:rPr lang="nl-NL" i="0"/>
              <a:t>S</a:t>
            </a:r>
            <a:r>
              <a:rPr lang="nl-NL"/>
              <a:t>EO Economisch Onderzoek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8582" y="6188174"/>
            <a:ext cx="6736118" cy="256699"/>
          </a:xfrm>
        </p:spPr>
        <p:txBody>
          <a:bodyPr>
            <a:normAutofit/>
          </a:bodyPr>
          <a:lstStyle/>
          <a:p>
            <a:r>
              <a:rPr lang="nl-NL" sz="1400" dirty="0"/>
              <a:t>Adjunct-directeur en hoofd cluster Arbeid</a:t>
            </a:r>
          </a:p>
        </p:txBody>
      </p:sp>
      <p:sp>
        <p:nvSpPr>
          <p:cNvPr id="53" name="Text Placeholder 4">
            <a:extLst>
              <a:ext uri="{FF2B5EF4-FFF2-40B4-BE49-F238E27FC236}">
                <a16:creationId xmlns:a16="http://schemas.microsoft.com/office/drawing/2014/main" id="{1CCB886F-D3AE-0994-D3DD-F2016F334A50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73" y="5599342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54" name="Text Placeholder 5">
            <a:extLst>
              <a:ext uri="{FF2B5EF4-FFF2-40B4-BE49-F238E27FC236}">
                <a16:creationId xmlns:a16="http://schemas.microsoft.com/office/drawing/2014/main" id="{DBB001F2-C844-3533-8CDC-908F81BABE9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311" y="6220507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52" name="Text Placeholder 6">
            <a:extLst>
              <a:ext uri="{FF2B5EF4-FFF2-40B4-BE49-F238E27FC236}">
                <a16:creationId xmlns:a16="http://schemas.microsoft.com/office/drawing/2014/main" id="{A835A472-72D1-3DE8-1F4B-FA4F48F121C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311" y="5963809"/>
            <a:ext cx="2301725" cy="2243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392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566" y="1584581"/>
            <a:ext cx="3744416" cy="4824536"/>
          </a:xfrm>
        </p:spPr>
        <p:txBody>
          <a:bodyPr/>
          <a:lstStyle/>
          <a:p>
            <a:r>
              <a:rPr lang="nl-NL" sz="2000" dirty="0"/>
              <a:t>Vacaturegraad historisch uniek</a:t>
            </a:r>
          </a:p>
          <a:p>
            <a:endParaRPr lang="nl-NL" sz="2000" dirty="0"/>
          </a:p>
          <a:p>
            <a:r>
              <a:rPr lang="nl-NL" sz="2000" dirty="0"/>
              <a:t>Deels conjunctuur</a:t>
            </a:r>
          </a:p>
          <a:p>
            <a:endParaRPr lang="nl-NL" sz="2000" dirty="0"/>
          </a:p>
          <a:p>
            <a:r>
              <a:rPr lang="nl-NL" sz="2000" dirty="0"/>
              <a:t>Maar met name vergrijzing en organisatie arbeidsmarkt</a:t>
            </a:r>
          </a:p>
          <a:p>
            <a:endParaRPr lang="nl-NL" sz="2000" dirty="0"/>
          </a:p>
          <a:p>
            <a:r>
              <a:rPr lang="nl-NL" sz="2000" dirty="0"/>
              <a:t>Oplossingsrichtingen</a:t>
            </a:r>
          </a:p>
          <a:p>
            <a:pPr lvl="1"/>
            <a:r>
              <a:rPr lang="nl-NL" sz="1700" dirty="0"/>
              <a:t>Participatie / uren</a:t>
            </a:r>
          </a:p>
          <a:p>
            <a:pPr lvl="1"/>
            <a:r>
              <a:rPr lang="nl-NL" sz="1700" dirty="0"/>
              <a:t>Immigratie</a:t>
            </a:r>
          </a:p>
          <a:p>
            <a:pPr lvl="1"/>
            <a:r>
              <a:rPr lang="nl-NL" sz="1700" dirty="0"/>
              <a:t>Matching / Leven Lang Ontwikkelen</a:t>
            </a:r>
          </a:p>
          <a:p>
            <a:pPr lvl="1"/>
            <a:r>
              <a:rPr lang="nl-NL" sz="1700" dirty="0"/>
              <a:t>Arbeidsproductiviteit / innovatie</a:t>
            </a:r>
          </a:p>
          <a:p>
            <a:pPr lvl="1"/>
            <a:r>
              <a:rPr lang="nl-NL" sz="1700" dirty="0"/>
              <a:t>Keuzes / niet alles kan</a:t>
            </a:r>
            <a:endParaRPr lang="en-GB" sz="17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795" y="6596939"/>
            <a:ext cx="3889696" cy="260614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28" tIns="71428" rIns="71428" bIns="71428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 sz="2800">
              <a:solidFill>
                <a:srgbClr val="E11B22"/>
              </a:solidFill>
            </a:endParaRPr>
          </a:p>
        </p:txBody>
      </p:sp>
      <p:sp>
        <p:nvSpPr>
          <p:cNvPr id="8" name="Tijdelijke aanduiding voor tekst 1">
            <a:extLst>
              <a:ext uri="{FF2B5EF4-FFF2-40B4-BE49-F238E27FC236}">
                <a16:creationId xmlns:a16="http://schemas.microsoft.com/office/drawing/2014/main" id="{61484D0C-D06A-776E-FB0D-7329BC7EB0D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lvl="0"/>
            <a:r>
              <a:rPr lang="nl-NL" dirty="0"/>
              <a:t>Uitdaging I – Krapte arbeidsmarkt</a:t>
            </a:r>
            <a:endParaRPr lang="en-GB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24946CAC-F933-1048-2301-420D38CD457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5" r="-25" b="558"/>
          <a:stretch/>
        </p:blipFill>
        <p:spPr>
          <a:xfrm>
            <a:off x="4368784" y="1556792"/>
            <a:ext cx="7055013" cy="4464496"/>
          </a:xfrm>
        </p:spPr>
      </p:pic>
    </p:spTree>
    <p:extLst>
      <p:ext uri="{BB962C8B-B14F-4D97-AF65-F5344CB8AC3E}">
        <p14:creationId xmlns:p14="http://schemas.microsoft.com/office/powerpoint/2010/main" val="1445683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0B0380A-024F-E347-8F9A-749FDF56B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854846" y="1556792"/>
            <a:ext cx="9335567" cy="4087469"/>
          </a:xfrm>
        </p:spPr>
        <p:txBody>
          <a:bodyPr/>
          <a:lstStyle/>
          <a:p>
            <a:r>
              <a:rPr lang="en-US" dirty="0"/>
              <a:t>Meer </a:t>
            </a:r>
            <a:r>
              <a:rPr lang="en-US" dirty="0" err="1"/>
              <a:t>arbeidsaanbod</a:t>
            </a:r>
            <a:endParaRPr lang="en-US" dirty="0"/>
          </a:p>
          <a:p>
            <a:pPr lvl="1"/>
            <a:r>
              <a:rPr lang="en-US" dirty="0" err="1"/>
              <a:t>Hogere</a:t>
            </a:r>
            <a:r>
              <a:rPr lang="en-US" dirty="0"/>
              <a:t> </a:t>
            </a:r>
            <a:r>
              <a:rPr lang="en-US" dirty="0" err="1"/>
              <a:t>arbeidsparticipatie</a:t>
            </a:r>
            <a:r>
              <a:rPr lang="en-US" dirty="0"/>
              <a:t> – </a:t>
            </a:r>
            <a:r>
              <a:rPr lang="en-US" dirty="0" err="1"/>
              <a:t>beperkt</a:t>
            </a:r>
            <a:r>
              <a:rPr lang="en-US" dirty="0"/>
              <a:t> </a:t>
            </a:r>
            <a:r>
              <a:rPr lang="en-US" dirty="0" err="1"/>
              <a:t>mogelijk</a:t>
            </a:r>
            <a:endParaRPr lang="en-US" dirty="0"/>
          </a:p>
          <a:p>
            <a:pPr lvl="1"/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benutting</a:t>
            </a:r>
            <a:r>
              <a:rPr lang="en-US" dirty="0"/>
              <a:t> </a:t>
            </a:r>
            <a:r>
              <a:rPr lang="en-US" dirty="0" err="1"/>
              <a:t>onbenut</a:t>
            </a:r>
            <a:r>
              <a:rPr lang="en-US" dirty="0"/>
              <a:t> </a:t>
            </a:r>
            <a:r>
              <a:rPr lang="en-US" dirty="0" err="1"/>
              <a:t>arbeidspotentieel</a:t>
            </a:r>
            <a:r>
              <a:rPr lang="en-US" dirty="0"/>
              <a:t> – </a:t>
            </a:r>
            <a:r>
              <a:rPr lang="en-US" dirty="0" err="1"/>
              <a:t>flinke</a:t>
            </a:r>
            <a:r>
              <a:rPr lang="en-US" dirty="0"/>
              <a:t> slag </a:t>
            </a:r>
            <a:r>
              <a:rPr lang="en-US" dirty="0" err="1"/>
              <a:t>geslagen</a:t>
            </a:r>
            <a:endParaRPr lang="en-US" dirty="0"/>
          </a:p>
          <a:p>
            <a:pPr lvl="1"/>
            <a:r>
              <a:rPr lang="nl-NL" dirty="0"/>
              <a:t>Meer arbeids- en kennismigranten – vooral korte termijn oplossing</a:t>
            </a:r>
            <a:endParaRPr lang="en-US" dirty="0"/>
          </a:p>
          <a:p>
            <a:endParaRPr lang="en-US" dirty="0"/>
          </a:p>
          <a:p>
            <a:r>
              <a:rPr lang="en-US" dirty="0"/>
              <a:t>Minder </a:t>
            </a:r>
            <a:r>
              <a:rPr lang="en-US" dirty="0" err="1"/>
              <a:t>arbeidsvraag</a:t>
            </a:r>
            <a:endParaRPr lang="en-US" dirty="0"/>
          </a:p>
          <a:p>
            <a:pPr lvl="1"/>
            <a:r>
              <a:rPr lang="en-US" dirty="0" err="1"/>
              <a:t>Hogere</a:t>
            </a:r>
            <a:r>
              <a:rPr lang="en-US" dirty="0"/>
              <a:t> </a:t>
            </a:r>
            <a:r>
              <a:rPr lang="en-US" dirty="0" err="1"/>
              <a:t>arbeidsproductiviteit</a:t>
            </a:r>
            <a:r>
              <a:rPr lang="en-US" dirty="0"/>
              <a:t> – </a:t>
            </a:r>
            <a:r>
              <a:rPr lang="en-US" dirty="0" err="1"/>
              <a:t>dalende</a:t>
            </a:r>
            <a:r>
              <a:rPr lang="en-US" dirty="0"/>
              <a:t> trend, met </a:t>
            </a:r>
            <a:r>
              <a:rPr lang="en-US" dirty="0" err="1"/>
              <a:t>uitzonderingen</a:t>
            </a:r>
            <a:endParaRPr lang="en-US" dirty="0"/>
          </a:p>
          <a:p>
            <a:pPr lvl="1"/>
            <a:r>
              <a:rPr lang="en-US" dirty="0" err="1"/>
              <a:t>Verandering</a:t>
            </a:r>
            <a:r>
              <a:rPr lang="en-US" dirty="0"/>
              <a:t> </a:t>
            </a:r>
            <a:r>
              <a:rPr lang="en-US" dirty="0" err="1"/>
              <a:t>sectorstructuur</a:t>
            </a:r>
            <a:r>
              <a:rPr lang="en-US" dirty="0"/>
              <a:t> – </a:t>
            </a:r>
            <a:r>
              <a:rPr lang="en-US" dirty="0" err="1"/>
              <a:t>arbeidsintensieve</a:t>
            </a:r>
            <a:r>
              <a:rPr lang="en-US" dirty="0"/>
              <a:t> </a:t>
            </a:r>
            <a:r>
              <a:rPr lang="en-US" dirty="0" err="1"/>
              <a:t>sectoren</a:t>
            </a:r>
            <a:endParaRPr lang="en-US" dirty="0"/>
          </a:p>
          <a:p>
            <a:endParaRPr lang="en-US" dirty="0"/>
          </a:p>
          <a:p>
            <a:r>
              <a:rPr lang="en-US" dirty="0"/>
              <a:t>Meer </a:t>
            </a:r>
            <a:r>
              <a:rPr lang="en-US" dirty="0" err="1"/>
              <a:t>inkomende</a:t>
            </a:r>
            <a:r>
              <a:rPr lang="en-US" dirty="0"/>
              <a:t> </a:t>
            </a:r>
            <a:r>
              <a:rPr lang="en-US" dirty="0" err="1"/>
              <a:t>pendel</a:t>
            </a:r>
            <a:r>
              <a:rPr lang="en-US" dirty="0"/>
              <a:t> (per </a:t>
            </a:r>
            <a:r>
              <a:rPr lang="en-US" dirty="0" err="1"/>
              <a:t>saldo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We </a:t>
            </a:r>
            <a:r>
              <a:rPr lang="en-US" dirty="0" err="1"/>
              <a:t>zien</a:t>
            </a:r>
            <a:r>
              <a:rPr lang="en-US" dirty="0"/>
              <a:t> in de data </a:t>
            </a:r>
            <a:r>
              <a:rPr lang="en-US" dirty="0" err="1"/>
              <a:t>eerder</a:t>
            </a:r>
            <a:r>
              <a:rPr lang="en-US" dirty="0"/>
              <a:t> het </a:t>
            </a:r>
            <a:r>
              <a:rPr lang="en-US" dirty="0" err="1"/>
              <a:t>tegenovergestelde</a:t>
            </a:r>
            <a:endParaRPr lang="en-US" dirty="0"/>
          </a:p>
          <a:p>
            <a:endParaRPr lang="en-US" dirty="0"/>
          </a:p>
          <a:p>
            <a:r>
              <a:rPr lang="en-US" dirty="0" err="1"/>
              <a:t>Betere</a:t>
            </a:r>
            <a:r>
              <a:rPr lang="en-US" dirty="0"/>
              <a:t> </a:t>
            </a:r>
            <a:r>
              <a:rPr lang="en-US" dirty="0" err="1"/>
              <a:t>aansluiting</a:t>
            </a:r>
            <a:r>
              <a:rPr lang="en-US" dirty="0"/>
              <a:t> </a:t>
            </a:r>
            <a:r>
              <a:rPr lang="en-US" dirty="0" err="1"/>
              <a:t>arbeidsvraag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-</a:t>
            </a:r>
            <a:r>
              <a:rPr lang="en-US" dirty="0" err="1"/>
              <a:t>aanbod</a:t>
            </a:r>
            <a:endParaRPr lang="en-US" dirty="0"/>
          </a:p>
          <a:p>
            <a:pPr lvl="1"/>
            <a:r>
              <a:rPr lang="en-US" dirty="0" err="1"/>
              <a:t>Flexibele</a:t>
            </a:r>
            <a:r>
              <a:rPr lang="en-US" dirty="0"/>
              <a:t> </a:t>
            </a:r>
            <a:r>
              <a:rPr lang="en-US" dirty="0" err="1"/>
              <a:t>schil</a:t>
            </a:r>
            <a:r>
              <a:rPr lang="en-US" dirty="0"/>
              <a:t> – </a:t>
            </a:r>
            <a:r>
              <a:rPr lang="en-US" dirty="0" err="1"/>
              <a:t>weerbaarheid</a:t>
            </a:r>
            <a:r>
              <a:rPr lang="en-US" dirty="0"/>
              <a:t> versus </a:t>
            </a:r>
            <a:r>
              <a:rPr lang="en-US" dirty="0" err="1"/>
              <a:t>kwetsbaarheid</a:t>
            </a:r>
            <a:endParaRPr lang="en-US" dirty="0"/>
          </a:p>
          <a:p>
            <a:pPr lvl="1"/>
            <a:r>
              <a:rPr lang="en-US" dirty="0" err="1"/>
              <a:t>Investeren</a:t>
            </a:r>
            <a:r>
              <a:rPr lang="en-US" dirty="0"/>
              <a:t> in </a:t>
            </a:r>
            <a:r>
              <a:rPr lang="en-US" dirty="0" err="1"/>
              <a:t>scholing</a:t>
            </a:r>
            <a:r>
              <a:rPr lang="en-US" dirty="0"/>
              <a:t> en </a:t>
            </a:r>
            <a:r>
              <a:rPr lang="en-US" dirty="0" err="1"/>
              <a:t>ontwikkeling</a:t>
            </a:r>
            <a:r>
              <a:rPr lang="en-US" dirty="0"/>
              <a:t> (Leven Lang </a:t>
            </a:r>
            <a:r>
              <a:rPr lang="en-US" dirty="0" err="1"/>
              <a:t>Ontwikkelen</a:t>
            </a:r>
            <a:r>
              <a:rPr lang="en-US" dirty="0"/>
              <a:t>)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16C12-4727-FB44-A48E-C6A4A0A3B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070870" y="223490"/>
            <a:ext cx="8646469" cy="757238"/>
          </a:xfrm>
        </p:spPr>
        <p:txBody>
          <a:bodyPr/>
          <a:lstStyle/>
          <a:p>
            <a:pPr lvl="0"/>
            <a:r>
              <a:rPr lang="nl-NL" sz="2800" dirty="0"/>
              <a:t>Uitdaging I – Krapte &amp; oplossingen</a:t>
            </a:r>
            <a:endParaRPr lang="en-GB" sz="2800" dirty="0"/>
          </a:p>
        </p:txBody>
      </p:sp>
    </p:spTree>
    <p:extLst>
      <p:ext uri="{BB962C8B-B14F-4D97-AF65-F5344CB8AC3E}">
        <p14:creationId xmlns:p14="http://schemas.microsoft.com/office/powerpoint/2010/main" val="25581933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Menselijk gezicht, persoon, kleding, glimlach&#10;&#10;Automatisch gegenereerde beschrijving">
            <a:extLst>
              <a:ext uri="{FF2B5EF4-FFF2-40B4-BE49-F238E27FC236}">
                <a16:creationId xmlns:a16="http://schemas.microsoft.com/office/drawing/2014/main" id="{867A29C7-1181-20B3-80AA-9D35BAE85A53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14534" r="1" b="20901"/>
          <a:stretch/>
        </p:blipFill>
        <p:spPr>
          <a:xfrm>
            <a:off x="3578623" y="228"/>
            <a:ext cx="8611789" cy="371147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26"/>
            <a:ext cx="6735730" cy="1876956"/>
          </a:xfrm>
        </p:spPr>
        <p:txBody>
          <a:bodyPr anchor="t">
            <a:normAutofit/>
          </a:bodyPr>
          <a:lstStyle/>
          <a:p>
            <a:r>
              <a:rPr lang="nl-NL"/>
              <a:t>Marijke Roskam</a:t>
            </a:r>
            <a:br>
              <a:rPr lang="nl-NL"/>
            </a:br>
            <a:endParaRPr lang="nl-NL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8582" y="6188174"/>
            <a:ext cx="6736118" cy="256699"/>
          </a:xfrm>
        </p:spPr>
        <p:txBody>
          <a:bodyPr>
            <a:noAutofit/>
          </a:bodyPr>
          <a:lstStyle/>
          <a:p>
            <a:r>
              <a:rPr lang="nl-NL" sz="2000" dirty="0"/>
              <a:t>Moderator</a:t>
            </a:r>
          </a:p>
        </p:txBody>
      </p:sp>
      <p:sp>
        <p:nvSpPr>
          <p:cNvPr id="20" name="Text Placeholder 4">
            <a:extLst>
              <a:ext uri="{FF2B5EF4-FFF2-40B4-BE49-F238E27FC236}">
                <a16:creationId xmlns:a16="http://schemas.microsoft.com/office/drawing/2014/main" id="{C16FB090-DA97-6523-8126-9C3F648909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73" y="5599342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5">
            <a:extLst>
              <a:ext uri="{FF2B5EF4-FFF2-40B4-BE49-F238E27FC236}">
                <a16:creationId xmlns:a16="http://schemas.microsoft.com/office/drawing/2014/main" id="{AB01216C-124B-6C2B-7F51-C051B452981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311" y="6220507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FFC0FBBC-0B4F-B834-472C-46E39ADD116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311" y="5963809"/>
            <a:ext cx="2301725" cy="2243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55138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497006" y="290421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nl-NL" dirty="0"/>
              <a:t>Uitdaging I – Krapte &amp; arbeidsparticipatie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163950" cy="4392613"/>
          </a:xfrm>
        </p:spPr>
        <p:txBody>
          <a:bodyPr vert="horz" lIns="0" tIns="0" rIns="0" bIns="0" rtlCol="0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dirty="0"/>
              <a:t>Bruto arbeidsparticipatie ligt Europees gezien hoog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dirty="0"/>
              <a:t>Bruto arbeidsparticipatie blijft stijgen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dirty="0"/>
              <a:t>Weinig extra ruimte, zeker in het licht van vergrijzing</a:t>
            </a:r>
          </a:p>
          <a:p>
            <a:pPr>
              <a:lnSpc>
                <a:spcPct val="90000"/>
              </a:lnSpc>
              <a:spcAft>
                <a:spcPts val="600"/>
              </a:spcAft>
            </a:pPr>
            <a:endParaRPr lang="nl-NL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nl-NL" dirty="0"/>
              <a:t>Ruimte zit nog bij ouderen en basisopgeleiden</a:t>
            </a:r>
          </a:p>
        </p:txBody>
      </p:sp>
      <p:pic>
        <p:nvPicPr>
          <p:cNvPr id="4" name="Picture 5" descr="A graph with a red line and blue line&#10;&#10;Description automatically generated">
            <a:extLst>
              <a:ext uri="{FF2B5EF4-FFF2-40B4-BE49-F238E27FC236}">
                <a16:creationId xmlns:a16="http://schemas.microsoft.com/office/drawing/2014/main" id="{8E883890-395B-A333-1074-37D896776D6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7006" y="1592387"/>
            <a:ext cx="7201437" cy="457291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944566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528392" cy="4392613"/>
          </a:xfrm>
        </p:spPr>
        <p:txBody>
          <a:bodyPr/>
          <a:lstStyle/>
          <a:p>
            <a:r>
              <a:rPr lang="nl-NL" dirty="0"/>
              <a:t>Onbenut arbeidspotentieel bestaat uit:</a:t>
            </a:r>
          </a:p>
          <a:p>
            <a:pPr lvl="1"/>
            <a:r>
              <a:rPr lang="nl-NL" dirty="0"/>
              <a:t>Deeltijders</a:t>
            </a:r>
          </a:p>
          <a:p>
            <a:pPr lvl="1"/>
            <a:r>
              <a:rPr lang="nl-NL" dirty="0"/>
              <a:t>Werklozen</a:t>
            </a:r>
          </a:p>
          <a:p>
            <a:pPr lvl="1"/>
            <a:r>
              <a:rPr lang="nl-NL" dirty="0"/>
              <a:t>Niet-werkenden (niet gezocht of niet beschikbaar)</a:t>
            </a:r>
          </a:p>
          <a:p>
            <a:endParaRPr lang="nl-NL" dirty="0"/>
          </a:p>
          <a:p>
            <a:r>
              <a:rPr lang="nl-NL" dirty="0"/>
              <a:t>Beperkt potentieel onder niet-werkenden</a:t>
            </a:r>
          </a:p>
          <a:p>
            <a:endParaRPr lang="nl-NL" dirty="0"/>
          </a:p>
          <a:p>
            <a:r>
              <a:rPr lang="nl-NL" dirty="0"/>
              <a:t>Potentieel in MRA groter dan landelijk</a:t>
            </a:r>
          </a:p>
          <a:p>
            <a:endParaRPr lang="nl-NL" dirty="0"/>
          </a:p>
          <a:p>
            <a:r>
              <a:rPr lang="nl-NL" dirty="0"/>
              <a:t>In 2022 flink gekrompen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onbenut arbeidspotentieel</a:t>
            </a:r>
            <a:endParaRPr lang="en-GB" dirty="0"/>
          </a:p>
        </p:txBody>
      </p:sp>
      <p:pic>
        <p:nvPicPr>
          <p:cNvPr id="1026" name="D6A31364-104B-46A6-A8EC-8DCDAB11FBC8">
            <a:extLst>
              <a:ext uri="{FF2B5EF4-FFF2-40B4-BE49-F238E27FC236}">
                <a16:creationId xmlns:a16="http://schemas.microsoft.com/office/drawing/2014/main" id="{9B4A4106-7EA0-14DF-8C6E-362B8B832A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5611" y="1700808"/>
            <a:ext cx="7175108" cy="4551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3931562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528392" cy="4392613"/>
          </a:xfrm>
        </p:spPr>
        <p:txBody>
          <a:bodyPr/>
          <a:lstStyle/>
          <a:p>
            <a:r>
              <a:rPr lang="nl-NL" dirty="0"/>
              <a:t>Werkloosheid sterk conjunctuurafhankelijk</a:t>
            </a:r>
          </a:p>
          <a:p>
            <a:endParaRPr lang="nl-NL" dirty="0"/>
          </a:p>
          <a:p>
            <a:r>
              <a:rPr lang="nl-NL" dirty="0"/>
              <a:t>Vrijwel op minimum frictieniveau</a:t>
            </a:r>
          </a:p>
          <a:p>
            <a:endParaRPr lang="nl-NL" dirty="0"/>
          </a:p>
          <a:p>
            <a:r>
              <a:rPr lang="nl-NL" dirty="0"/>
              <a:t>Beperkte stijging in 2023, betreft vooral:</a:t>
            </a:r>
          </a:p>
          <a:p>
            <a:pPr lvl="1"/>
            <a:r>
              <a:rPr lang="nl-NL" dirty="0"/>
              <a:t>Jongeren</a:t>
            </a:r>
          </a:p>
          <a:p>
            <a:pPr lvl="1"/>
            <a:r>
              <a:rPr lang="nl-NL" dirty="0"/>
              <a:t>Basisopgeleiden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werkloosheid</a:t>
            </a:r>
            <a:endParaRPr lang="en-GB" dirty="0"/>
          </a:p>
        </p:txBody>
      </p:sp>
      <p:pic>
        <p:nvPicPr>
          <p:cNvPr id="2" name="Picture 8" descr="A graph with red line and blue line&#10;&#10;Description automatically generated">
            <a:extLst>
              <a:ext uri="{FF2B5EF4-FFF2-40B4-BE49-F238E27FC236}">
                <a16:creationId xmlns:a16="http://schemas.microsoft.com/office/drawing/2014/main" id="{58FBD4BA-B6A2-EF6B-ED67-C65B7D43E21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06283" y="1700808"/>
            <a:ext cx="7479646" cy="4752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24032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528392" cy="4392613"/>
          </a:xfrm>
        </p:spPr>
        <p:txBody>
          <a:bodyPr/>
          <a:lstStyle/>
          <a:p>
            <a:r>
              <a:rPr lang="nl-NL" dirty="0"/>
              <a:t>Regionale krapte kan worden verminderd door een grotere inkomende pendel</a:t>
            </a:r>
          </a:p>
          <a:p>
            <a:endParaRPr lang="nl-NL" dirty="0"/>
          </a:p>
          <a:p>
            <a:r>
              <a:rPr lang="nl-NL" dirty="0"/>
              <a:t>Sinds 2019 is inkomende pendel afgenomen en uitgaande pendel toegenomen</a:t>
            </a:r>
          </a:p>
          <a:p>
            <a:endParaRPr lang="nl-NL" dirty="0"/>
          </a:p>
          <a:p>
            <a:r>
              <a:rPr lang="nl-NL" dirty="0"/>
              <a:t>Mogelijke oorzaken</a:t>
            </a:r>
          </a:p>
          <a:p>
            <a:pPr lvl="1"/>
            <a:r>
              <a:rPr lang="nl-NL" dirty="0"/>
              <a:t>Corona</a:t>
            </a:r>
          </a:p>
          <a:p>
            <a:pPr lvl="1"/>
            <a:r>
              <a:rPr lang="nl-NL" dirty="0"/>
              <a:t>Krapte elders</a:t>
            </a:r>
          </a:p>
          <a:p>
            <a:pPr lvl="1"/>
            <a:r>
              <a:rPr lang="nl-NL" dirty="0"/>
              <a:t>Verhuizingen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woon-werkpendel</a:t>
            </a:r>
            <a:endParaRPr lang="en-GB" dirty="0"/>
          </a:p>
        </p:txBody>
      </p:sp>
      <p:pic>
        <p:nvPicPr>
          <p:cNvPr id="4" name="Picture Placeholder 11">
            <a:extLst>
              <a:ext uri="{FF2B5EF4-FFF2-40B4-BE49-F238E27FC236}">
                <a16:creationId xmlns:a16="http://schemas.microsoft.com/office/drawing/2014/main" id="{3A0F5168-B099-3821-AAB7-85BF577CB45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/>
          <a:srcRect l="-37" t="4825" r="37" b="-1324"/>
          <a:stretch/>
        </p:blipFill>
        <p:spPr>
          <a:xfrm>
            <a:off x="4295006" y="1700808"/>
            <a:ext cx="7275528" cy="4320480"/>
          </a:xfrm>
        </p:spPr>
      </p:pic>
    </p:spTree>
    <p:extLst>
      <p:ext uri="{BB962C8B-B14F-4D97-AF65-F5344CB8AC3E}">
        <p14:creationId xmlns:p14="http://schemas.microsoft.com/office/powerpoint/2010/main" val="13069952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528392" cy="4392613"/>
          </a:xfrm>
        </p:spPr>
        <p:txBody>
          <a:bodyPr/>
          <a:lstStyle/>
          <a:p>
            <a:r>
              <a:rPr lang="nl-NL" dirty="0"/>
              <a:t>Sterke toename </a:t>
            </a:r>
            <a:r>
              <a:rPr lang="nl-NL" dirty="0" err="1"/>
              <a:t>arbeids-migratie</a:t>
            </a:r>
            <a:r>
              <a:rPr lang="nl-NL" dirty="0"/>
              <a:t> sinds kredietcrisis</a:t>
            </a:r>
          </a:p>
          <a:p>
            <a:endParaRPr lang="nl-NL" dirty="0"/>
          </a:p>
          <a:p>
            <a:r>
              <a:rPr lang="nl-NL" dirty="0"/>
              <a:t>Steeds groter deel bestaat uit kennismigranten uit met name Azië, zeker in de MRA</a:t>
            </a:r>
          </a:p>
          <a:p>
            <a:endParaRPr lang="nl-NL" dirty="0"/>
          </a:p>
          <a:p>
            <a:r>
              <a:rPr lang="nl-NL" dirty="0"/>
              <a:t>Arbeids- en kennismigranten steeds langer in Nederland</a:t>
            </a:r>
          </a:p>
          <a:p>
            <a:endParaRPr lang="nl-NL" dirty="0"/>
          </a:p>
          <a:p>
            <a:r>
              <a:rPr lang="nl-NL" dirty="0"/>
              <a:t>Op langere termijn geen oplossing voor krapte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arbeidsmigratie in NL</a:t>
            </a:r>
            <a:endParaRPr lang="en-GB" dirty="0"/>
          </a:p>
        </p:txBody>
      </p:sp>
      <p:pic>
        <p:nvPicPr>
          <p:cNvPr id="4" name="Afbeelding 3">
            <a:extLst>
              <a:ext uri="{FF2B5EF4-FFF2-40B4-BE49-F238E27FC236}">
                <a16:creationId xmlns:a16="http://schemas.microsoft.com/office/drawing/2014/main" id="{5F1D615C-FCF4-B0EF-15DA-C11EAD4E12C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26" t="950" r="1759" b="1852"/>
          <a:stretch/>
        </p:blipFill>
        <p:spPr>
          <a:xfrm>
            <a:off x="4222998" y="1953772"/>
            <a:ext cx="7560840" cy="3779484"/>
          </a:xfrm>
          <a:prstGeom prst="rect">
            <a:avLst/>
          </a:prstGeom>
        </p:spPr>
      </p:pic>
      <p:pic>
        <p:nvPicPr>
          <p:cNvPr id="5" name="Afbeelding 4">
            <a:extLst>
              <a:ext uri="{FF2B5EF4-FFF2-40B4-BE49-F238E27FC236}">
                <a16:creationId xmlns:a16="http://schemas.microsoft.com/office/drawing/2014/main" id="{F4C2E60A-F8D7-6705-F026-1E0EE10B3D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50990" y="1757987"/>
            <a:ext cx="7769568" cy="195785"/>
          </a:xfrm>
          <a:prstGeom prst="rect">
            <a:avLst/>
          </a:prstGeom>
        </p:spPr>
      </p:pic>
      <p:pic>
        <p:nvPicPr>
          <p:cNvPr id="7" name="Afbeelding 6">
            <a:extLst>
              <a:ext uri="{FF2B5EF4-FFF2-40B4-BE49-F238E27FC236}">
                <a16:creationId xmlns:a16="http://schemas.microsoft.com/office/drawing/2014/main" id="{2E9890D4-BFA2-8E81-E220-C07034AF53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8634" y="5669385"/>
            <a:ext cx="7769568" cy="195785"/>
          </a:xfrm>
          <a:prstGeom prst="rect">
            <a:avLst/>
          </a:prstGeom>
        </p:spPr>
      </p:pic>
      <p:sp>
        <p:nvSpPr>
          <p:cNvPr id="2" name="Tekstvak 1">
            <a:extLst>
              <a:ext uri="{FF2B5EF4-FFF2-40B4-BE49-F238E27FC236}">
                <a16:creationId xmlns:a16="http://schemas.microsoft.com/office/drawing/2014/main" id="{A409847D-6B08-0885-8592-D8D8656767F0}"/>
              </a:ext>
            </a:extLst>
          </p:cNvPr>
          <p:cNvSpPr txBox="1"/>
          <p:nvPr/>
        </p:nvSpPr>
        <p:spPr>
          <a:xfrm>
            <a:off x="4115067" y="5929041"/>
            <a:ext cx="4175374" cy="200055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nl-NL" sz="1300" dirty="0">
                <a:latin typeface="Avenir "/>
              </a:rPr>
              <a:t>Bron: CBS Microdata (bewerking SEO Economisch Onderzoek)</a:t>
            </a:r>
            <a:endParaRPr lang="en-GB" sz="1200" dirty="0">
              <a:latin typeface="Avenir "/>
            </a:endParaRPr>
          </a:p>
        </p:txBody>
      </p:sp>
    </p:spTree>
    <p:extLst>
      <p:ext uri="{BB962C8B-B14F-4D97-AF65-F5344CB8AC3E}">
        <p14:creationId xmlns:p14="http://schemas.microsoft.com/office/powerpoint/2010/main" val="425705741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09104"/>
            <a:ext cx="3528392" cy="4392613"/>
          </a:xfrm>
        </p:spPr>
        <p:txBody>
          <a:bodyPr/>
          <a:lstStyle/>
          <a:p>
            <a:r>
              <a:rPr lang="nl-NL" dirty="0"/>
              <a:t>Groei arbeidsproductiviteit vertraagt over tijd</a:t>
            </a:r>
          </a:p>
          <a:p>
            <a:endParaRPr lang="nl-NL" dirty="0"/>
          </a:p>
          <a:p>
            <a:r>
              <a:rPr lang="nl-NL" dirty="0"/>
              <a:t>Na sterke teruggang door corona (vraaguitval en behoud personeel) sterke groei daarna</a:t>
            </a:r>
          </a:p>
          <a:p>
            <a:endParaRPr lang="nl-NL" dirty="0"/>
          </a:p>
          <a:p>
            <a:r>
              <a:rPr lang="nl-NL" dirty="0"/>
              <a:t>Incidenteel een zeer sterke groei in 2023 door groei vraag en prijzen i.c.m. krapte arbeidsmarkt</a:t>
            </a:r>
          </a:p>
          <a:p>
            <a:pPr lvl="1"/>
            <a:r>
              <a:rPr lang="nl-NL" dirty="0"/>
              <a:t>Horeca</a:t>
            </a:r>
          </a:p>
          <a:p>
            <a:pPr lvl="1"/>
            <a:r>
              <a:rPr lang="nl-NL" dirty="0"/>
              <a:t>Energie</a:t>
            </a:r>
          </a:p>
          <a:p>
            <a:pPr lvl="1"/>
            <a:r>
              <a:rPr lang="nl-NL" dirty="0"/>
              <a:t>Vervoer en opslag</a:t>
            </a:r>
          </a:p>
        </p:txBody>
      </p:sp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40CF802-0B78-BADC-47ED-850D77C5D7C1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arbeidsproductiviteit</a:t>
            </a:r>
            <a:endParaRPr lang="en-GB" dirty="0"/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FEF87427-903F-A1EC-2AD6-D7E5C911446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1544" r="384"/>
          <a:stretch/>
        </p:blipFill>
        <p:spPr>
          <a:xfrm>
            <a:off x="4222998" y="1556792"/>
            <a:ext cx="7416824" cy="4644925"/>
          </a:xfrm>
        </p:spPr>
      </p:pic>
    </p:spTree>
    <p:extLst>
      <p:ext uri="{BB962C8B-B14F-4D97-AF65-F5344CB8AC3E}">
        <p14:creationId xmlns:p14="http://schemas.microsoft.com/office/powerpoint/2010/main" val="79869797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628800"/>
            <a:ext cx="3672408" cy="4572917"/>
          </a:xfrm>
        </p:spPr>
        <p:txBody>
          <a:bodyPr/>
          <a:lstStyle/>
          <a:p>
            <a:r>
              <a:rPr lang="en-US" sz="2000" dirty="0" err="1"/>
              <a:t>Europees</a:t>
            </a:r>
            <a:r>
              <a:rPr lang="en-US" sz="2000" dirty="0"/>
              <a:t>, </a:t>
            </a:r>
            <a:r>
              <a:rPr lang="en-US" sz="2000" dirty="0" err="1"/>
              <a:t>Nederlands</a:t>
            </a:r>
            <a:r>
              <a:rPr lang="en-US" sz="2000" dirty="0"/>
              <a:t> en MRA </a:t>
            </a:r>
            <a:r>
              <a:rPr lang="en-US" sz="2000" dirty="0" err="1"/>
              <a:t>vraagstuk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Arbeidsproductiviteitsgroei</a:t>
            </a:r>
            <a:r>
              <a:rPr lang="en-US" sz="2000" dirty="0"/>
              <a:t>  </a:t>
            </a:r>
            <a:r>
              <a:rPr lang="en-US" sz="2000" dirty="0" err="1"/>
              <a:t>daalt</a:t>
            </a:r>
            <a:r>
              <a:rPr lang="en-US" sz="2000" dirty="0"/>
              <a:t> op LT in alle </a:t>
            </a:r>
            <a:r>
              <a:rPr lang="en-US" sz="2000" dirty="0" err="1"/>
              <a:t>regio’s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Daling</a:t>
            </a:r>
            <a:r>
              <a:rPr lang="en-US" sz="2000" dirty="0"/>
              <a:t> in MRA </a:t>
            </a:r>
            <a:r>
              <a:rPr lang="en-US" sz="2000" dirty="0" err="1"/>
              <a:t>beperkter</a:t>
            </a:r>
            <a:r>
              <a:rPr lang="en-US" sz="2000" dirty="0"/>
              <a:t> dan in NL</a:t>
            </a:r>
          </a:p>
          <a:p>
            <a:endParaRPr lang="en-US" sz="2000" dirty="0"/>
          </a:p>
          <a:p>
            <a:r>
              <a:rPr lang="en-US" sz="2000" dirty="0" err="1"/>
              <a:t>Kandidaat-oorzaken</a:t>
            </a:r>
            <a:r>
              <a:rPr lang="en-US" sz="2000" dirty="0"/>
              <a:t> </a:t>
            </a:r>
          </a:p>
          <a:p>
            <a:pPr lvl="1"/>
            <a:r>
              <a:rPr lang="en-US" dirty="0" err="1"/>
              <a:t>Kwaliteit</a:t>
            </a:r>
            <a:r>
              <a:rPr lang="en-US" dirty="0"/>
              <a:t> </a:t>
            </a:r>
            <a:r>
              <a:rPr lang="en-US" dirty="0" err="1"/>
              <a:t>scholing</a:t>
            </a:r>
            <a:endParaRPr lang="en-US" dirty="0"/>
          </a:p>
          <a:p>
            <a:pPr lvl="1"/>
            <a:r>
              <a:rPr lang="en-US" dirty="0" err="1"/>
              <a:t>Investeringen</a:t>
            </a:r>
            <a:r>
              <a:rPr lang="en-US" dirty="0"/>
              <a:t> in </a:t>
            </a:r>
            <a:r>
              <a:rPr lang="en-US" dirty="0" err="1"/>
              <a:t>innovatie</a:t>
            </a:r>
            <a:endParaRPr lang="en-US" dirty="0"/>
          </a:p>
          <a:p>
            <a:pPr lvl="1"/>
            <a:r>
              <a:rPr lang="en-US" dirty="0" err="1"/>
              <a:t>Beschikbaarheid</a:t>
            </a:r>
            <a:r>
              <a:rPr lang="en-US" dirty="0"/>
              <a:t> venture capital</a:t>
            </a:r>
          </a:p>
          <a:p>
            <a:pPr lvl="1"/>
            <a:r>
              <a:rPr lang="en-US" dirty="0" err="1"/>
              <a:t>Gebrek</a:t>
            </a:r>
            <a:r>
              <a:rPr lang="en-US" dirty="0"/>
              <a:t> aan </a:t>
            </a:r>
            <a:r>
              <a:rPr lang="en-US" dirty="0" err="1"/>
              <a:t>creatieve</a:t>
            </a:r>
            <a:r>
              <a:rPr lang="en-US" dirty="0"/>
              <a:t> </a:t>
            </a:r>
            <a:r>
              <a:rPr lang="en-US" dirty="0" err="1"/>
              <a:t>destructie</a:t>
            </a:r>
            <a:endParaRPr lang="en-US" dirty="0"/>
          </a:p>
          <a:p>
            <a:pPr lvl="1"/>
            <a:r>
              <a:rPr lang="en-US" dirty="0" err="1"/>
              <a:t>Vergrijzing</a:t>
            </a:r>
            <a:endParaRPr lang="en-US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9" name="Tijdelijke aanduiding voor tekst 1">
            <a:extLst>
              <a:ext uri="{FF2B5EF4-FFF2-40B4-BE49-F238E27FC236}">
                <a16:creationId xmlns:a16="http://schemas.microsoft.com/office/drawing/2014/main" id="{DDC9CE86-4753-BBF4-AD12-E249E2B59146}"/>
              </a:ext>
            </a:extLst>
          </p:cNvPr>
          <p:cNvSpPr txBox="1">
            <a:spLocks/>
          </p:cNvSpPr>
          <p:nvPr/>
        </p:nvSpPr>
        <p:spPr bwMode="gray">
          <a:xfrm>
            <a:off x="4511030" y="277663"/>
            <a:ext cx="7205663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 – Krapte &amp; arbeidsproductiviteit</a:t>
            </a:r>
            <a:endParaRPr lang="en-GB" dirty="0"/>
          </a:p>
        </p:txBody>
      </p:sp>
      <p:pic>
        <p:nvPicPr>
          <p:cNvPr id="2" name="Picture Placeholder 11">
            <a:extLst>
              <a:ext uri="{FF2B5EF4-FFF2-40B4-BE49-F238E27FC236}">
                <a16:creationId xmlns:a16="http://schemas.microsoft.com/office/drawing/2014/main" id="{6914E730-8A8E-17E9-AC4E-213D950EA7A7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t="202" b="202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1979952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pPr lvl="0"/>
            <a:r>
              <a:rPr lang="nl-NL" dirty="0"/>
              <a:t>Uitdaging I – Krapte &amp; werkgelegenheid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1" y="1772816"/>
            <a:ext cx="3411622" cy="4572917"/>
          </a:xfrm>
        </p:spPr>
        <p:txBody>
          <a:bodyPr/>
          <a:lstStyle/>
          <a:p>
            <a:r>
              <a:rPr lang="nl-NL" sz="2000" dirty="0">
                <a:latin typeface="Avenir "/>
              </a:rPr>
              <a:t>Groeiverschil met NL van ruim 12 procent in 25 jaar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Deels door specialisatie in snelgroeiende dienstensectoren (43%) -  samenstellingseffect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Deels door snelle groei sectoren in MRA (57%) – agglomeratie- of </a:t>
            </a:r>
            <a:r>
              <a:rPr lang="nl-NL" sz="2000" dirty="0" err="1">
                <a:latin typeface="Avenir "/>
              </a:rPr>
              <a:t>groeieffect</a:t>
            </a:r>
            <a:endParaRPr lang="nl-NL" sz="2000" dirty="0">
              <a:latin typeface="Avenir "/>
            </a:endParaRP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Groei werkgelegenheid is lager dan groei toegevoegde waarde</a:t>
            </a:r>
          </a:p>
          <a:p>
            <a:endParaRPr lang="nl-NL" sz="2000" dirty="0">
              <a:latin typeface="Avenir "/>
            </a:endParaRPr>
          </a:p>
          <a:p>
            <a:endParaRPr lang="nl-NL" dirty="0">
              <a:latin typeface="Avenir "/>
            </a:endParaRP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Placeholder 11">
            <a:extLst>
              <a:ext uri="{FF2B5EF4-FFF2-40B4-BE49-F238E27FC236}">
                <a16:creationId xmlns:a16="http://schemas.microsoft.com/office/drawing/2014/main" id="{90D7A736-EDE8-895E-1174-160DF63E1621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68" r="53" b="-790"/>
          <a:stretch/>
        </p:blipFill>
        <p:spPr>
          <a:xfrm>
            <a:off x="4364294" y="1556792"/>
            <a:ext cx="7275528" cy="4644925"/>
          </a:xfrm>
        </p:spPr>
      </p:pic>
    </p:spTree>
    <p:extLst>
      <p:ext uri="{BB962C8B-B14F-4D97-AF65-F5344CB8AC3E}">
        <p14:creationId xmlns:p14="http://schemas.microsoft.com/office/powerpoint/2010/main" val="214283211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9ADDEB51-771F-459A-2978-4906FC52B17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844824"/>
            <a:ext cx="3168352" cy="4644925"/>
          </a:xfrm>
        </p:spPr>
        <p:txBody>
          <a:bodyPr/>
          <a:lstStyle/>
          <a:p>
            <a:r>
              <a:rPr lang="nl-NL" sz="2000" dirty="0"/>
              <a:t>Mismatches als probleem</a:t>
            </a:r>
          </a:p>
          <a:p>
            <a:endParaRPr lang="nl-NL" sz="2000" dirty="0"/>
          </a:p>
          <a:p>
            <a:r>
              <a:rPr lang="nl-NL" sz="2000" dirty="0"/>
              <a:t>Belang van scholing en Leven Lang Ontwikkelen</a:t>
            </a:r>
            <a:endParaRPr lang="en-GB" sz="2000" dirty="0"/>
          </a:p>
        </p:txBody>
      </p:sp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3D015A2A-5532-45B7-D97D-5DE14487A6B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757238"/>
          </a:xfrm>
        </p:spPr>
        <p:txBody>
          <a:bodyPr/>
          <a:lstStyle/>
          <a:p>
            <a:pPr lvl="0"/>
            <a:r>
              <a:rPr lang="nl-NL" dirty="0"/>
              <a:t>Uitdaging I – Krapte arbeidsmarkt</a:t>
            </a:r>
            <a:endParaRPr lang="en-GB" dirty="0"/>
          </a:p>
        </p:txBody>
      </p:sp>
      <p:pic>
        <p:nvPicPr>
          <p:cNvPr id="4" name="Picture Placeholder 8">
            <a:extLst>
              <a:ext uri="{FF2B5EF4-FFF2-40B4-BE49-F238E27FC236}">
                <a16:creationId xmlns:a16="http://schemas.microsoft.com/office/drawing/2014/main" id="{E9C791C3-88C9-9CC6-83ED-4C9D37D25D88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5" t="54" r="-25" b="-713"/>
          <a:stretch/>
        </p:blipFill>
        <p:spPr>
          <a:xfrm>
            <a:off x="4368784" y="1556792"/>
            <a:ext cx="7055013" cy="4680520"/>
          </a:xfrm>
        </p:spPr>
      </p:pic>
    </p:spTree>
    <p:extLst>
      <p:ext uri="{BB962C8B-B14F-4D97-AF65-F5344CB8AC3E}">
        <p14:creationId xmlns:p14="http://schemas.microsoft.com/office/powerpoint/2010/main" val="1214594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Uitdaging II – Krapte woningmarkt</a:t>
            </a:r>
            <a:endParaRPr lang="en-GB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93367" y="1556793"/>
            <a:ext cx="3163950" cy="5053776"/>
          </a:xfrm>
        </p:spPr>
        <p:txBody>
          <a:bodyPr/>
          <a:lstStyle/>
          <a:p>
            <a:r>
              <a:rPr lang="nl-NL" sz="2000" dirty="0">
                <a:latin typeface="Avenir "/>
              </a:rPr>
              <a:t>Buitenlands migratiesaldo stijgend sinds 2012 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Binnenlands migratiesaldo negatief sinds 2017</a:t>
            </a:r>
          </a:p>
          <a:p>
            <a:endParaRPr lang="nl-NL" sz="2000" dirty="0">
              <a:latin typeface="Avenir "/>
            </a:endParaRPr>
          </a:p>
          <a:p>
            <a:r>
              <a:rPr lang="nl-NL" sz="2000" dirty="0">
                <a:latin typeface="Avenir "/>
              </a:rPr>
              <a:t>Natuurlijk verloop toont ook in MRA dalende trend</a:t>
            </a:r>
            <a:endParaRPr lang="en-GB" sz="2000" dirty="0">
              <a:latin typeface="Avenir "/>
            </a:endParaRP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BDC1960F-5614-5FA1-252C-DEF5C90B512B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-210" r="210" b="146"/>
          <a:stretch/>
        </p:blipFill>
        <p:spPr>
          <a:xfrm>
            <a:off x="4368784" y="1556792"/>
            <a:ext cx="7055013" cy="5077718"/>
          </a:xfrm>
        </p:spPr>
      </p:pic>
    </p:spTree>
    <p:extLst>
      <p:ext uri="{BB962C8B-B14F-4D97-AF65-F5344CB8AC3E}">
        <p14:creationId xmlns:p14="http://schemas.microsoft.com/office/powerpoint/2010/main" val="289715009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dirty="0">
                <a:latin typeface="Avenir Book" panose="02000503020000020003" pitchFamily="2" charset="0"/>
              </a:rPr>
              <a:t>PROGRAMMA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2020713" y="1864519"/>
            <a:ext cx="8991809" cy="449183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sz="2400" dirty="0"/>
              <a:t>16:00 	Opening</a:t>
            </a:r>
            <a:br>
              <a:rPr lang="nl-NL" sz="2400" dirty="0"/>
            </a:br>
            <a:r>
              <a:rPr lang="nl-NL" sz="2400" dirty="0"/>
              <a:t>	</a:t>
            </a:r>
          </a:p>
          <a:p>
            <a:r>
              <a:rPr lang="nl-NL" sz="2400" dirty="0"/>
              <a:t>16:05 	Presentatie Economische Verkenningen 2024 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16:50 	Aanbieding Economische Verkenningen 2024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16:55	Reflecties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17:20 	Afsluiting door </a:t>
            </a:r>
            <a:r>
              <a:rPr lang="nl-NL" sz="2400" dirty="0" err="1"/>
              <a:t>Sofyan</a:t>
            </a:r>
            <a:r>
              <a:rPr lang="nl-NL" sz="2400" dirty="0"/>
              <a:t> </a:t>
            </a:r>
            <a:r>
              <a:rPr lang="nl-NL" sz="2400" dirty="0" err="1"/>
              <a:t>Mbarki</a:t>
            </a:r>
            <a:br>
              <a:rPr lang="nl-NL" sz="2400" dirty="0"/>
            </a:br>
            <a:endParaRPr lang="nl-NL" sz="2400" dirty="0"/>
          </a:p>
          <a:p>
            <a:r>
              <a:rPr lang="nl-NL" sz="2400" dirty="0"/>
              <a:t>17:30	Netwerkborrel</a:t>
            </a:r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165343-B2B3-D047-BFCD-8B8B249D29E2}" type="slidenum">
              <a:rPr lang="nl-NL" smtClean="0"/>
              <a:pPr/>
              <a:t>3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154434534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39ABBCA-493E-5B46-B4BC-67F29A423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432793"/>
          </a:xfrm>
        </p:spPr>
        <p:txBody>
          <a:bodyPr/>
          <a:lstStyle/>
          <a:p>
            <a:r>
              <a:rPr lang="nl-NL" dirty="0"/>
              <a:t>Uitdaging II – Krapte woningmarkt</a:t>
            </a:r>
            <a:endParaRPr lang="en-GB" dirty="0"/>
          </a:p>
          <a:p>
            <a:endParaRPr lang="en-US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3B417FF-CBE8-E64C-829B-7C8C1EC70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1" y="1628800"/>
            <a:ext cx="3411621" cy="4572917"/>
          </a:xfrm>
        </p:spPr>
        <p:txBody>
          <a:bodyPr/>
          <a:lstStyle/>
          <a:p>
            <a:r>
              <a:rPr lang="en-US" sz="2000" dirty="0" err="1"/>
              <a:t>Gereflecteerd</a:t>
            </a:r>
            <a:r>
              <a:rPr lang="en-US" sz="2000" dirty="0"/>
              <a:t> in </a:t>
            </a:r>
            <a:r>
              <a:rPr lang="en-US" sz="2000" dirty="0" err="1"/>
              <a:t>prijzen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Krapte</a:t>
            </a:r>
            <a:r>
              <a:rPr lang="en-US" sz="2000" dirty="0"/>
              <a:t> </a:t>
            </a:r>
            <a:r>
              <a:rPr lang="en-US" sz="2000" dirty="0" err="1"/>
              <a:t>relatief</a:t>
            </a:r>
            <a:r>
              <a:rPr lang="en-US" sz="2000" dirty="0"/>
              <a:t> groot in MRA</a:t>
            </a:r>
          </a:p>
          <a:p>
            <a:endParaRPr lang="en-US" sz="2000" dirty="0"/>
          </a:p>
          <a:p>
            <a:r>
              <a:rPr lang="en-US" sz="2000" dirty="0"/>
              <a:t>En </a:t>
            </a:r>
            <a:r>
              <a:rPr lang="en-US" sz="2000" dirty="0" err="1"/>
              <a:t>daarbinnen</a:t>
            </a:r>
            <a:r>
              <a:rPr lang="en-US" sz="2000" dirty="0"/>
              <a:t> in Amsterdam</a:t>
            </a:r>
          </a:p>
          <a:p>
            <a:endParaRPr lang="en-US" sz="2000" dirty="0"/>
          </a:p>
          <a:p>
            <a:r>
              <a:rPr lang="en-US" sz="2000" dirty="0" err="1"/>
              <a:t>Rente</a:t>
            </a:r>
            <a:r>
              <a:rPr lang="en-US" sz="2000" dirty="0"/>
              <a:t> </a:t>
            </a:r>
            <a:r>
              <a:rPr lang="en-US" sz="2000" dirty="0" err="1"/>
              <a:t>tijdelijk</a:t>
            </a:r>
            <a:r>
              <a:rPr lang="en-US" sz="2000" dirty="0"/>
              <a:t> </a:t>
            </a:r>
            <a:r>
              <a:rPr lang="en-US" sz="2000" dirty="0" err="1"/>
              <a:t>drukkend</a:t>
            </a:r>
            <a:r>
              <a:rPr lang="en-US" sz="2000" dirty="0"/>
              <a:t> effect</a:t>
            </a:r>
          </a:p>
          <a:p>
            <a:endParaRPr lang="en-US" sz="2000" dirty="0"/>
          </a:p>
          <a:p>
            <a:r>
              <a:rPr lang="en-US" sz="2000" dirty="0"/>
              <a:t>Recent </a:t>
            </a:r>
            <a:r>
              <a:rPr lang="en-US" sz="2000" dirty="0" err="1"/>
              <a:t>nieuwe</a:t>
            </a:r>
            <a:r>
              <a:rPr lang="en-US" sz="2000" dirty="0"/>
              <a:t> “records”</a:t>
            </a:r>
          </a:p>
          <a:p>
            <a:endParaRPr lang="en-US" sz="2000" dirty="0"/>
          </a:p>
          <a:p>
            <a:endParaRPr lang="en-US" sz="2000" dirty="0"/>
          </a:p>
        </p:txBody>
      </p:sp>
      <p:sp>
        <p:nvSpPr>
          <p:cNvPr id="8" name="Rechthoek">
            <a:extLst>
              <a:ext uri="{FF2B5EF4-FFF2-40B4-BE49-F238E27FC236}">
                <a16:creationId xmlns:a16="http://schemas.microsoft.com/office/drawing/2014/main" id="{AAD56568-2FB0-F741-8BAF-2B07A22004C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14" descr="A graph of the number of countries/regions in the world&#10;&#10;Description automatically generated">
            <a:extLst>
              <a:ext uri="{FF2B5EF4-FFF2-40B4-BE49-F238E27FC236}">
                <a16:creationId xmlns:a16="http://schemas.microsoft.com/office/drawing/2014/main" id="{A3F4135B-8C24-87D5-52EE-D39CCA043B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9378" y="1646991"/>
            <a:ext cx="7169099" cy="45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9333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39ABBCA-493E-5B46-B4BC-67F29A423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432793"/>
          </a:xfrm>
        </p:spPr>
        <p:txBody>
          <a:bodyPr/>
          <a:lstStyle/>
          <a:p>
            <a:r>
              <a:rPr lang="nl-NL" dirty="0"/>
              <a:t>Uitdaging II – Krapte woningmarkt</a:t>
            </a:r>
            <a:endParaRPr lang="en-GB" dirty="0"/>
          </a:p>
          <a:p>
            <a:endParaRPr lang="en-US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3B417FF-CBE8-E64C-829B-7C8C1EC70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3" y="1700808"/>
            <a:ext cx="3240360" cy="4572917"/>
          </a:xfrm>
        </p:spPr>
        <p:txBody>
          <a:bodyPr/>
          <a:lstStyle/>
          <a:p>
            <a:r>
              <a:rPr lang="en-US" sz="2000" dirty="0" err="1"/>
              <a:t>Woningvoorraad</a:t>
            </a:r>
            <a:r>
              <a:rPr lang="en-US" sz="2000" dirty="0"/>
              <a:t> per </a:t>
            </a:r>
            <a:r>
              <a:rPr lang="en-US" sz="2000" dirty="0" err="1"/>
              <a:t>inwoner</a:t>
            </a:r>
            <a:r>
              <a:rPr lang="en-US" sz="2000" dirty="0"/>
              <a:t> </a:t>
            </a:r>
            <a:r>
              <a:rPr lang="en-US" sz="2000" dirty="0" err="1"/>
              <a:t>stijgt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Maar </a:t>
            </a:r>
            <a:r>
              <a:rPr lang="en-US" sz="2000" dirty="0" err="1"/>
              <a:t>onvoldoende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grote</a:t>
            </a:r>
            <a:r>
              <a:rPr lang="en-US" sz="2000" dirty="0"/>
              <a:t> </a:t>
            </a:r>
            <a:r>
              <a:rPr lang="en-US" sz="2000" dirty="0" err="1"/>
              <a:t>vraag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/>
              <a:t>Wat, </a:t>
            </a:r>
            <a:r>
              <a:rPr lang="en-US" sz="2000" dirty="0" err="1"/>
              <a:t>waar</a:t>
            </a:r>
            <a:r>
              <a:rPr lang="en-US" sz="2000" dirty="0"/>
              <a:t>,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wie</a:t>
            </a:r>
            <a:r>
              <a:rPr lang="en-US" sz="2000" dirty="0"/>
              <a:t> en </a:t>
            </a:r>
            <a:r>
              <a:rPr lang="en-US" sz="2000" dirty="0" err="1"/>
              <a:t>wanneer</a:t>
            </a:r>
            <a:r>
              <a:rPr lang="en-US" sz="2000" dirty="0"/>
              <a:t> </a:t>
            </a:r>
          </a:p>
          <a:p>
            <a:pPr lvl="1"/>
            <a:r>
              <a:rPr lang="en-US" sz="1700" dirty="0" err="1"/>
              <a:t>Bouwen</a:t>
            </a:r>
            <a:r>
              <a:rPr lang="en-US" sz="1700" dirty="0"/>
              <a:t> op dure </a:t>
            </a:r>
            <a:r>
              <a:rPr lang="en-US" sz="1700" dirty="0" err="1"/>
              <a:t>plekken</a:t>
            </a:r>
            <a:endParaRPr lang="en-US" sz="1700" dirty="0"/>
          </a:p>
          <a:p>
            <a:pPr lvl="1"/>
            <a:r>
              <a:rPr lang="en-US" sz="1700" dirty="0" err="1"/>
              <a:t>Bouwen</a:t>
            </a:r>
            <a:r>
              <a:rPr lang="en-US" sz="1700" dirty="0"/>
              <a:t> </a:t>
            </a:r>
            <a:r>
              <a:rPr lang="en-US" sz="1700" dirty="0" err="1"/>
              <a:t>voor</a:t>
            </a:r>
            <a:r>
              <a:rPr lang="en-US" sz="1700" dirty="0"/>
              <a:t> </a:t>
            </a:r>
            <a:r>
              <a:rPr lang="en-US" sz="1700" dirty="0" err="1"/>
              <a:t>doorstroming</a:t>
            </a:r>
            <a:endParaRPr lang="en-US" sz="1700" dirty="0"/>
          </a:p>
          <a:p>
            <a:endParaRPr lang="en-US" sz="2000" dirty="0"/>
          </a:p>
        </p:txBody>
      </p:sp>
      <p:sp>
        <p:nvSpPr>
          <p:cNvPr id="8" name="Rechthoek">
            <a:extLst>
              <a:ext uri="{FF2B5EF4-FFF2-40B4-BE49-F238E27FC236}">
                <a16:creationId xmlns:a16="http://schemas.microsoft.com/office/drawing/2014/main" id="{AAD56568-2FB0-F741-8BAF-2B07A22004C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2" descr="A graph of a number of people&#10;&#10;Description automatically generated with medium confidence">
            <a:extLst>
              <a:ext uri="{FF2B5EF4-FFF2-40B4-BE49-F238E27FC236}">
                <a16:creationId xmlns:a16="http://schemas.microsoft.com/office/drawing/2014/main" id="{A9983D58-2EC4-B5CE-2C1A-34E0FD4D5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83038" y="1585685"/>
            <a:ext cx="5256584" cy="4674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654974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jdelijke aanduiding voor tekst 1">
            <a:extLst>
              <a:ext uri="{FF2B5EF4-FFF2-40B4-BE49-F238E27FC236}">
                <a16:creationId xmlns:a16="http://schemas.microsoft.com/office/drawing/2014/main" id="{C39ABBCA-493E-5B46-B4BC-67F29A423A4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432793"/>
          </a:xfrm>
        </p:spPr>
        <p:txBody>
          <a:bodyPr/>
          <a:lstStyle/>
          <a:p>
            <a:r>
              <a:rPr lang="nl-NL" dirty="0"/>
              <a:t>Uitdaging II – Krapte woningmarkt</a:t>
            </a:r>
            <a:endParaRPr lang="en-GB" dirty="0"/>
          </a:p>
          <a:p>
            <a:endParaRPr lang="en-US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13B417FF-CBE8-E64C-829B-7C8C1EC709B9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4566" y="1674902"/>
            <a:ext cx="3456384" cy="4572917"/>
          </a:xfrm>
        </p:spPr>
        <p:txBody>
          <a:bodyPr/>
          <a:lstStyle/>
          <a:p>
            <a:r>
              <a:rPr lang="en-US" sz="2000" dirty="0" err="1"/>
              <a:t>Gevolg</a:t>
            </a:r>
            <a:r>
              <a:rPr lang="en-US" sz="2000" dirty="0"/>
              <a:t> is </a:t>
            </a:r>
            <a:r>
              <a:rPr lang="en-US" sz="2000" dirty="0" err="1"/>
              <a:t>wijziging</a:t>
            </a:r>
            <a:r>
              <a:rPr lang="en-US" sz="2000" dirty="0"/>
              <a:t> in </a:t>
            </a:r>
            <a:r>
              <a:rPr lang="en-US" sz="2000" dirty="0" err="1"/>
              <a:t>samenstelling</a:t>
            </a:r>
            <a:r>
              <a:rPr lang="en-US" sz="2000" dirty="0"/>
              <a:t>, </a:t>
            </a:r>
            <a:r>
              <a:rPr lang="en-US" sz="2000" dirty="0" err="1"/>
              <a:t>sinds</a:t>
            </a:r>
            <a:r>
              <a:rPr lang="en-US" sz="2000" dirty="0"/>
              <a:t> </a:t>
            </a:r>
            <a:r>
              <a:rPr lang="en-US" sz="2000" dirty="0" err="1"/>
              <a:t>ongeveer</a:t>
            </a:r>
            <a:r>
              <a:rPr lang="en-US" sz="2000" dirty="0"/>
              <a:t> 2015</a:t>
            </a:r>
          </a:p>
          <a:p>
            <a:endParaRPr lang="en-US" sz="2000" dirty="0"/>
          </a:p>
          <a:p>
            <a:r>
              <a:rPr lang="en-US" sz="2000" dirty="0" err="1"/>
              <a:t>Toename</a:t>
            </a:r>
            <a:r>
              <a:rPr lang="en-US" sz="2000" dirty="0"/>
              <a:t> 2x </a:t>
            </a:r>
            <a:r>
              <a:rPr lang="en-US" sz="2000" dirty="0" err="1"/>
              <a:t>modaal</a:t>
            </a:r>
            <a:r>
              <a:rPr lang="en-US" sz="2000" dirty="0"/>
              <a:t> en </a:t>
            </a:r>
            <a:r>
              <a:rPr lang="en-US" sz="2000" dirty="0" err="1"/>
              <a:t>hoger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Afname</a:t>
            </a:r>
            <a:r>
              <a:rPr lang="en-US" sz="2000" dirty="0"/>
              <a:t> </a:t>
            </a:r>
            <a:r>
              <a:rPr lang="en-US" sz="2000" dirty="0" err="1"/>
              <a:t>modaal</a:t>
            </a:r>
            <a:r>
              <a:rPr lang="en-US" sz="2000" dirty="0"/>
              <a:t> </a:t>
            </a:r>
            <a:r>
              <a:rPr lang="en-US" sz="2000" dirty="0" err="1"/>
              <a:t>inkomen</a:t>
            </a:r>
            <a:r>
              <a:rPr lang="en-US" sz="2000" dirty="0"/>
              <a:t> en lager</a:t>
            </a:r>
          </a:p>
        </p:txBody>
      </p:sp>
      <p:sp>
        <p:nvSpPr>
          <p:cNvPr id="8" name="Rechthoek">
            <a:extLst>
              <a:ext uri="{FF2B5EF4-FFF2-40B4-BE49-F238E27FC236}">
                <a16:creationId xmlns:a16="http://schemas.microsoft.com/office/drawing/2014/main" id="{AAD56568-2FB0-F741-8BAF-2B07A22004C9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2" name="Picture 12" descr="A graph with red and blue lines&#10;&#10;Description automatically generated">
            <a:extLst>
              <a:ext uri="{FF2B5EF4-FFF2-40B4-BE49-F238E27FC236}">
                <a16:creationId xmlns:a16="http://schemas.microsoft.com/office/drawing/2014/main" id="{4549B5DF-5CFE-7FB3-A3DE-649AA25C83A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15523"/>
          <a:stretch/>
        </p:blipFill>
        <p:spPr>
          <a:xfrm>
            <a:off x="4511675" y="1700808"/>
            <a:ext cx="7234028" cy="4352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52562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511675" y="223490"/>
            <a:ext cx="7205663" cy="432793"/>
          </a:xfrm>
        </p:spPr>
        <p:txBody>
          <a:bodyPr/>
          <a:lstStyle/>
          <a:p>
            <a:r>
              <a:rPr lang="en-US" dirty="0" err="1"/>
              <a:t>Uitdaging</a:t>
            </a:r>
            <a:r>
              <a:rPr lang="en-US" dirty="0"/>
              <a:t> III – </a:t>
            </a:r>
            <a:r>
              <a:rPr lang="en-US" dirty="0" err="1"/>
              <a:t>Schoner</a:t>
            </a:r>
            <a:r>
              <a:rPr lang="en-US" dirty="0"/>
              <a:t> </a:t>
            </a:r>
            <a:r>
              <a:rPr lang="en-US" dirty="0" err="1"/>
              <a:t>produceren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1" y="1556792"/>
            <a:ext cx="3411621" cy="4644925"/>
          </a:xfrm>
        </p:spPr>
        <p:txBody>
          <a:bodyPr/>
          <a:lstStyle/>
          <a:p>
            <a:r>
              <a:rPr lang="en-US" sz="2000" dirty="0"/>
              <a:t>We </a:t>
            </a:r>
            <a:r>
              <a:rPr lang="en-US" sz="2000" dirty="0" err="1"/>
              <a:t>zijn</a:t>
            </a:r>
            <a:r>
              <a:rPr lang="en-US" sz="2000" dirty="0"/>
              <a:t> op </a:t>
            </a:r>
            <a:r>
              <a:rPr lang="en-US" sz="2000" dirty="0" err="1"/>
              <a:t>weg</a:t>
            </a:r>
            <a:r>
              <a:rPr lang="en-US" sz="2000" dirty="0"/>
              <a:t>: </a:t>
            </a:r>
            <a:r>
              <a:rPr lang="en-US" sz="2000" dirty="0" err="1"/>
              <a:t>Finaal</a:t>
            </a:r>
            <a:r>
              <a:rPr lang="en-US" sz="2000" dirty="0"/>
              <a:t> </a:t>
            </a:r>
            <a:r>
              <a:rPr lang="en-US" sz="2000" dirty="0" err="1"/>
              <a:t>energieverbruik</a:t>
            </a:r>
            <a:r>
              <a:rPr lang="en-US" sz="2000" dirty="0"/>
              <a:t> </a:t>
            </a:r>
            <a:r>
              <a:rPr lang="en-US" sz="2000" dirty="0" err="1"/>
              <a:t>daalt</a:t>
            </a:r>
            <a:r>
              <a:rPr lang="en-US" sz="2000" dirty="0"/>
              <a:t> in </a:t>
            </a:r>
            <a:r>
              <a:rPr lang="en-US" sz="2000" dirty="0" err="1"/>
              <a:t>verschillende</a:t>
            </a:r>
            <a:r>
              <a:rPr lang="en-US" sz="2000" dirty="0"/>
              <a:t> </a:t>
            </a:r>
            <a:r>
              <a:rPr lang="en-US" sz="2000" dirty="0" err="1"/>
              <a:t>sectoren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Overgang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</a:t>
            </a:r>
            <a:r>
              <a:rPr lang="en-US" sz="2000" dirty="0" err="1"/>
              <a:t>duurzame</a:t>
            </a:r>
            <a:r>
              <a:rPr lang="en-US" sz="2000" dirty="0"/>
              <a:t> </a:t>
            </a:r>
            <a:r>
              <a:rPr lang="en-US" sz="2000" dirty="0" err="1"/>
              <a:t>energie</a:t>
            </a:r>
            <a:r>
              <a:rPr lang="en-US" sz="2000" dirty="0"/>
              <a:t> op gang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/>
              <a:t>Maar </a:t>
            </a:r>
            <a:r>
              <a:rPr lang="en-US" sz="2000" dirty="0" err="1"/>
              <a:t>electrificatie</a:t>
            </a:r>
            <a:r>
              <a:rPr lang="en-US" sz="2000" dirty="0"/>
              <a:t> complex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Snelheid</a:t>
            </a:r>
            <a:r>
              <a:rPr lang="en-US" sz="2000" dirty="0"/>
              <a:t> </a:t>
            </a:r>
            <a:r>
              <a:rPr lang="en-US" sz="2000" dirty="0" err="1"/>
              <a:t>onvoldoende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afspraken</a:t>
            </a:r>
            <a:r>
              <a:rPr lang="en-US" sz="2000" dirty="0"/>
              <a:t> ‘</a:t>
            </a:r>
            <a:r>
              <a:rPr lang="en-US" sz="2000" dirty="0" err="1"/>
              <a:t>Parijs</a:t>
            </a:r>
            <a:r>
              <a:rPr lang="en-US" sz="2000" dirty="0"/>
              <a:t>’</a:t>
            </a:r>
          </a:p>
          <a:p>
            <a:endParaRPr lang="en-US" sz="2000" dirty="0"/>
          </a:p>
          <a:p>
            <a:r>
              <a:rPr lang="en-US" sz="2000" dirty="0" err="1"/>
              <a:t>En</a:t>
            </a:r>
            <a:r>
              <a:rPr lang="en-US" sz="2000" dirty="0"/>
              <a:t> water </a:t>
            </a:r>
            <a:r>
              <a:rPr lang="en-US" sz="2000" dirty="0" err="1"/>
              <a:t>en</a:t>
            </a:r>
            <a:r>
              <a:rPr lang="en-US" sz="2000" dirty="0"/>
              <a:t> </a:t>
            </a:r>
            <a:r>
              <a:rPr lang="en-US" sz="2000" dirty="0" err="1"/>
              <a:t>biodiversiteit</a:t>
            </a:r>
            <a:r>
              <a:rPr lang="en-US" sz="2000" dirty="0"/>
              <a:t> </a:t>
            </a:r>
            <a:r>
              <a:rPr lang="en-US" sz="2000" dirty="0" err="1"/>
              <a:t>staan</a:t>
            </a:r>
            <a:r>
              <a:rPr lang="en-US" sz="2000" dirty="0"/>
              <a:t> </a:t>
            </a:r>
            <a:r>
              <a:rPr lang="en-US" sz="2000" dirty="0" err="1"/>
              <a:t>ook</a:t>
            </a:r>
            <a:r>
              <a:rPr lang="en-US" sz="2000" dirty="0"/>
              <a:t> op agenda…</a:t>
            </a:r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0" name="Tijdelijke aanduiding voor tekst 1">
            <a:extLst>
              <a:ext uri="{FF2B5EF4-FFF2-40B4-BE49-F238E27FC236}">
                <a16:creationId xmlns:a16="http://schemas.microsoft.com/office/drawing/2014/main" id="{20F855AF-ED69-7A4B-9CF9-E74651945D15}"/>
              </a:ext>
            </a:extLst>
          </p:cNvPr>
          <p:cNvSpPr txBox="1">
            <a:spLocks/>
          </p:cNvSpPr>
          <p:nvPr/>
        </p:nvSpPr>
        <p:spPr bwMode="gray">
          <a:xfrm>
            <a:off x="4511675" y="656283"/>
            <a:ext cx="7205663" cy="260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endParaRPr lang="en-US" sz="1800" b="0" dirty="0"/>
          </a:p>
        </p:txBody>
      </p:sp>
      <p:pic>
        <p:nvPicPr>
          <p:cNvPr id="5" name="Picture Placeholder 4">
            <a:extLst>
              <a:ext uri="{FF2B5EF4-FFF2-40B4-BE49-F238E27FC236}">
                <a16:creationId xmlns:a16="http://schemas.microsoft.com/office/drawing/2014/main" id="{48C85B17-B1AA-4D57-51B5-6A590127E1D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" r="42" b="3999"/>
          <a:stretch/>
        </p:blipFill>
        <p:spPr bwMode="gray">
          <a:xfrm>
            <a:off x="4367014" y="1268760"/>
            <a:ext cx="6408712" cy="5365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9891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72B8EDBE-3957-EBD4-F0F9-054B07ED275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Uitdaging III – Schoner produceren </a:t>
            </a: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A9914730-509B-60FF-74CA-C30EA7A6C31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163950" cy="4644925"/>
          </a:xfrm>
        </p:spPr>
        <p:txBody>
          <a:bodyPr/>
          <a:lstStyle/>
          <a:p>
            <a:r>
              <a:rPr lang="nl-NL" sz="2000" dirty="0"/>
              <a:t>Schoner produceren in belangrijke mate via </a:t>
            </a:r>
            <a:r>
              <a:rPr lang="nl-NL" sz="2000" dirty="0" err="1"/>
              <a:t>electrificatie</a:t>
            </a:r>
            <a:endParaRPr lang="nl-NL" sz="2000" dirty="0"/>
          </a:p>
          <a:p>
            <a:endParaRPr lang="nl-NL" sz="2000" dirty="0"/>
          </a:p>
          <a:p>
            <a:r>
              <a:rPr lang="nl-NL" sz="2000" dirty="0"/>
              <a:t>Transitie op weg</a:t>
            </a:r>
          </a:p>
          <a:p>
            <a:endParaRPr lang="nl-NL" sz="2000" dirty="0"/>
          </a:p>
          <a:p>
            <a:r>
              <a:rPr lang="nl-NL" sz="2000" dirty="0"/>
              <a:t>Problemen met netcongestie</a:t>
            </a:r>
          </a:p>
          <a:p>
            <a:endParaRPr lang="nl-NL" sz="2000" dirty="0"/>
          </a:p>
          <a:p>
            <a:r>
              <a:rPr lang="nl-NL" sz="2000" dirty="0"/>
              <a:t>Ruimtebeslag relatief groot</a:t>
            </a:r>
            <a:endParaRPr lang="en-GB" sz="2000" dirty="0"/>
          </a:p>
          <a:p>
            <a:endParaRPr lang="en-GB" sz="2000" dirty="0"/>
          </a:p>
          <a:p>
            <a:r>
              <a:rPr lang="en-GB" sz="2000" dirty="0" err="1"/>
              <a:t>Regionale</a:t>
            </a:r>
            <a:r>
              <a:rPr lang="en-GB" sz="2000" dirty="0"/>
              <a:t> </a:t>
            </a:r>
            <a:r>
              <a:rPr lang="en-GB" sz="2000" dirty="0" err="1"/>
              <a:t>doelen</a:t>
            </a:r>
            <a:r>
              <a:rPr lang="en-GB" sz="2000" dirty="0"/>
              <a:t> </a:t>
            </a:r>
            <a:r>
              <a:rPr lang="en-GB" sz="2000" dirty="0" err="1"/>
              <a:t>worden</a:t>
            </a:r>
            <a:r>
              <a:rPr lang="en-GB" sz="2000" dirty="0"/>
              <a:t> </a:t>
            </a:r>
            <a:r>
              <a:rPr lang="en-GB" sz="2000" dirty="0" err="1"/>
              <a:t>niet</a:t>
            </a:r>
            <a:r>
              <a:rPr lang="en-GB" sz="2000" dirty="0"/>
              <a:t> </a:t>
            </a:r>
            <a:r>
              <a:rPr lang="en-GB" sz="2000" dirty="0" err="1"/>
              <a:t>gehaald</a:t>
            </a:r>
            <a:r>
              <a:rPr lang="en-GB" sz="2000" dirty="0"/>
              <a:t> (cf. PBL)</a:t>
            </a:r>
          </a:p>
        </p:txBody>
      </p:sp>
      <p:pic>
        <p:nvPicPr>
          <p:cNvPr id="6" name="Picture Placeholder 8">
            <a:extLst>
              <a:ext uri="{FF2B5EF4-FFF2-40B4-BE49-F238E27FC236}">
                <a16:creationId xmlns:a16="http://schemas.microsoft.com/office/drawing/2014/main" id="{66E58C9E-24BE-AA0E-3D17-870354D0063A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>
          <a:blip r:embed="rId3"/>
          <a:srcRect l="227" r="227"/>
          <a:stretch/>
        </p:blipFill>
        <p:spPr>
          <a:xfrm>
            <a:off x="4368784" y="1556792"/>
            <a:ext cx="7055013" cy="4464496"/>
          </a:xfrm>
        </p:spPr>
      </p:pic>
    </p:spTree>
    <p:extLst>
      <p:ext uri="{BB962C8B-B14F-4D97-AF65-F5344CB8AC3E}">
        <p14:creationId xmlns:p14="http://schemas.microsoft.com/office/powerpoint/2010/main" val="62112799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411621" cy="5301208"/>
          </a:xfrm>
        </p:spPr>
        <p:txBody>
          <a:bodyPr/>
          <a:lstStyle/>
          <a:p>
            <a:r>
              <a:rPr lang="en-US" sz="2000" dirty="0"/>
              <a:t>Op alle </a:t>
            </a:r>
            <a:r>
              <a:rPr lang="en-US" sz="2000" dirty="0" err="1"/>
              <a:t>niveau’s</a:t>
            </a:r>
            <a:r>
              <a:rPr lang="en-US" sz="2000" dirty="0"/>
              <a:t> (EU, NL, MRA, </a:t>
            </a:r>
            <a:r>
              <a:rPr lang="en-US" sz="2000" dirty="0" err="1"/>
              <a:t>buurten</a:t>
            </a:r>
            <a:r>
              <a:rPr lang="en-US" sz="2000" dirty="0"/>
              <a:t>)</a:t>
            </a:r>
          </a:p>
          <a:p>
            <a:endParaRPr lang="en-US" sz="2000" dirty="0"/>
          </a:p>
          <a:p>
            <a:r>
              <a:rPr lang="en-US" sz="2000" dirty="0" err="1"/>
              <a:t>Onbalans</a:t>
            </a:r>
            <a:r>
              <a:rPr lang="en-US" sz="2000" dirty="0"/>
              <a:t> </a:t>
            </a:r>
            <a:r>
              <a:rPr lang="en-US" sz="2000" dirty="0" err="1"/>
              <a:t>wonen</a:t>
            </a:r>
            <a:r>
              <a:rPr lang="en-US" sz="2000" dirty="0"/>
              <a:t> / </a:t>
            </a:r>
            <a:r>
              <a:rPr lang="en-US" sz="2000" dirty="0" err="1"/>
              <a:t>werken</a:t>
            </a:r>
            <a:endParaRPr lang="en-US" sz="2000" dirty="0"/>
          </a:p>
          <a:p>
            <a:endParaRPr lang="en-US" sz="2000" dirty="0"/>
          </a:p>
          <a:p>
            <a:r>
              <a:rPr lang="en-US" sz="2000" dirty="0" err="1"/>
              <a:t>Verschillende</a:t>
            </a:r>
            <a:r>
              <a:rPr lang="en-US" sz="2000" dirty="0"/>
              <a:t> </a:t>
            </a:r>
            <a:r>
              <a:rPr lang="en-US" sz="2000" dirty="0" err="1"/>
              <a:t>groeisnelheden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Werkloosheid</a:t>
            </a:r>
            <a:r>
              <a:rPr lang="en-US" sz="2000" dirty="0"/>
              <a:t> </a:t>
            </a:r>
            <a:r>
              <a:rPr lang="en-US" sz="2000" dirty="0" err="1"/>
              <a:t>overal</a:t>
            </a:r>
            <a:r>
              <a:rPr lang="en-US" sz="2000" dirty="0"/>
              <a:t> </a:t>
            </a:r>
            <a:r>
              <a:rPr lang="en-US" sz="2000" dirty="0" err="1"/>
              <a:t>laag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Samenwerking</a:t>
            </a:r>
            <a:r>
              <a:rPr lang="en-US" sz="2000" dirty="0"/>
              <a:t> </a:t>
            </a:r>
            <a:r>
              <a:rPr lang="en-US" sz="2000" dirty="0" err="1"/>
              <a:t>cruciaal</a:t>
            </a:r>
            <a:r>
              <a:rPr lang="en-US" sz="2000" dirty="0"/>
              <a:t>, </a:t>
            </a:r>
            <a:r>
              <a:rPr lang="en-US" sz="2000" dirty="0" err="1"/>
              <a:t>ook</a:t>
            </a:r>
            <a:r>
              <a:rPr lang="en-US" sz="2000" dirty="0"/>
              <a:t> in </a:t>
            </a:r>
            <a:r>
              <a:rPr lang="en-US" sz="2000" dirty="0" err="1"/>
              <a:t>licht</a:t>
            </a:r>
            <a:r>
              <a:rPr lang="en-US" sz="2000" dirty="0"/>
              <a:t> van </a:t>
            </a:r>
            <a:r>
              <a:rPr lang="en-US" sz="2000" dirty="0" err="1"/>
              <a:t>grote</a:t>
            </a:r>
            <a:r>
              <a:rPr lang="en-US" sz="2000" dirty="0"/>
              <a:t> </a:t>
            </a:r>
            <a:r>
              <a:rPr lang="en-US" sz="2000" dirty="0" err="1"/>
              <a:t>uitdagingen</a:t>
            </a:r>
            <a:br>
              <a:rPr lang="en-US" sz="2000" dirty="0"/>
            </a:br>
            <a:endParaRPr lang="en-US" sz="2000" dirty="0"/>
          </a:p>
          <a:p>
            <a:r>
              <a:rPr lang="en-US" sz="2000" dirty="0" err="1"/>
              <a:t>Belangrijk</a:t>
            </a:r>
            <a:r>
              <a:rPr lang="en-US" sz="2000" dirty="0"/>
              <a:t> </a:t>
            </a:r>
            <a:r>
              <a:rPr lang="en-US" sz="2000" dirty="0" err="1"/>
              <a:t>voor</a:t>
            </a:r>
            <a:r>
              <a:rPr lang="en-US" sz="2000" dirty="0"/>
              <a:t> agenda’s </a:t>
            </a:r>
            <a:r>
              <a:rPr lang="en-US" sz="2000" dirty="0" err="1"/>
              <a:t>voor</a:t>
            </a:r>
            <a:r>
              <a:rPr lang="en-US" sz="2000" dirty="0"/>
              <a:t> </a:t>
            </a:r>
            <a:r>
              <a:rPr lang="en-US" sz="2000" dirty="0" err="1"/>
              <a:t>toekomst</a:t>
            </a:r>
            <a:endParaRPr lang="en-US" sz="20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sp>
        <p:nvSpPr>
          <p:cNvPr id="10" name="Tijdelijke aanduiding voor tekst 1">
            <a:extLst>
              <a:ext uri="{FF2B5EF4-FFF2-40B4-BE49-F238E27FC236}">
                <a16:creationId xmlns:a16="http://schemas.microsoft.com/office/drawing/2014/main" id="{20F855AF-ED69-7A4B-9CF9-E74651945D15}"/>
              </a:ext>
            </a:extLst>
          </p:cNvPr>
          <p:cNvSpPr txBox="1">
            <a:spLocks/>
          </p:cNvSpPr>
          <p:nvPr/>
        </p:nvSpPr>
        <p:spPr bwMode="gray">
          <a:xfrm>
            <a:off x="4511675" y="656283"/>
            <a:ext cx="7205663" cy="26064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endParaRPr lang="en-US" sz="1800" b="0" dirty="0"/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A6C4DBAA-E79A-3E64-732D-FF061F6A2A45}"/>
              </a:ext>
            </a:extLst>
          </p:cNvPr>
          <p:cNvSpPr txBox="1">
            <a:spLocks/>
          </p:cNvSpPr>
          <p:nvPr/>
        </p:nvSpPr>
        <p:spPr bwMode="gray">
          <a:xfrm>
            <a:off x="4222998" y="151482"/>
            <a:ext cx="7967415" cy="757238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None/>
              <a:defRPr sz="2600" b="1" i="0" kern="1200" baseline="0">
                <a:solidFill>
                  <a:schemeClr val="tx1"/>
                </a:solidFill>
                <a:latin typeface="Zilla Slab" pitchFamily="2" charset="77"/>
                <a:ea typeface="Zilla Slab" pitchFamily="2" charset="77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dirty="0"/>
              <a:t>Uitdaging IV – Inzetten op samenwerking en vertrouwen </a:t>
            </a:r>
            <a:endParaRPr lang="en-GB" dirty="0"/>
          </a:p>
        </p:txBody>
      </p:sp>
      <p:pic>
        <p:nvPicPr>
          <p:cNvPr id="2" name="Picture Placeholder 8">
            <a:extLst>
              <a:ext uri="{FF2B5EF4-FFF2-40B4-BE49-F238E27FC236}">
                <a16:creationId xmlns:a16="http://schemas.microsoft.com/office/drawing/2014/main" id="{78B89BB9-6E66-1930-D293-BDD8AF6DFF66}"/>
              </a:ext>
            </a:extLst>
          </p:cNvPr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3"/>
          <a:srcRect l="2" t="832" b="970"/>
          <a:stretch/>
        </p:blipFill>
        <p:spPr>
          <a:xfrm>
            <a:off x="4364293" y="1196752"/>
            <a:ext cx="7059505" cy="5400600"/>
          </a:xfrm>
        </p:spPr>
      </p:pic>
    </p:spTree>
    <p:extLst>
      <p:ext uri="{BB962C8B-B14F-4D97-AF65-F5344CB8AC3E}">
        <p14:creationId xmlns:p14="http://schemas.microsoft.com/office/powerpoint/2010/main" val="175127550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20B0380A-024F-E347-8F9A-749FDF56BAE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8902" y="1484784"/>
            <a:ext cx="8831510" cy="5373216"/>
          </a:xfrm>
        </p:spPr>
        <p:txBody>
          <a:bodyPr/>
          <a:lstStyle/>
          <a:p>
            <a:r>
              <a:rPr lang="en-US" sz="2000" dirty="0"/>
              <a:t>Regio </a:t>
            </a:r>
            <a:r>
              <a:rPr lang="en-US" sz="2000" dirty="0" err="1"/>
              <a:t>krachtig</a:t>
            </a:r>
            <a:r>
              <a:rPr lang="en-US" sz="2000" dirty="0"/>
              <a:t> en </a:t>
            </a:r>
            <a:r>
              <a:rPr lang="en-US" sz="2000" dirty="0" err="1"/>
              <a:t>weerbaar</a:t>
            </a:r>
            <a:r>
              <a:rPr lang="en-US" sz="2000" dirty="0"/>
              <a:t>, maar </a:t>
            </a:r>
            <a:r>
              <a:rPr lang="en-US" sz="2000" dirty="0" err="1"/>
              <a:t>grote</a:t>
            </a:r>
            <a:r>
              <a:rPr lang="en-US" sz="2000" dirty="0"/>
              <a:t> </a:t>
            </a:r>
            <a:r>
              <a:rPr lang="en-US" sz="2000" dirty="0" err="1"/>
              <a:t>onzekerheden</a:t>
            </a:r>
            <a:r>
              <a:rPr lang="en-US" sz="2000" dirty="0"/>
              <a:t> en </a:t>
            </a:r>
            <a:r>
              <a:rPr lang="en-US" sz="2000" dirty="0" err="1"/>
              <a:t>tanend</a:t>
            </a:r>
            <a:r>
              <a:rPr lang="en-US" sz="2000" dirty="0"/>
              <a:t> </a:t>
            </a:r>
            <a:r>
              <a:rPr lang="en-US" sz="2000" dirty="0" err="1"/>
              <a:t>vertrouwen</a:t>
            </a:r>
            <a:br>
              <a:rPr lang="en-US" dirty="0"/>
            </a:br>
            <a:endParaRPr lang="en-US" sz="2000" dirty="0"/>
          </a:p>
          <a:p>
            <a:r>
              <a:rPr lang="en-US" sz="2000" dirty="0" err="1"/>
              <a:t>Vertrouwen</a:t>
            </a:r>
            <a:r>
              <a:rPr lang="en-US" sz="2000" dirty="0"/>
              <a:t> en </a:t>
            </a:r>
            <a:r>
              <a:rPr lang="en-US" sz="2000" dirty="0" err="1"/>
              <a:t>tekorten</a:t>
            </a:r>
            <a:r>
              <a:rPr lang="en-US" sz="2000" dirty="0"/>
              <a:t> op </a:t>
            </a:r>
            <a:r>
              <a:rPr lang="en-US" sz="2000" dirty="0" err="1"/>
              <a:t>arbeidsmarkt</a:t>
            </a:r>
            <a:r>
              <a:rPr lang="en-US" sz="2000" dirty="0"/>
              <a:t> </a:t>
            </a:r>
            <a:r>
              <a:rPr lang="en-US" sz="2000" dirty="0" err="1"/>
              <a:t>probleem</a:t>
            </a:r>
            <a:r>
              <a:rPr lang="en-US" sz="2000" dirty="0"/>
              <a:t> van </a:t>
            </a:r>
            <a:r>
              <a:rPr lang="en-US" sz="2000" dirty="0" err="1"/>
              <a:t>dit</a:t>
            </a:r>
            <a:r>
              <a:rPr lang="en-US" sz="2000" dirty="0"/>
              <a:t> moment</a:t>
            </a:r>
          </a:p>
          <a:p>
            <a:endParaRPr lang="en-US" sz="2000" dirty="0"/>
          </a:p>
          <a:p>
            <a:r>
              <a:rPr lang="en-US" sz="2000" dirty="0"/>
              <a:t>Brede </a:t>
            </a:r>
            <a:r>
              <a:rPr lang="en-US" sz="2000" dirty="0" err="1"/>
              <a:t>welvaart</a:t>
            </a:r>
            <a:r>
              <a:rPr lang="en-US" sz="2000" dirty="0"/>
              <a:t> </a:t>
            </a:r>
            <a:r>
              <a:rPr lang="en-US" sz="2000" dirty="0" err="1"/>
              <a:t>vergt</a:t>
            </a:r>
            <a:r>
              <a:rPr lang="en-US" sz="2000" dirty="0"/>
              <a:t> </a:t>
            </a:r>
            <a:r>
              <a:rPr lang="en-US" sz="2000" dirty="0" err="1"/>
              <a:t>fundamentele</a:t>
            </a:r>
            <a:r>
              <a:rPr lang="en-US" sz="2000" dirty="0"/>
              <a:t> </a:t>
            </a:r>
            <a:r>
              <a:rPr lang="en-US" sz="2000" dirty="0" err="1"/>
              <a:t>keuzes</a:t>
            </a:r>
            <a:r>
              <a:rPr lang="en-US" sz="2000" dirty="0"/>
              <a:t>  </a:t>
            </a:r>
          </a:p>
          <a:p>
            <a:pPr lvl="1"/>
            <a:r>
              <a:rPr lang="en-US" dirty="0"/>
              <a:t>De ‘</a:t>
            </a:r>
            <a:r>
              <a:rPr lang="en-US" dirty="0" err="1"/>
              <a:t>compensatiesamenleving</a:t>
            </a:r>
            <a:r>
              <a:rPr lang="en-US" dirty="0"/>
              <a:t>’ </a:t>
            </a:r>
            <a:r>
              <a:rPr lang="en-US" dirty="0" err="1"/>
              <a:t>voorbij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‘</a:t>
            </a:r>
            <a:r>
              <a:rPr lang="en-US" dirty="0" err="1"/>
              <a:t>Groter</a:t>
            </a:r>
            <a:r>
              <a:rPr lang="en-US" dirty="0"/>
              <a:t> </a:t>
            </a:r>
            <a:r>
              <a:rPr lang="en-US" dirty="0" err="1"/>
              <a:t>denken</a:t>
            </a:r>
            <a:r>
              <a:rPr lang="en-US" dirty="0"/>
              <a:t>, </a:t>
            </a:r>
            <a:r>
              <a:rPr lang="en-US" dirty="0" err="1"/>
              <a:t>kleiner</a:t>
            </a:r>
            <a:r>
              <a:rPr lang="en-US" dirty="0"/>
              <a:t> </a:t>
            </a:r>
            <a:r>
              <a:rPr lang="en-US" dirty="0" err="1"/>
              <a:t>doen</a:t>
            </a:r>
            <a:r>
              <a:rPr lang="en-US" dirty="0"/>
              <a:t>’ </a:t>
            </a:r>
            <a:r>
              <a:rPr lang="en-US" dirty="0" err="1"/>
              <a:t>als</a:t>
            </a:r>
            <a:r>
              <a:rPr lang="en-US" dirty="0"/>
              <a:t> </a:t>
            </a:r>
            <a:r>
              <a:rPr lang="en-US" dirty="0" err="1"/>
              <a:t>blijvende</a:t>
            </a:r>
            <a:r>
              <a:rPr lang="en-US" dirty="0"/>
              <a:t> </a:t>
            </a:r>
            <a:r>
              <a:rPr lang="en-US" dirty="0" err="1"/>
              <a:t>opdracht</a:t>
            </a:r>
            <a:r>
              <a:rPr lang="en-US" dirty="0"/>
              <a:t>, </a:t>
            </a:r>
            <a:r>
              <a:rPr lang="en-US" dirty="0" err="1"/>
              <a:t>ook</a:t>
            </a:r>
            <a:r>
              <a:rPr lang="en-US" dirty="0"/>
              <a:t> </a:t>
            </a:r>
            <a:r>
              <a:rPr lang="en-US" dirty="0" err="1"/>
              <a:t>voor</a:t>
            </a:r>
            <a:r>
              <a:rPr lang="en-US" dirty="0"/>
              <a:t> MRA</a:t>
            </a:r>
          </a:p>
          <a:p>
            <a:pPr lvl="1"/>
            <a:r>
              <a:rPr lang="en-US" dirty="0"/>
              <a:t>‘</a:t>
            </a:r>
            <a:r>
              <a:rPr lang="en-US" dirty="0" err="1"/>
              <a:t>Vertel</a:t>
            </a:r>
            <a:r>
              <a:rPr lang="en-US" dirty="0"/>
              <a:t> het </a:t>
            </a:r>
            <a:r>
              <a:rPr lang="en-US" dirty="0" err="1"/>
              <a:t>eerlijke</a:t>
            </a:r>
            <a:r>
              <a:rPr lang="en-US" dirty="0"/>
              <a:t> </a:t>
            </a:r>
            <a:r>
              <a:rPr lang="en-US" dirty="0" err="1"/>
              <a:t>verhaal</a:t>
            </a:r>
            <a:r>
              <a:rPr lang="en-US" dirty="0"/>
              <a:t>’ / </a:t>
            </a:r>
            <a:r>
              <a:rPr lang="en-US" dirty="0" err="1"/>
              <a:t>vermijd</a:t>
            </a:r>
            <a:r>
              <a:rPr lang="en-US" dirty="0"/>
              <a:t> </a:t>
            </a:r>
            <a:r>
              <a:rPr lang="en-US" dirty="0" err="1"/>
              <a:t>dynamiek</a:t>
            </a:r>
            <a:r>
              <a:rPr lang="en-US" dirty="0"/>
              <a:t> van ‘overpromise and underdeliver’</a:t>
            </a:r>
          </a:p>
          <a:p>
            <a:endParaRPr lang="en-US" sz="2000" dirty="0"/>
          </a:p>
          <a:p>
            <a:r>
              <a:rPr lang="en-US" sz="2000" dirty="0" err="1"/>
              <a:t>Uitdagingen</a:t>
            </a:r>
            <a:r>
              <a:rPr lang="en-US" sz="2000" dirty="0"/>
              <a:t> </a:t>
            </a:r>
            <a:r>
              <a:rPr lang="en-US" sz="2000" dirty="0" err="1"/>
              <a:t>blijven</a:t>
            </a:r>
            <a:r>
              <a:rPr lang="en-US" sz="2000" dirty="0"/>
              <a:t> groot </a:t>
            </a:r>
          </a:p>
          <a:p>
            <a:pPr lvl="1"/>
            <a:r>
              <a:rPr lang="en-US" dirty="0"/>
              <a:t>Arbeidsmarkt, </a:t>
            </a:r>
            <a:r>
              <a:rPr lang="en-US" dirty="0" err="1"/>
              <a:t>vergrijzing</a:t>
            </a:r>
            <a:r>
              <a:rPr lang="en-US" dirty="0"/>
              <a:t> en </a:t>
            </a:r>
            <a:r>
              <a:rPr lang="en-US" dirty="0" err="1"/>
              <a:t>productiviteit</a:t>
            </a:r>
            <a:endParaRPr lang="en-US" dirty="0"/>
          </a:p>
          <a:p>
            <a:pPr lvl="1"/>
            <a:r>
              <a:rPr lang="en-US" dirty="0" err="1"/>
              <a:t>Woningmarkt</a:t>
            </a:r>
            <a:endParaRPr lang="en-US" dirty="0"/>
          </a:p>
          <a:p>
            <a:pPr lvl="1"/>
            <a:r>
              <a:rPr lang="nl-NL" dirty="0"/>
              <a:t>Verduurzaming</a:t>
            </a:r>
          </a:p>
          <a:p>
            <a:pPr lvl="1">
              <a:lnSpc>
                <a:spcPts val="2400"/>
              </a:lnSpc>
            </a:pPr>
            <a:r>
              <a:rPr lang="nl-NL" dirty="0"/>
              <a:t>Samenwerken en vertrouwen</a:t>
            </a:r>
          </a:p>
          <a:p>
            <a:endParaRPr lang="nl-NL" sz="1800" dirty="0">
              <a:effectLst/>
              <a:latin typeface="Avenir-Book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nl-NL" sz="2000" dirty="0">
                <a:effectLst/>
                <a:latin typeface="Avenir-Book"/>
                <a:ea typeface="Calibri" panose="020F0502020204030204" pitchFamily="34" charset="0"/>
                <a:cs typeface="Calibri" panose="020F0502020204030204" pitchFamily="34" charset="0"/>
              </a:rPr>
              <a:t>Voor de toekomst van de MRA zijn blijvende investeringen van groot belang</a:t>
            </a:r>
            <a:endParaRPr lang="en-US" sz="2000" dirty="0"/>
          </a:p>
          <a:p>
            <a:pPr lvl="1">
              <a:lnSpc>
                <a:spcPts val="2400"/>
              </a:lnSpc>
            </a:pPr>
            <a:endParaRPr lang="nl-NL" dirty="0"/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16C12-4727-FB44-A48E-C6A4A0A3B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8902" y="223490"/>
            <a:ext cx="8502453" cy="757238"/>
          </a:xfrm>
        </p:spPr>
        <p:txBody>
          <a:bodyPr/>
          <a:lstStyle/>
          <a:p>
            <a:r>
              <a:rPr lang="nl-NL" sz="2600" dirty="0"/>
              <a:t>Bij wijze van conclusie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52259C3-2404-2ACC-A435-A6411AAB951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334" t="19452" r="12341" b="17947"/>
          <a:stretch/>
        </p:blipFill>
        <p:spPr>
          <a:xfrm>
            <a:off x="-1" y="4293096"/>
            <a:ext cx="2638567" cy="2317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58988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  <a:t>Aanbieding EVMRA 2024</a:t>
            </a:r>
            <a:endParaRPr lang="nl-NL" dirty="0">
              <a:latin typeface="Avenir Book" panose="02000503020000020003" pitchFamily="2" charset="0"/>
            </a:endParaRP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EA01026-11DF-4950-5B3F-FFC877991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5E55731F-6B33-A191-842F-B3027BA1E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F7F4213-6AFD-C623-F009-045688FD20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8" name="Tijdelijke aanduiding voor afbeelding 7" descr="Afbeelding met buitenshuis, hemel, water, gebouw&#10;&#10;Automatisch gegenereerde beschrijving">
            <a:extLst>
              <a:ext uri="{FF2B5EF4-FFF2-40B4-BE49-F238E27FC236}">
                <a16:creationId xmlns:a16="http://schemas.microsoft.com/office/drawing/2014/main" id="{9672B814-EE87-10CA-BE1F-F0E116FFC228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523" b="15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8901781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26"/>
            <a:ext cx="6735730" cy="1876956"/>
          </a:xfrm>
        </p:spPr>
        <p:txBody>
          <a:bodyPr anchor="t">
            <a:normAutofit fontScale="90000"/>
          </a:bodyPr>
          <a:lstStyle/>
          <a:p>
            <a:r>
              <a:rPr lang="nl-NL" b="1" dirty="0" err="1"/>
              <a:t>Sofyan</a:t>
            </a:r>
            <a:r>
              <a:rPr lang="nl-NL" b="1" dirty="0"/>
              <a:t> </a:t>
            </a:r>
            <a:r>
              <a:rPr lang="nl-NL" b="1" dirty="0" err="1"/>
              <a:t>Mbarki</a:t>
            </a:r>
            <a:br>
              <a:rPr lang="nl-NL" b="1" i="0" dirty="0">
                <a:effectLst/>
              </a:rPr>
            </a:br>
            <a:r>
              <a:rPr lang="nl-NL" i="0" dirty="0"/>
              <a:t>Platform Economi</a:t>
            </a:r>
            <a:r>
              <a:rPr lang="nl-NL" dirty="0"/>
              <a:t>e MRA</a:t>
            </a:r>
            <a:br>
              <a:rPr lang="nl-NL" i="0" dirty="0"/>
            </a:b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8582" y="5823708"/>
            <a:ext cx="6736118" cy="853327"/>
          </a:xfrm>
        </p:spPr>
        <p:txBody>
          <a:bodyPr>
            <a:normAutofit/>
          </a:bodyPr>
          <a:lstStyle/>
          <a:p>
            <a:r>
              <a:rPr lang="nl-NL" sz="1400" dirty="0"/>
              <a:t>Voorzitter</a:t>
            </a:r>
          </a:p>
          <a:p>
            <a:r>
              <a:rPr lang="nl-NL" sz="1400" dirty="0"/>
              <a:t>Wethouder Gemeente Amsterdam</a:t>
            </a:r>
          </a:p>
          <a:p>
            <a:r>
              <a:rPr lang="nl-NL" sz="1400" dirty="0"/>
              <a:t>Voorzitter Agendacommissie Amsterdam </a:t>
            </a:r>
            <a:r>
              <a:rPr lang="nl-NL" sz="1400" dirty="0" err="1"/>
              <a:t>Economic</a:t>
            </a:r>
            <a:r>
              <a:rPr lang="nl-NL" sz="1400" dirty="0"/>
              <a:t> Board </a:t>
            </a:r>
          </a:p>
          <a:p>
            <a:endParaRPr lang="nl-NL" sz="1400" dirty="0"/>
          </a:p>
          <a:p>
            <a:endParaRPr lang="nl-NL" sz="1400" dirty="0"/>
          </a:p>
        </p:txBody>
      </p:sp>
      <p:sp>
        <p:nvSpPr>
          <p:cNvPr id="17" name="Text Placeholder 4">
            <a:extLst>
              <a:ext uri="{FF2B5EF4-FFF2-40B4-BE49-F238E27FC236}">
                <a16:creationId xmlns:a16="http://schemas.microsoft.com/office/drawing/2014/main" id="{F138A154-A0E8-BC41-2B80-D7841E5567B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73" y="5599342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5">
            <a:extLst>
              <a:ext uri="{FF2B5EF4-FFF2-40B4-BE49-F238E27FC236}">
                <a16:creationId xmlns:a16="http://schemas.microsoft.com/office/drawing/2014/main" id="{0B309523-91C7-7402-7331-160AD37B7ED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311" y="6220507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21" name="Text Placeholder 6">
            <a:extLst>
              <a:ext uri="{FF2B5EF4-FFF2-40B4-BE49-F238E27FC236}">
                <a16:creationId xmlns:a16="http://schemas.microsoft.com/office/drawing/2014/main" id="{504187B1-979A-670B-14FE-2E9FD55020AF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311" y="5963809"/>
            <a:ext cx="2301725" cy="224366"/>
          </a:xfrm>
        </p:spPr>
        <p:txBody>
          <a:bodyPr/>
          <a:lstStyle/>
          <a:p>
            <a:endParaRPr lang="en-US"/>
          </a:p>
        </p:txBody>
      </p:sp>
      <p:pic>
        <p:nvPicPr>
          <p:cNvPr id="7" name="Tijdelijke aanduiding voor afbeelding 6" descr="Afbeelding met Menselijk gezicht, persoon, person, Voorhoofd&#10;&#10;Automatisch gegenereerde beschrijving">
            <a:extLst>
              <a:ext uri="{FF2B5EF4-FFF2-40B4-BE49-F238E27FC236}">
                <a16:creationId xmlns:a16="http://schemas.microsoft.com/office/drawing/2014/main" id="{427137D8-FF52-189A-6355-724C78FD47B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1635" b="1163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2375621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74"/>
            <a:ext cx="7842899" cy="1877078"/>
          </a:xfrm>
        </p:spPr>
        <p:txBody>
          <a:bodyPr/>
          <a:lstStyle/>
          <a:p>
            <a:r>
              <a:rPr lang="nl-NL" sz="3600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  <a:t>Economische Verkenningen MRA 2024</a:t>
            </a:r>
            <a:endParaRPr lang="nl-NL" sz="3600" dirty="0">
              <a:latin typeface="Avenir Book" panose="02000503020000020003" pitchFamily="2" charset="0"/>
            </a:endParaRP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9 juli 2024 @ OBA Amsterdam </a:t>
            </a:r>
          </a:p>
        </p:txBody>
      </p:sp>
      <p:sp>
        <p:nvSpPr>
          <p:cNvPr id="10" name="Tijdelijke aanduiding voor tekst 9">
            <a:extLst>
              <a:ext uri="{FF2B5EF4-FFF2-40B4-BE49-F238E27FC236}">
                <a16:creationId xmlns:a16="http://schemas.microsoft.com/office/drawing/2014/main" id="{6EA01026-11DF-4950-5B3F-FFC8779913A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endParaRPr lang="nl-NL" dirty="0"/>
          </a:p>
        </p:txBody>
      </p:sp>
      <p:sp>
        <p:nvSpPr>
          <p:cNvPr id="12" name="Tijdelijke aanduiding voor tekst 11">
            <a:extLst>
              <a:ext uri="{FF2B5EF4-FFF2-40B4-BE49-F238E27FC236}">
                <a16:creationId xmlns:a16="http://schemas.microsoft.com/office/drawing/2014/main" id="{5E55731F-6B33-A191-842F-B3027BA1E25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l-NL" dirty="0"/>
          </a:p>
        </p:txBody>
      </p:sp>
      <p:pic>
        <p:nvPicPr>
          <p:cNvPr id="11" name="Tijdelijke aanduiding voor afbeelding 10" descr="Afbeelding met buitenshuis, hemel, water, gebouw&#10;&#10;Automatisch gegenereerde beschrijving">
            <a:extLst>
              <a:ext uri="{FF2B5EF4-FFF2-40B4-BE49-F238E27FC236}">
                <a16:creationId xmlns:a16="http://schemas.microsoft.com/office/drawing/2014/main" id="{E1E19E01-6135-1606-5AAE-0361FB696947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523" b="15523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8088692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Tijdelijke aanduiding voor afbeelding 8" descr="Afbeelding met Menselijk gezicht, persoon, glimlach, kleding&#10;&#10;Automatisch gegenereerde beschrijving">
            <a:extLst>
              <a:ext uri="{FF2B5EF4-FFF2-40B4-BE49-F238E27FC236}">
                <a16:creationId xmlns:a16="http://schemas.microsoft.com/office/drawing/2014/main" id="{9AAAFA85-0E2C-6BE5-1DFC-4C0CFBCB839B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 rotWithShape="1">
          <a:blip r:embed="rId2"/>
          <a:srcRect t="24991" b="46241"/>
          <a:stretch/>
        </p:blipFill>
        <p:spPr>
          <a:xfrm>
            <a:off x="3578623" y="228"/>
            <a:ext cx="8611789" cy="3711470"/>
          </a:xfrm>
          <a:noFill/>
        </p:spPr>
      </p:pic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26"/>
            <a:ext cx="6735730" cy="1876956"/>
          </a:xfrm>
        </p:spPr>
        <p:txBody>
          <a:bodyPr anchor="t">
            <a:normAutofit/>
          </a:bodyPr>
          <a:lstStyle/>
          <a:p>
            <a:r>
              <a:rPr lang="nl-NL" i="0" dirty="0">
                <a:effectLst/>
              </a:rPr>
              <a:t>Prof. dr. Henri L.F. de Groot</a:t>
            </a:r>
            <a:br>
              <a:rPr lang="nl-NL" b="1" i="0" dirty="0">
                <a:effectLst/>
              </a:rPr>
            </a:br>
            <a:r>
              <a:rPr lang="nl-NL" b="1" dirty="0">
                <a:effectLst/>
              </a:rPr>
              <a:t>Vrije Universiteit Amsterdam</a:t>
            </a:r>
            <a:endParaRPr lang="nl-NL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329C763C-5AB8-754B-AFB3-38ED6A36917E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228582" y="6188174"/>
            <a:ext cx="6736118" cy="256699"/>
          </a:xfrm>
        </p:spPr>
        <p:txBody>
          <a:bodyPr>
            <a:normAutofit/>
          </a:bodyPr>
          <a:lstStyle/>
          <a:p>
            <a:r>
              <a:rPr lang="nl-NL" sz="1400"/>
              <a:t>Hoogleraar Regionaal Economische Dynamiek</a:t>
            </a:r>
          </a:p>
        </p:txBody>
      </p:sp>
      <p:sp>
        <p:nvSpPr>
          <p:cNvPr id="15" name="Text Placeholder 4">
            <a:extLst>
              <a:ext uri="{FF2B5EF4-FFF2-40B4-BE49-F238E27FC236}">
                <a16:creationId xmlns:a16="http://schemas.microsoft.com/office/drawing/2014/main" id="{3DAFACE2-0223-671A-A523-8AA1CF7017F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617873" y="5599342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17" name="Text Placeholder 5">
            <a:extLst>
              <a:ext uri="{FF2B5EF4-FFF2-40B4-BE49-F238E27FC236}">
                <a16:creationId xmlns:a16="http://schemas.microsoft.com/office/drawing/2014/main" id="{7D4E948E-67C6-36DC-F274-82219D96052C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610311" y="6220507"/>
            <a:ext cx="2301725" cy="224366"/>
          </a:xfrm>
        </p:spPr>
        <p:txBody>
          <a:bodyPr/>
          <a:lstStyle/>
          <a:p>
            <a:endParaRPr lang="en-US"/>
          </a:p>
        </p:txBody>
      </p:sp>
      <p:sp>
        <p:nvSpPr>
          <p:cNvPr id="19" name="Text Placeholder 6">
            <a:extLst>
              <a:ext uri="{FF2B5EF4-FFF2-40B4-BE49-F238E27FC236}">
                <a16:creationId xmlns:a16="http://schemas.microsoft.com/office/drawing/2014/main" id="{4C1A1904-BEB2-6D59-15EC-CED52D432A3D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0311" y="5963809"/>
            <a:ext cx="2301725" cy="22436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65739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nl-NL" sz="4000" dirty="0">
                <a:latin typeface="Avenir Book" panose="02000503020000020003" pitchFamily="2" charset="0"/>
              </a:rPr>
              <a:t>PANEL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quarter" idx="12"/>
          </p:nvPr>
        </p:nvSpPr>
        <p:spPr>
          <a:xfrm>
            <a:off x="2020379" y="1772816"/>
            <a:ext cx="8991809" cy="4491831"/>
          </a:xfrm>
        </p:spPr>
        <p:txBody>
          <a:bodyPr/>
          <a:lstStyle/>
          <a:p>
            <a:pPr marL="0" indent="0">
              <a:buNone/>
            </a:pPr>
            <a:endParaRPr lang="nl-NL" dirty="0"/>
          </a:p>
          <a:p>
            <a:r>
              <a:rPr lang="nl-NL" sz="3250" b="1" dirty="0"/>
              <a:t> </a:t>
            </a:r>
            <a:r>
              <a:rPr lang="nl-NL" sz="2800" b="1" dirty="0"/>
              <a:t>Jessica Peters 	</a:t>
            </a:r>
            <a:r>
              <a:rPr lang="nl-NL" sz="2800" dirty="0"/>
              <a:t>Amsterdam </a:t>
            </a:r>
            <a:r>
              <a:rPr lang="nl-NL" sz="2800" dirty="0" err="1"/>
              <a:t>Economic</a:t>
            </a:r>
            <a:r>
              <a:rPr lang="nl-NL" sz="2800" dirty="0"/>
              <a:t> Board</a:t>
            </a:r>
          </a:p>
          <a:p>
            <a:endParaRPr lang="nl-NL" sz="2800" b="1" dirty="0"/>
          </a:p>
          <a:p>
            <a:r>
              <a:rPr lang="nl-NL" sz="2800" b="1" dirty="0"/>
              <a:t> </a:t>
            </a:r>
            <a:r>
              <a:rPr lang="nl-NL" sz="2800" b="1" dirty="0" err="1"/>
              <a:t>Sofyan</a:t>
            </a:r>
            <a:r>
              <a:rPr lang="nl-NL" sz="2800" b="1" dirty="0"/>
              <a:t> </a:t>
            </a:r>
            <a:r>
              <a:rPr lang="nl-NL" sz="2800" b="1" dirty="0" err="1"/>
              <a:t>Mbarki</a:t>
            </a:r>
            <a:r>
              <a:rPr lang="nl-NL" sz="2800" b="1" dirty="0"/>
              <a:t> 	</a:t>
            </a:r>
            <a:r>
              <a:rPr lang="nl-NL" sz="2800" dirty="0"/>
              <a:t>Platform Economie MRA</a:t>
            </a:r>
          </a:p>
          <a:p>
            <a:endParaRPr lang="nl-NL" sz="2800" b="1" dirty="0"/>
          </a:p>
          <a:p>
            <a:r>
              <a:rPr lang="nl-NL" sz="2800" b="1" dirty="0"/>
              <a:t> Abel </a:t>
            </a:r>
            <a:r>
              <a:rPr lang="nl-NL" sz="2800" b="1" dirty="0" err="1"/>
              <a:t>d’Ailly</a:t>
            </a:r>
            <a:r>
              <a:rPr lang="nl-NL" sz="2800" b="1" dirty="0"/>
              <a:t> 		</a:t>
            </a:r>
            <a:r>
              <a:rPr lang="nl-NL" sz="2800" dirty="0"/>
              <a:t>Ministerie Economische Zaken</a:t>
            </a:r>
          </a:p>
          <a:p>
            <a:endParaRPr lang="nl-NL" sz="2800" b="1" dirty="0"/>
          </a:p>
          <a:p>
            <a:r>
              <a:rPr lang="nl-NL" sz="2800" b="1" dirty="0"/>
              <a:t> Henri de Groot 	</a:t>
            </a:r>
            <a:r>
              <a:rPr lang="nl-NL" sz="2800" dirty="0"/>
              <a:t>Vrije Universiteit Amsterdam</a:t>
            </a:r>
          </a:p>
          <a:p>
            <a:endParaRPr lang="nl-NL" sz="2800" b="1" dirty="0"/>
          </a:p>
          <a:p>
            <a:r>
              <a:rPr lang="nl-NL" sz="2800" b="1" dirty="0"/>
              <a:t> Arjan Heyma  	</a:t>
            </a:r>
            <a:r>
              <a:rPr lang="nl-NL" sz="2800" dirty="0"/>
              <a:t>SEO Economisch Onderzoek</a:t>
            </a:r>
          </a:p>
          <a:p>
            <a:endParaRPr lang="nl-NL" b="1" dirty="0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6"/>
          </p:nvPr>
        </p:nvSpPr>
        <p:spPr/>
        <p:txBody>
          <a:bodyPr/>
          <a:lstStyle/>
          <a:p>
            <a:fld id="{07165343-B2B3-D047-BFCD-8B8B249D29E2}" type="slidenum">
              <a:rPr lang="nl-NL" smtClean="0"/>
              <a:pPr/>
              <a:t>40</a:t>
            </a:fld>
            <a:endParaRPr lang="nl-NL" dirty="0"/>
          </a:p>
        </p:txBody>
      </p:sp>
    </p:spTree>
    <p:extLst>
      <p:ext uri="{BB962C8B-B14F-4D97-AF65-F5344CB8AC3E}">
        <p14:creationId xmlns:p14="http://schemas.microsoft.com/office/powerpoint/2010/main" val="238602704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BFD81BF3-38B4-664C-99CC-DADF2CD0B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28970" y="4162726"/>
            <a:ext cx="7842900" cy="1876956"/>
          </a:xfrm>
        </p:spPr>
        <p:txBody>
          <a:bodyPr/>
          <a:lstStyle/>
          <a:p>
            <a:r>
              <a:rPr lang="nl-NL" dirty="0">
                <a:solidFill>
                  <a:srgbClr val="FFFFFF"/>
                </a:solidFill>
                <a:latin typeface="Avenir Book" panose="02000503020000020003" pitchFamily="2" charset="0"/>
              </a:rPr>
              <a:t>M</a:t>
            </a:r>
            <a:r>
              <a:rPr lang="nl-NL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  <a:t>eer weten?</a:t>
            </a:r>
            <a:br>
              <a:rPr lang="nl-NL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</a:br>
            <a:r>
              <a:rPr lang="nl-NL" sz="2800" dirty="0">
                <a:solidFill>
                  <a:srgbClr val="FFFFFF"/>
                </a:solidFill>
                <a:latin typeface="Avenir Book" panose="02000503020000020003" pitchFamily="2" charset="0"/>
              </a:rPr>
              <a:t>www.metropoolregioamsterdam.nl/evmra</a:t>
            </a:r>
            <a:br>
              <a:rPr lang="nl-NL" b="1" i="0" dirty="0">
                <a:solidFill>
                  <a:srgbClr val="FFFFFF"/>
                </a:solidFill>
                <a:effectLst/>
                <a:latin typeface="Avenir Book" panose="02000503020000020003" pitchFamily="2" charset="0"/>
              </a:rPr>
            </a:br>
            <a:endParaRPr lang="nl-NL" dirty="0">
              <a:latin typeface="Avenir Book" panose="02000503020000020003" pitchFamily="2" charset="0"/>
            </a:endParaRPr>
          </a:p>
        </p:txBody>
      </p:sp>
      <p:sp>
        <p:nvSpPr>
          <p:cNvPr id="6" name="Tijdelijke aanduiding voor tekst 5">
            <a:extLst>
              <a:ext uri="{FF2B5EF4-FFF2-40B4-BE49-F238E27FC236}">
                <a16:creationId xmlns:a16="http://schemas.microsoft.com/office/drawing/2014/main" id="{2F7F4213-6AFD-C623-F009-045688FD204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nl-NL" dirty="0"/>
              <a:t>Email: economischeverkenningen@amsterdam.nl</a:t>
            </a:r>
          </a:p>
        </p:txBody>
      </p:sp>
      <p:pic>
        <p:nvPicPr>
          <p:cNvPr id="8" name="Tijdelijke aanduiding voor afbeelding 7" descr="Afbeelding met buitenshuis, hemel, water, gebouw&#10;&#10;Automatisch gegenereerde beschrijving">
            <a:extLst>
              <a:ext uri="{FF2B5EF4-FFF2-40B4-BE49-F238E27FC236}">
                <a16:creationId xmlns:a16="http://schemas.microsoft.com/office/drawing/2014/main" id="{3F36EF95-7D61-0803-5CD8-2F71644016A9}"/>
              </a:ext>
            </a:extLst>
          </p:cNvPr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t="15523" b="15523"/>
          <a:stretch>
            <a:fillRect/>
          </a:stretch>
        </p:blipFill>
        <p:spPr/>
      </p:pic>
      <p:sp>
        <p:nvSpPr>
          <p:cNvPr id="2" name="Tijdelijke aanduiding voor tekst 2">
            <a:extLst>
              <a:ext uri="{FF2B5EF4-FFF2-40B4-BE49-F238E27FC236}">
                <a16:creationId xmlns:a16="http://schemas.microsoft.com/office/drawing/2014/main" id="{14CC3EFE-7EB6-0704-7022-FB605D2D5CE8}"/>
              </a:ext>
            </a:extLst>
          </p:cNvPr>
          <p:cNvSpPr txBox="1">
            <a:spLocks/>
          </p:cNvSpPr>
          <p:nvPr/>
        </p:nvSpPr>
        <p:spPr>
          <a:xfrm>
            <a:off x="334566" y="3448473"/>
            <a:ext cx="3163950" cy="4644925"/>
          </a:xfrm>
          <a:prstGeom prst="rect">
            <a:avLst/>
          </a:prstGeom>
        </p:spPr>
        <p:txBody>
          <a:bodyPr/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sz="2000" dirty="0"/>
              <a:t>Mailadressen:</a:t>
            </a:r>
          </a:p>
          <a:p>
            <a:pPr lvl="1"/>
            <a:r>
              <a:rPr lang="nl-NL" sz="1700" dirty="0"/>
              <a:t>h.l.f.de.groot@vu.nl</a:t>
            </a:r>
          </a:p>
          <a:p>
            <a:pPr lvl="1"/>
            <a:r>
              <a:rPr lang="nl-NL" sz="1700" dirty="0"/>
              <a:t>a.heyma@seo.nl</a:t>
            </a:r>
          </a:p>
          <a:p>
            <a:pPr lvl="1"/>
            <a:endParaRPr lang="nl-NL" sz="1700" dirty="0"/>
          </a:p>
          <a:p>
            <a:pPr lvl="0"/>
            <a:r>
              <a:rPr lang="nl-NL" sz="2000" dirty="0"/>
              <a:t>Extra’s op website</a:t>
            </a:r>
          </a:p>
          <a:p>
            <a:pPr lvl="1"/>
            <a:r>
              <a:rPr lang="nl-NL" sz="1700" dirty="0"/>
              <a:t>Digitale editie 2024</a:t>
            </a:r>
          </a:p>
          <a:p>
            <a:pPr lvl="1"/>
            <a:r>
              <a:rPr lang="nl-NL" sz="1700" dirty="0"/>
              <a:t>Oude edities (vanaf 2011)</a:t>
            </a:r>
          </a:p>
          <a:p>
            <a:pPr lvl="1"/>
            <a:r>
              <a:rPr lang="nl-NL" sz="1700" dirty="0"/>
              <a:t>Database</a:t>
            </a:r>
          </a:p>
          <a:p>
            <a:pPr lvl="1"/>
            <a:r>
              <a:rPr lang="nl-NL" sz="1700" dirty="0"/>
              <a:t>Figurenbibliotheek</a:t>
            </a:r>
          </a:p>
          <a:p>
            <a:pPr lvl="1"/>
            <a:r>
              <a:rPr lang="en-GB" sz="1700" dirty="0" err="1"/>
              <a:t>Presentaties</a:t>
            </a:r>
            <a:endParaRPr lang="en-GB" sz="1700" dirty="0"/>
          </a:p>
          <a:p>
            <a:pPr lvl="1"/>
            <a:r>
              <a:rPr lang="en-GB" sz="1700" dirty="0"/>
              <a:t>EVMRA </a:t>
            </a:r>
            <a:r>
              <a:rPr lang="en-GB" sz="1700" dirty="0" err="1"/>
              <a:t>Beleidsdossiers</a:t>
            </a:r>
            <a:endParaRPr lang="en-GB" sz="1700" dirty="0"/>
          </a:p>
        </p:txBody>
      </p:sp>
    </p:spTree>
    <p:extLst>
      <p:ext uri="{BB962C8B-B14F-4D97-AF65-F5344CB8AC3E}">
        <p14:creationId xmlns:p14="http://schemas.microsoft.com/office/powerpoint/2010/main" val="414657652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FD2BE9B-6633-CBFB-0D5D-B708A1DFCBF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0469" b="20469"/>
          <a:stretch/>
        </p:blipFill>
        <p:spPr>
          <a:xfrm>
            <a:off x="2854844" y="-35124"/>
            <a:ext cx="9335566" cy="5826888"/>
          </a:xfrm>
          <a:prstGeom prst="rect">
            <a:avLst/>
          </a:prstGeom>
        </p:spPr>
      </p:pic>
      <p:grpSp>
        <p:nvGrpSpPr>
          <p:cNvPr id="3" name="Groep 1">
            <a:extLst>
              <a:ext uri="{FF2B5EF4-FFF2-40B4-BE49-F238E27FC236}">
                <a16:creationId xmlns:a16="http://schemas.microsoft.com/office/drawing/2014/main" id="{00A3FCE1-8402-2682-7F16-AB74285284A7}"/>
              </a:ext>
            </a:extLst>
          </p:cNvPr>
          <p:cNvGrpSpPr/>
          <p:nvPr/>
        </p:nvGrpSpPr>
        <p:grpSpPr>
          <a:xfrm>
            <a:off x="-16570" y="0"/>
            <a:ext cx="12206983" cy="6907112"/>
            <a:chOff x="-16570" y="363236"/>
            <a:chExt cx="12206983" cy="6907112"/>
          </a:xfrm>
        </p:grpSpPr>
        <p:sp>
          <p:nvSpPr>
            <p:cNvPr id="4" name="Rechthoek">
              <a:extLst>
                <a:ext uri="{FF2B5EF4-FFF2-40B4-BE49-F238E27FC236}">
                  <a16:creationId xmlns:a16="http://schemas.microsoft.com/office/drawing/2014/main" id="{F8955732-0DB9-F415-2293-4CBEA6EE9E4D}"/>
                </a:ext>
              </a:extLst>
            </p:cNvPr>
            <p:cNvSpPr/>
            <p:nvPr/>
          </p:nvSpPr>
          <p:spPr>
            <a:xfrm>
              <a:off x="-16570" y="363236"/>
              <a:ext cx="2871415" cy="5392627"/>
            </a:xfrm>
            <a:prstGeom prst="rect">
              <a:avLst/>
            </a:prstGeom>
            <a:solidFill>
              <a:srgbClr val="ECECEC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5" name="Rechthoek">
              <a:extLst>
                <a:ext uri="{FF2B5EF4-FFF2-40B4-BE49-F238E27FC236}">
                  <a16:creationId xmlns:a16="http://schemas.microsoft.com/office/drawing/2014/main" id="{42E5472C-DA2B-E78D-C087-45FD12DED05B}"/>
                </a:ext>
              </a:extLst>
            </p:cNvPr>
            <p:cNvSpPr/>
            <p:nvPr/>
          </p:nvSpPr>
          <p:spPr>
            <a:xfrm>
              <a:off x="1" y="5732461"/>
              <a:ext cx="2854846" cy="1495905"/>
            </a:xfrm>
            <a:prstGeom prst="rect">
              <a:avLst/>
            </a:prstGeom>
            <a:solidFill>
              <a:srgbClr val="E11B22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>
                <a:solidFill>
                  <a:srgbClr val="E11B22"/>
                </a:solidFill>
              </a:endParaRPr>
            </a:p>
          </p:txBody>
        </p:sp>
        <p:pic>
          <p:nvPicPr>
            <p:cNvPr id="6" name="Graphic 5">
              <a:extLst>
                <a:ext uri="{FF2B5EF4-FFF2-40B4-BE49-F238E27FC236}">
                  <a16:creationId xmlns:a16="http://schemas.microsoft.com/office/drawing/2014/main" id="{87BC29EB-96BD-38E5-A8C6-BF03012EECF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78582" y="6092502"/>
              <a:ext cx="1800000" cy="462162"/>
            </a:xfrm>
            <a:prstGeom prst="rect">
              <a:avLst/>
            </a:prstGeom>
          </p:spPr>
        </p:pic>
        <p:sp>
          <p:nvSpPr>
            <p:cNvPr id="7" name="Rechthoek">
              <a:extLst>
                <a:ext uri="{FF2B5EF4-FFF2-40B4-BE49-F238E27FC236}">
                  <a16:creationId xmlns:a16="http://schemas.microsoft.com/office/drawing/2014/main" id="{E74565CA-F2D4-D8FB-B3FF-3130BDA854BE}"/>
                </a:ext>
              </a:extLst>
            </p:cNvPr>
            <p:cNvSpPr/>
            <p:nvPr/>
          </p:nvSpPr>
          <p:spPr>
            <a:xfrm>
              <a:off x="2854847" y="5731200"/>
              <a:ext cx="9335566" cy="1497166"/>
            </a:xfrm>
            <a:prstGeom prst="rect">
              <a:avLst/>
            </a:prstGeom>
            <a:solidFill>
              <a:schemeClr val="bg1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8" name="Tijdelijke aanduiding voor tekst 8">
              <a:extLst>
                <a:ext uri="{FF2B5EF4-FFF2-40B4-BE49-F238E27FC236}">
                  <a16:creationId xmlns:a16="http://schemas.microsoft.com/office/drawing/2014/main" id="{253B585A-462D-695D-660D-E08347667D0C}"/>
                </a:ext>
              </a:extLst>
            </p:cNvPr>
            <p:cNvSpPr txBox="1">
              <a:spLocks/>
            </p:cNvSpPr>
            <p:nvPr/>
          </p:nvSpPr>
          <p:spPr>
            <a:xfrm>
              <a:off x="3260536" y="5981813"/>
              <a:ext cx="8524188" cy="664373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 marL="0" lvl="0"/>
              <a:r>
                <a:rPr lang="nl-NL" sz="3800" dirty="0"/>
                <a:t>Economische Verkenningen MRA 2024</a:t>
              </a:r>
            </a:p>
          </p:txBody>
        </p:sp>
        <p:sp>
          <p:nvSpPr>
            <p:cNvPr id="9" name="Rechthoek">
              <a:extLst>
                <a:ext uri="{FF2B5EF4-FFF2-40B4-BE49-F238E27FC236}">
                  <a16:creationId xmlns:a16="http://schemas.microsoft.com/office/drawing/2014/main" id="{E5CA0FB0-B761-C866-A248-14663D8FAAFC}"/>
                </a:ext>
              </a:extLst>
            </p:cNvPr>
            <p:cNvSpPr/>
            <p:nvPr/>
          </p:nvSpPr>
          <p:spPr>
            <a:xfrm>
              <a:off x="2854847" y="5724069"/>
              <a:ext cx="9335566" cy="45719"/>
            </a:xfrm>
            <a:prstGeom prst="rect">
              <a:avLst/>
            </a:prstGeom>
            <a:solidFill>
              <a:schemeClr val="accent4"/>
            </a:solidFill>
            <a:ln w="12700">
              <a:miter lim="400000"/>
            </a:ln>
          </p:spPr>
          <p:txBody>
            <a:bodyPr lIns="71437" tIns="71437" rIns="71437" bIns="71437" anchor="ctr"/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 dirty="0"/>
            </a:p>
          </p:txBody>
        </p:sp>
        <p:sp>
          <p:nvSpPr>
            <p:cNvPr id="10" name="Tijdelijke aanduiding voor tekst 8">
              <a:extLst>
                <a:ext uri="{FF2B5EF4-FFF2-40B4-BE49-F238E27FC236}">
                  <a16:creationId xmlns:a16="http://schemas.microsoft.com/office/drawing/2014/main" id="{2638C976-5831-F913-E7F9-E0E1A63C0329}"/>
                </a:ext>
              </a:extLst>
            </p:cNvPr>
            <p:cNvSpPr txBox="1">
              <a:spLocks/>
            </p:cNvSpPr>
            <p:nvPr/>
          </p:nvSpPr>
          <p:spPr>
            <a:xfrm>
              <a:off x="160529" y="3103970"/>
              <a:ext cx="1949724" cy="4166378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800" dirty="0">
                  <a:latin typeface="Avenir Book" panose="02000503020000020003" pitchFamily="2" charset="0"/>
                </a:rPr>
                <a:t>Presentatie OBA</a:t>
              </a:r>
            </a:p>
            <a:p>
              <a:pPr>
                <a:lnSpc>
                  <a:spcPts val="1800"/>
                </a:lnSpc>
              </a:pPr>
              <a:endParaRPr lang="nl-NL" sz="180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r>
                <a:rPr lang="nl-NL" sz="1800" b="0" dirty="0">
                  <a:latin typeface="Avenir Book" panose="02000503020000020003" pitchFamily="2" charset="0"/>
                </a:rPr>
                <a:t>9 juli 2024</a:t>
              </a:r>
            </a:p>
          </p:txBody>
        </p:sp>
        <p:sp>
          <p:nvSpPr>
            <p:cNvPr id="11" name="Tijdelijke aanduiding voor tekst 8">
              <a:extLst>
                <a:ext uri="{FF2B5EF4-FFF2-40B4-BE49-F238E27FC236}">
                  <a16:creationId xmlns:a16="http://schemas.microsoft.com/office/drawing/2014/main" id="{2E1C38B3-23E3-AB9D-5295-54F4296B66A6}"/>
                </a:ext>
              </a:extLst>
            </p:cNvPr>
            <p:cNvSpPr txBox="1">
              <a:spLocks/>
            </p:cNvSpPr>
            <p:nvPr/>
          </p:nvSpPr>
          <p:spPr>
            <a:xfrm>
              <a:off x="193773" y="4155378"/>
              <a:ext cx="2309768" cy="1430520"/>
            </a:xfrm>
            <a:prstGeom prst="rect">
              <a:avLst/>
            </a:prstGeom>
          </p:spPr>
          <p:txBody>
            <a:bodyPr/>
            <a:lstStyle>
              <a:lvl1pPr marL="287971" indent="-287971" algn="l" defTabSz="1219078" rtl="0" eaLnBrk="1" latinLnBrk="0" hangingPunct="1">
                <a:spcBef>
                  <a:spcPts val="0"/>
                </a:spcBef>
                <a:buClr>
                  <a:schemeClr val="accent1"/>
                </a:buClr>
                <a:buSzPct val="125000"/>
                <a:buFont typeface="Systeemlettertype"/>
                <a:buNone/>
                <a:defRPr sz="2400" b="1" i="0" kern="1200" baseline="0">
                  <a:solidFill>
                    <a:schemeClr val="tx1"/>
                  </a:solidFill>
                  <a:latin typeface="Zilla Slab" pitchFamily="2" charset="77"/>
                  <a:ea typeface="Zilla Slab" pitchFamily="2" charset="77"/>
                  <a:cs typeface="+mn-cs"/>
                </a:defRPr>
              </a:lvl1pPr>
              <a:lvl2pPr marL="575942" indent="-287971" algn="l" defTabSz="1219078" rtl="0" eaLnBrk="1" latinLnBrk="0" hangingPunct="1">
                <a:spcBef>
                  <a:spcPts val="0"/>
                </a:spcBef>
                <a:buFont typeface="Corbel" pitchFamily="34" charset="0"/>
                <a:buChar char="–"/>
                <a:defRPr sz="18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2pPr>
              <a:lvl3pPr marL="863914" indent="-287971" algn="l" defTabSz="1219078" rtl="0" eaLnBrk="1" latinLnBrk="0" hangingPunct="1">
                <a:spcBef>
                  <a:spcPts val="0"/>
                </a:spcBef>
                <a:buClrTx/>
                <a:buSzPct val="100000"/>
                <a:buFont typeface="Corbel" pitchFamily="34" charset="0"/>
                <a:buChar char="-"/>
                <a:defRPr sz="1500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3pPr>
              <a:lvl4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4pPr>
              <a:lvl5pPr marL="0" indent="0" algn="l" defTabSz="1219078" rtl="0" eaLnBrk="1" latinLnBrk="0" hangingPunct="1">
                <a:spcBef>
                  <a:spcPts val="0"/>
                </a:spcBef>
                <a:buFont typeface="Corbe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5pPr>
              <a:lvl6pPr marL="287971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6pPr>
              <a:lvl7pPr marL="575942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6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7pPr>
              <a:lvl8pPr marL="863914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2133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8pPr>
              <a:lvl9pPr marL="0" indent="0" algn="l" defTabSz="1219078" rtl="0" eaLnBrk="1" latinLnBrk="0" hangingPunct="1">
                <a:spcBef>
                  <a:spcPts val="0"/>
                </a:spcBef>
                <a:buFont typeface="Arial" pitchFamily="34" charset="0"/>
                <a:buNone/>
                <a:defRPr sz="1866" b="0" i="0" kern="1200" baseline="0">
                  <a:solidFill>
                    <a:schemeClr val="tx1"/>
                  </a:solidFill>
                  <a:latin typeface="Avenir" panose="02000503020000020003" pitchFamily="2" charset="0"/>
                  <a:ea typeface="+mn-ea"/>
                  <a:cs typeface="+mn-cs"/>
                </a:defRPr>
              </a:lvl9pPr>
            </a:lstStyle>
            <a:p>
              <a:pPr>
                <a:lnSpc>
                  <a:spcPts val="1800"/>
                </a:lnSpc>
              </a:pPr>
              <a:r>
                <a:rPr lang="nl-NL" sz="1800" b="0" dirty="0">
                  <a:latin typeface="Avenir Book" panose="02000503020000020003" pitchFamily="2" charset="0"/>
                </a:rPr>
                <a:t>Henri L.F. de Groot en</a:t>
              </a:r>
            </a:p>
            <a:p>
              <a:pPr>
                <a:lnSpc>
                  <a:spcPts val="1800"/>
                </a:lnSpc>
              </a:pPr>
              <a:r>
                <a:rPr lang="nl-NL" sz="1800" b="0" dirty="0">
                  <a:latin typeface="Avenir Book" panose="02000503020000020003" pitchFamily="2" charset="0"/>
                </a:rPr>
                <a:t>Arjan </a:t>
              </a:r>
              <a:r>
                <a:rPr lang="nl-NL" sz="1800" b="0" dirty="0" err="1">
                  <a:latin typeface="Avenir Book" panose="02000503020000020003" pitchFamily="2" charset="0"/>
                </a:rPr>
                <a:t>Heyma</a:t>
              </a:r>
              <a:endParaRPr lang="nl-NL" sz="1800" b="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endParaRPr lang="nl-NL" sz="1800" b="0" dirty="0">
                <a:latin typeface="Avenir Book" panose="02000503020000020003" pitchFamily="2" charset="0"/>
              </a:endParaRPr>
            </a:p>
            <a:p>
              <a:pPr>
                <a:lnSpc>
                  <a:spcPts val="1800"/>
                </a:lnSpc>
              </a:pPr>
              <a:r>
                <a:rPr lang="nl-NL" sz="1800" b="0" dirty="0">
                  <a:latin typeface="Avenir Book" panose="02000503020000020003" pitchFamily="2" charset="0"/>
                </a:rPr>
                <a:t>E: h.l.f.de.groot@vu.nl</a:t>
              </a:r>
            </a:p>
            <a:p>
              <a:pPr>
                <a:lnSpc>
                  <a:spcPts val="1800"/>
                </a:lnSpc>
              </a:pPr>
              <a:r>
                <a:rPr lang="nl-NL" sz="1800" b="0" dirty="0">
                  <a:latin typeface="Avenir Book" panose="02000503020000020003" pitchFamily="2" charset="0"/>
                </a:rPr>
                <a:t>en </a:t>
              </a:r>
              <a:r>
                <a:rPr lang="nl-NL" sz="1800" b="0" dirty="0" err="1">
                  <a:latin typeface="Avenir Book" panose="02000503020000020003" pitchFamily="2" charset="0"/>
                </a:rPr>
                <a:t>a.heyma@seo.nl</a:t>
              </a:r>
              <a:endParaRPr lang="nl-NL" sz="1800" b="0" dirty="0">
                <a:latin typeface="Avenir Book" panose="02000503020000020003" pitchFamily="2" charset="0"/>
              </a:endParaRPr>
            </a:p>
          </p:txBody>
        </p:sp>
        <p:sp>
          <p:nvSpPr>
            <p:cNvPr id="12" name="Vrije vorm 30">
              <a:extLst>
                <a:ext uri="{FF2B5EF4-FFF2-40B4-BE49-F238E27FC236}">
                  <a16:creationId xmlns:a16="http://schemas.microsoft.com/office/drawing/2014/main" id="{0DB9AF24-16AB-8BD9-6F6A-CE52ADDE636D}"/>
                </a:ext>
              </a:extLst>
            </p:cNvPr>
            <p:cNvSpPr/>
            <p:nvPr/>
          </p:nvSpPr>
          <p:spPr>
            <a:xfrm>
              <a:off x="2398385" y="5308412"/>
              <a:ext cx="900000" cy="900000"/>
            </a:xfrm>
            <a:custGeom>
              <a:avLst/>
              <a:gdLst>
                <a:gd name="connsiteX0" fmla="*/ 894598 w 2073277"/>
                <a:gd name="connsiteY0" fmla="*/ 0 h 2073277"/>
                <a:gd name="connsiteX1" fmla="*/ 1178679 w 2073277"/>
                <a:gd name="connsiteY1" fmla="*/ 0 h 2073277"/>
                <a:gd name="connsiteX2" fmla="*/ 1178679 w 2073277"/>
                <a:gd name="connsiteY2" fmla="*/ 894599 h 2073277"/>
                <a:gd name="connsiteX3" fmla="*/ 2073277 w 2073277"/>
                <a:gd name="connsiteY3" fmla="*/ 894599 h 2073277"/>
                <a:gd name="connsiteX4" fmla="*/ 2073277 w 2073277"/>
                <a:gd name="connsiteY4" fmla="*/ 1178680 h 2073277"/>
                <a:gd name="connsiteX5" fmla="*/ 1178679 w 2073277"/>
                <a:gd name="connsiteY5" fmla="*/ 1178680 h 2073277"/>
                <a:gd name="connsiteX6" fmla="*/ 1178679 w 2073277"/>
                <a:gd name="connsiteY6" fmla="*/ 2073277 h 2073277"/>
                <a:gd name="connsiteX7" fmla="*/ 894598 w 2073277"/>
                <a:gd name="connsiteY7" fmla="*/ 2073277 h 2073277"/>
                <a:gd name="connsiteX8" fmla="*/ 894598 w 2073277"/>
                <a:gd name="connsiteY8" fmla="*/ 1178680 h 2073277"/>
                <a:gd name="connsiteX9" fmla="*/ 0 w 2073277"/>
                <a:gd name="connsiteY9" fmla="*/ 1178680 h 2073277"/>
                <a:gd name="connsiteX10" fmla="*/ 0 w 2073277"/>
                <a:gd name="connsiteY10" fmla="*/ 894599 h 2073277"/>
                <a:gd name="connsiteX11" fmla="*/ 894598 w 2073277"/>
                <a:gd name="connsiteY11" fmla="*/ 894599 h 207327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2073277" h="2073277">
                  <a:moveTo>
                    <a:pt x="894598" y="0"/>
                  </a:moveTo>
                  <a:lnTo>
                    <a:pt x="1178679" y="0"/>
                  </a:lnTo>
                  <a:lnTo>
                    <a:pt x="1178679" y="894599"/>
                  </a:lnTo>
                  <a:lnTo>
                    <a:pt x="2073277" y="894599"/>
                  </a:lnTo>
                  <a:lnTo>
                    <a:pt x="2073277" y="1178680"/>
                  </a:lnTo>
                  <a:lnTo>
                    <a:pt x="1178679" y="1178680"/>
                  </a:lnTo>
                  <a:lnTo>
                    <a:pt x="1178679" y="2073277"/>
                  </a:lnTo>
                  <a:lnTo>
                    <a:pt x="894598" y="2073277"/>
                  </a:lnTo>
                  <a:lnTo>
                    <a:pt x="894598" y="1178680"/>
                  </a:lnTo>
                  <a:lnTo>
                    <a:pt x="0" y="1178680"/>
                  </a:lnTo>
                  <a:lnTo>
                    <a:pt x="0" y="894599"/>
                  </a:lnTo>
                  <a:lnTo>
                    <a:pt x="894598" y="894599"/>
                  </a:lnTo>
                  <a:close/>
                </a:path>
              </a:pathLst>
            </a:custGeom>
            <a:solidFill>
              <a:schemeClr val="tx1"/>
            </a:solidFill>
            <a:ln w="12700" cap="flat">
              <a:noFill/>
              <a:miter lim="400000"/>
            </a:ln>
            <a:effectLst/>
          </p:spPr>
          <p:txBody>
            <a:bodyPr wrap="square" lIns="71437" tIns="71437" rIns="71437" bIns="71437" numCol="1" anchor="ctr">
              <a:noAutofit/>
            </a:bodyPr>
            <a:lstStyle/>
            <a:p>
              <a:pPr>
                <a:defRPr sz="2800" b="0">
                  <a:solidFill>
                    <a:srgbClr val="FFFFFF"/>
                  </a:solidFill>
                  <a:latin typeface="+mn-lt"/>
                  <a:ea typeface="+mn-ea"/>
                  <a:cs typeface="+mn-cs"/>
                  <a:sym typeface="Helvetica Neue Medium"/>
                </a:defRPr>
              </a:pPr>
              <a:endParaRPr/>
            </a:p>
          </p:txBody>
        </p:sp>
      </p:grpSp>
      <p:pic>
        <p:nvPicPr>
          <p:cNvPr id="13" name="Graphic 12">
            <a:extLst>
              <a:ext uri="{FF2B5EF4-FFF2-40B4-BE49-F238E27FC236}">
                <a16:creationId xmlns:a16="http://schemas.microsoft.com/office/drawing/2014/main" id="{89A129D7-09CE-9324-A2B5-A77DE9E9752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-1249610" y="-1755576"/>
            <a:ext cx="7200800" cy="4587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4980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jdelijke aanduiding voor tekst 2">
            <a:extLst>
              <a:ext uri="{FF2B5EF4-FFF2-40B4-BE49-F238E27FC236}">
                <a16:creationId xmlns:a16="http://schemas.microsoft.com/office/drawing/2014/main" id="{75915700-07F7-FA1B-41CA-BB20293BE169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3358902" y="223490"/>
            <a:ext cx="8358437" cy="757238"/>
          </a:xfrm>
        </p:spPr>
        <p:txBody>
          <a:bodyPr/>
          <a:lstStyle/>
          <a:p>
            <a:r>
              <a:rPr lang="nl-NL" sz="2600" dirty="0"/>
              <a:t>De EVMRA 2024</a:t>
            </a:r>
          </a:p>
        </p:txBody>
      </p:sp>
      <p:sp>
        <p:nvSpPr>
          <p:cNvPr id="5" name="Tijdelijke aanduiding voor tekst 1">
            <a:extLst>
              <a:ext uri="{FF2B5EF4-FFF2-40B4-BE49-F238E27FC236}">
                <a16:creationId xmlns:a16="http://schemas.microsoft.com/office/drawing/2014/main" id="{F5386E4B-27A2-34CE-F7DE-BF4577DEB17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3358902" y="1484784"/>
            <a:ext cx="8831511" cy="5170310"/>
          </a:xfrm>
        </p:spPr>
        <p:txBody>
          <a:bodyPr/>
          <a:lstStyle/>
          <a:p>
            <a:r>
              <a:rPr lang="en-US" sz="2000" dirty="0" err="1"/>
              <a:t>Economische</a:t>
            </a:r>
            <a:r>
              <a:rPr lang="en-US" sz="2000" dirty="0"/>
              <a:t> </a:t>
            </a:r>
            <a:r>
              <a:rPr lang="en-US" sz="2000" dirty="0" err="1"/>
              <a:t>Verkenningen</a:t>
            </a:r>
            <a:r>
              <a:rPr lang="en-US" sz="2000" dirty="0"/>
              <a:t> ten </a:t>
            </a:r>
            <a:r>
              <a:rPr lang="en-US" sz="2000" dirty="0" err="1"/>
              <a:t>behoeve</a:t>
            </a:r>
            <a:r>
              <a:rPr lang="en-US" sz="2000" dirty="0"/>
              <a:t> van </a:t>
            </a:r>
            <a:r>
              <a:rPr lang="en-US" sz="2000" dirty="0" err="1"/>
              <a:t>zoektocht</a:t>
            </a:r>
            <a:r>
              <a:rPr lang="en-US" sz="2000" dirty="0"/>
              <a:t> </a:t>
            </a:r>
            <a:r>
              <a:rPr lang="en-US" sz="2000" dirty="0" err="1"/>
              <a:t>naar</a:t>
            </a:r>
            <a:r>
              <a:rPr lang="en-US" sz="2000" dirty="0"/>
              <a:t> brede </a:t>
            </a:r>
            <a:r>
              <a:rPr lang="en-US" sz="2000" dirty="0" err="1"/>
              <a:t>welvaart</a:t>
            </a:r>
            <a:endParaRPr lang="en-US" sz="2000" dirty="0"/>
          </a:p>
          <a:p>
            <a:pPr lvl="1"/>
            <a:r>
              <a:rPr lang="nl-NL" sz="1700" dirty="0"/>
              <a:t>Onzekere tijden</a:t>
            </a:r>
          </a:p>
          <a:p>
            <a:pPr lvl="1"/>
            <a:r>
              <a:rPr lang="nl-NL" sz="1700" dirty="0"/>
              <a:t>Grote uitdagingen</a:t>
            </a:r>
          </a:p>
          <a:p>
            <a:pPr lvl="1"/>
            <a:r>
              <a:rPr lang="nl-NL" sz="1700" dirty="0"/>
              <a:t>Brede welvaart als denk- en doekader </a:t>
            </a:r>
          </a:p>
          <a:p>
            <a:endParaRPr lang="nl-NL" sz="2000" dirty="0"/>
          </a:p>
          <a:p>
            <a:r>
              <a:rPr lang="en-US" sz="2000" dirty="0" err="1"/>
              <a:t>Onderzoeksconsortium</a:t>
            </a:r>
            <a:endParaRPr lang="en-US" sz="2000" dirty="0"/>
          </a:p>
          <a:p>
            <a:pPr lvl="1"/>
            <a:r>
              <a:rPr lang="nl-NL" sz="1700" dirty="0"/>
              <a:t>SEO Economisch Onderzoek, TNO, en Vrije Universiteit Amsterdam</a:t>
            </a:r>
          </a:p>
          <a:p>
            <a:pPr lvl="1"/>
            <a:r>
              <a:rPr lang="en-US" sz="1700" dirty="0"/>
              <a:t>In </a:t>
            </a:r>
            <a:r>
              <a:rPr lang="en-US" sz="1700" dirty="0" err="1"/>
              <a:t>opdracht</a:t>
            </a:r>
            <a:r>
              <a:rPr lang="en-US" sz="1700" dirty="0"/>
              <a:t> van Platform </a:t>
            </a:r>
            <a:r>
              <a:rPr lang="en-US" sz="1700" dirty="0" err="1"/>
              <a:t>Economie</a:t>
            </a:r>
            <a:r>
              <a:rPr lang="en-US" sz="1700" dirty="0"/>
              <a:t> van de MRA</a:t>
            </a:r>
          </a:p>
          <a:p>
            <a:pPr marL="287971" lvl="1" indent="0">
              <a:buNone/>
            </a:pPr>
            <a:endParaRPr lang="nl-NL" sz="2000" dirty="0"/>
          </a:p>
          <a:p>
            <a:r>
              <a:rPr lang="nl-NL" sz="2000" dirty="0"/>
              <a:t>In kaart brengen en duiden van</a:t>
            </a:r>
          </a:p>
          <a:p>
            <a:pPr lvl="1"/>
            <a:r>
              <a:rPr lang="nl-NL" dirty="0"/>
              <a:t>Stand van de economie </a:t>
            </a:r>
          </a:p>
          <a:p>
            <a:pPr lvl="1"/>
            <a:r>
              <a:rPr lang="nl-NL" dirty="0"/>
              <a:t>Korte termijn prognoses</a:t>
            </a:r>
          </a:p>
          <a:p>
            <a:pPr lvl="1"/>
            <a:r>
              <a:rPr lang="nl-NL" dirty="0"/>
              <a:t>Lange termijn trends</a:t>
            </a:r>
          </a:p>
          <a:p>
            <a:endParaRPr lang="nl-NL" sz="2000" dirty="0"/>
          </a:p>
          <a:p>
            <a:r>
              <a:rPr lang="nl-NL" sz="2000" dirty="0"/>
              <a:t>Basis voor ‘</a:t>
            </a:r>
            <a:r>
              <a:rPr lang="nl-NL" sz="2000" dirty="0" err="1"/>
              <a:t>evidence</a:t>
            </a:r>
            <a:r>
              <a:rPr lang="nl-NL" sz="2000" dirty="0"/>
              <a:t> </a:t>
            </a:r>
            <a:r>
              <a:rPr lang="nl-NL" sz="2000" dirty="0" err="1"/>
              <a:t>based</a:t>
            </a:r>
            <a:r>
              <a:rPr lang="nl-NL" sz="2000" dirty="0"/>
              <a:t>’ beleid</a:t>
            </a:r>
          </a:p>
          <a:p>
            <a:endParaRPr lang="nl-NL" sz="2100" dirty="0"/>
          </a:p>
        </p:txBody>
      </p:sp>
    </p:spTree>
    <p:extLst>
      <p:ext uri="{BB962C8B-B14F-4D97-AF65-F5344CB8AC3E}">
        <p14:creationId xmlns:p14="http://schemas.microsoft.com/office/powerpoint/2010/main" val="25697089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32116C12-4727-FB44-A48E-C6A4A0A3B9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nl-NL" dirty="0"/>
              <a:t>Vertrouwen laag</a:t>
            </a:r>
            <a:endParaRPr lang="en-GB" dirty="0"/>
          </a:p>
        </p:txBody>
      </p:sp>
      <p:sp>
        <p:nvSpPr>
          <p:cNvPr id="7" name="Tijdelijke aanduiding voor tekst 3">
            <a:extLst>
              <a:ext uri="{FF2B5EF4-FFF2-40B4-BE49-F238E27FC236}">
                <a16:creationId xmlns:a16="http://schemas.microsoft.com/office/drawing/2014/main" id="{5643FCB5-C910-B918-7A88-5B9E0B24F1B9}"/>
              </a:ext>
            </a:extLst>
          </p:cNvPr>
          <p:cNvSpPr txBox="1">
            <a:spLocks/>
          </p:cNvSpPr>
          <p:nvPr/>
        </p:nvSpPr>
        <p:spPr bwMode="gray">
          <a:xfrm>
            <a:off x="478581" y="1556792"/>
            <a:ext cx="3411621" cy="464492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>
            <a:lvl1pPr marL="287971" indent="-287971" algn="l" defTabSz="1219078" rtl="0" eaLnBrk="1" latinLnBrk="0" hangingPunct="1">
              <a:spcBef>
                <a:spcPts val="0"/>
              </a:spcBef>
              <a:buClr>
                <a:schemeClr val="accent1"/>
              </a:buClr>
              <a:buSzPct val="125000"/>
              <a:buFont typeface="Systeemlettertype"/>
              <a:buChar char="+"/>
              <a:defRPr sz="21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1pPr>
            <a:lvl2pPr marL="575942" indent="-287971" algn="l" defTabSz="1219078" rtl="0" eaLnBrk="1" latinLnBrk="0" hangingPunct="1">
              <a:lnSpc>
                <a:spcPts val="2400"/>
              </a:lnSpc>
              <a:spcBef>
                <a:spcPts val="0"/>
              </a:spcBef>
              <a:buFont typeface="Corbel" pitchFamily="34" charset="0"/>
              <a:buChar char="–"/>
              <a:defRPr sz="18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2pPr>
            <a:lvl3pPr marL="863914" indent="-287971" algn="l" defTabSz="1219078" rtl="0" eaLnBrk="1" latinLnBrk="0" hangingPunct="1">
              <a:spcBef>
                <a:spcPts val="0"/>
              </a:spcBef>
              <a:buClrTx/>
              <a:buSzPct val="100000"/>
              <a:buFont typeface="Corbel" pitchFamily="34" charset="0"/>
              <a:buChar char="-"/>
              <a:defRPr sz="1500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3pPr>
            <a:lvl4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4pPr>
            <a:lvl5pPr marL="0" indent="0" algn="l" defTabSz="1219078" rtl="0" eaLnBrk="1" latinLnBrk="0" hangingPunct="1">
              <a:spcBef>
                <a:spcPts val="0"/>
              </a:spcBef>
              <a:buFont typeface="Corbe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5pPr>
            <a:lvl6pPr marL="287971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6pPr>
            <a:lvl7pPr marL="575942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6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7pPr>
            <a:lvl8pPr marL="863914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2133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8pPr>
            <a:lvl9pPr marL="0" indent="0" algn="l" defTabSz="1219078" rtl="0" eaLnBrk="1" latinLnBrk="0" hangingPunct="1">
              <a:spcBef>
                <a:spcPts val="0"/>
              </a:spcBef>
              <a:buFont typeface="Arial" pitchFamily="34" charset="0"/>
              <a:buNone/>
              <a:defRPr sz="1866" b="0" i="0" kern="1200" baseline="0">
                <a:solidFill>
                  <a:schemeClr val="tx1"/>
                </a:solidFill>
                <a:latin typeface="Avenir" panose="02000503020000020003" pitchFamily="2" charset="0"/>
                <a:ea typeface="+mn-ea"/>
                <a:cs typeface="+mn-cs"/>
              </a:defRPr>
            </a:lvl9pPr>
          </a:lstStyle>
          <a:p>
            <a:pPr lvl="0"/>
            <a:r>
              <a:rPr lang="nl-NL" sz="2000" dirty="0"/>
              <a:t>Geopolitiek</a:t>
            </a:r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Politiek</a:t>
            </a:r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Transities en crises</a:t>
            </a:r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Rol van economie?</a:t>
            </a:r>
          </a:p>
          <a:p>
            <a:pPr lvl="0"/>
            <a:endParaRPr lang="nl-NL" sz="2000" dirty="0"/>
          </a:p>
          <a:p>
            <a:pPr lvl="0"/>
            <a:r>
              <a:rPr lang="nl-NL" sz="2000" dirty="0"/>
              <a:t>Brede welvaart </a:t>
            </a:r>
          </a:p>
          <a:p>
            <a:pPr lvl="1"/>
            <a:r>
              <a:rPr lang="nl-NL" sz="1700" dirty="0"/>
              <a:t>Zoektocht naar balans</a:t>
            </a:r>
          </a:p>
          <a:p>
            <a:pPr lvl="1"/>
            <a:r>
              <a:rPr lang="nl-NL" sz="1700" dirty="0"/>
              <a:t>Keuzes</a:t>
            </a:r>
          </a:p>
          <a:p>
            <a:pPr lvl="1"/>
            <a:r>
              <a:rPr lang="nl-NL" sz="1700" dirty="0"/>
              <a:t>Narratief</a:t>
            </a:r>
          </a:p>
          <a:p>
            <a:pPr lvl="1"/>
            <a:r>
              <a:rPr lang="nl-NL" sz="1700" dirty="0"/>
              <a:t>Meenemen burgers</a:t>
            </a:r>
          </a:p>
          <a:p>
            <a:pPr lvl="1"/>
            <a:endParaRPr lang="nl-NL" sz="1700" dirty="0"/>
          </a:p>
          <a:p>
            <a:pPr lvl="0"/>
            <a:endParaRPr lang="nl-NL" sz="2000" dirty="0"/>
          </a:p>
          <a:p>
            <a:pPr lvl="0"/>
            <a:endParaRPr lang="nl-NL" sz="2000" dirty="0"/>
          </a:p>
          <a:p>
            <a:pPr lvl="0"/>
            <a:endParaRPr lang="nl-NL" sz="2000" dirty="0"/>
          </a:p>
          <a:p>
            <a:pPr lvl="0"/>
            <a:endParaRPr lang="en-US" sz="2000" dirty="0"/>
          </a:p>
          <a:p>
            <a:pPr marL="0" lvl="0" indent="0">
              <a:buFont typeface="Systeemlettertype"/>
              <a:buNone/>
            </a:pPr>
            <a:endParaRPr lang="nl-NL" sz="2000" dirty="0"/>
          </a:p>
        </p:txBody>
      </p:sp>
      <p:pic>
        <p:nvPicPr>
          <p:cNvPr id="8" name="Picture Placeholder 8">
            <a:extLst>
              <a:ext uri="{FF2B5EF4-FFF2-40B4-BE49-F238E27FC236}">
                <a16:creationId xmlns:a16="http://schemas.microsoft.com/office/drawing/2014/main" id="{DFA14D7E-F292-7DFD-6BF1-F2676E84BB7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" r="171" b="-9678"/>
          <a:stretch/>
        </p:blipFill>
        <p:spPr bwMode="gray">
          <a:xfrm>
            <a:off x="4367014" y="1556792"/>
            <a:ext cx="705501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2686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Brede </a:t>
            </a:r>
            <a:r>
              <a:rPr lang="en-US" dirty="0" err="1"/>
              <a:t>welvaart</a:t>
            </a:r>
            <a:r>
              <a:rPr lang="en-US" dirty="0"/>
              <a:t> – </a:t>
            </a:r>
            <a:r>
              <a:rPr lang="en-US" dirty="0" err="1"/>
              <a:t>een</a:t>
            </a:r>
            <a:r>
              <a:rPr lang="en-US" dirty="0"/>
              <a:t> doe-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denkkader</a:t>
            </a:r>
            <a:endParaRPr lang="en-US" dirty="0"/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411621" cy="5040560"/>
          </a:xfrm>
        </p:spPr>
        <p:txBody>
          <a:bodyPr/>
          <a:lstStyle/>
          <a:p>
            <a:r>
              <a:rPr lang="nl-NL" sz="2000" dirty="0"/>
              <a:t>Rijke traditie – terug naar Jan Tinbergen</a:t>
            </a:r>
          </a:p>
          <a:p>
            <a:endParaRPr lang="nl-NL" sz="2000" dirty="0"/>
          </a:p>
          <a:p>
            <a:r>
              <a:rPr lang="nl-NL" sz="2000" dirty="0"/>
              <a:t>Aansluitend op werk van CBS</a:t>
            </a:r>
          </a:p>
          <a:p>
            <a:endParaRPr lang="nl-NL" sz="2000" dirty="0"/>
          </a:p>
          <a:p>
            <a:r>
              <a:rPr lang="nl-NL" sz="2000" dirty="0"/>
              <a:t>“Met ons gaat het goed, maar ten koste van toekomstige generaties en generaties elders”</a:t>
            </a:r>
          </a:p>
          <a:p>
            <a:endParaRPr lang="nl-NL" sz="2000" dirty="0"/>
          </a:p>
          <a:p>
            <a:r>
              <a:rPr lang="nl-NL" sz="2000" dirty="0"/>
              <a:t>Aansporing tot reflectie op fundamentele keuzes</a:t>
            </a:r>
          </a:p>
          <a:p>
            <a:endParaRPr lang="nl-NL" sz="2000" dirty="0"/>
          </a:p>
          <a:p>
            <a:r>
              <a:rPr lang="nl-NL" sz="2000" dirty="0"/>
              <a:t>Dit jaar: meer indicatoren,  dynamiek en regionaal detail</a:t>
            </a:r>
          </a:p>
          <a:p>
            <a:endParaRPr lang="nl-NL" sz="2000" dirty="0"/>
          </a:p>
          <a:p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Placeholder 8">
            <a:extLst>
              <a:ext uri="{FF2B5EF4-FFF2-40B4-BE49-F238E27FC236}">
                <a16:creationId xmlns:a16="http://schemas.microsoft.com/office/drawing/2014/main" id="{60AFE4F4-F30C-9069-5266-A6DCA287310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-24" r="2423" b="-17242"/>
          <a:stretch/>
        </p:blipFill>
        <p:spPr bwMode="gray">
          <a:xfrm>
            <a:off x="4367014" y="1556792"/>
            <a:ext cx="7055013" cy="48965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360219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ekst 1">
            <a:extLst>
              <a:ext uri="{FF2B5EF4-FFF2-40B4-BE49-F238E27FC236}">
                <a16:creationId xmlns:a16="http://schemas.microsoft.com/office/drawing/2014/main" id="{EFEBEE04-D6CA-D24C-85BB-49DDFFE65F6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Brede </a:t>
            </a:r>
            <a:r>
              <a:rPr lang="en-US" dirty="0" err="1"/>
              <a:t>welvaart</a:t>
            </a:r>
            <a:r>
              <a:rPr lang="en-US" dirty="0"/>
              <a:t> in de MRA</a:t>
            </a:r>
          </a:p>
        </p:txBody>
      </p:sp>
      <p:sp>
        <p:nvSpPr>
          <p:cNvPr id="4" name="Tijdelijke aanduiding voor tekst 3">
            <a:extLst>
              <a:ext uri="{FF2B5EF4-FFF2-40B4-BE49-F238E27FC236}">
                <a16:creationId xmlns:a16="http://schemas.microsoft.com/office/drawing/2014/main" id="{D4BAC9F9-A319-9849-B05B-8EB2ED53682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8582" y="1556792"/>
            <a:ext cx="3411621" cy="5040560"/>
          </a:xfrm>
        </p:spPr>
        <p:txBody>
          <a:bodyPr/>
          <a:lstStyle/>
          <a:p>
            <a:r>
              <a:rPr lang="nl-NL" sz="1600" dirty="0"/>
              <a:t>Werk van CBS </a:t>
            </a:r>
            <a:r>
              <a:rPr lang="nl-NL" sz="1600" dirty="0" err="1"/>
              <a:t>doorvertaald</a:t>
            </a:r>
            <a:r>
              <a:rPr lang="nl-NL" sz="1600" dirty="0"/>
              <a:t> naar regio</a:t>
            </a:r>
          </a:p>
          <a:p>
            <a:endParaRPr lang="nl-NL" sz="1600" dirty="0"/>
          </a:p>
          <a:p>
            <a:r>
              <a:rPr lang="nl-NL" sz="1600" dirty="0"/>
              <a:t>Op drietal hoofddimensies: economie, sociaal en duurzaamheid</a:t>
            </a:r>
          </a:p>
          <a:p>
            <a:endParaRPr lang="nl-NL" sz="1600" dirty="0"/>
          </a:p>
          <a:p>
            <a:r>
              <a:rPr lang="nl-NL" sz="1600" dirty="0"/>
              <a:t>Uitdagingen op terrein van duurzaamheid en leefomgeving groot (met name luchtkwaliteit en woningmarkt), maar transities zijn op gang </a:t>
            </a:r>
          </a:p>
          <a:p>
            <a:endParaRPr lang="nl-NL" sz="1600" dirty="0"/>
          </a:p>
          <a:p>
            <a:r>
              <a:rPr lang="nl-NL" sz="1600" dirty="0"/>
              <a:t>Economie florerend, maar arbeidsmarktkrapte groot</a:t>
            </a:r>
          </a:p>
          <a:p>
            <a:endParaRPr lang="nl-NL" sz="1600" dirty="0"/>
          </a:p>
          <a:p>
            <a:r>
              <a:rPr lang="nl-NL" sz="1600" dirty="0"/>
              <a:t>Op sociaal domein grote uitdagingen  (veiligheid,  ondanks sterke verbetering in tijd; sociale cohesie; ongelijkheid; armoede)</a:t>
            </a:r>
          </a:p>
          <a:p>
            <a:endParaRPr lang="nl-NL" sz="2000" dirty="0"/>
          </a:p>
          <a:p>
            <a:endParaRPr lang="nl-NL" sz="2000" dirty="0"/>
          </a:p>
          <a:p>
            <a:endParaRPr lang="nl-NL" sz="2000" dirty="0"/>
          </a:p>
          <a:p>
            <a:endParaRPr lang="en-US" sz="2000" dirty="0"/>
          </a:p>
          <a:p>
            <a:pPr marL="0" indent="0">
              <a:buNone/>
            </a:pPr>
            <a:endParaRPr lang="nl-NL" sz="2000" dirty="0"/>
          </a:p>
        </p:txBody>
      </p:sp>
      <p:sp>
        <p:nvSpPr>
          <p:cNvPr id="7" name="Rechthoek">
            <a:extLst>
              <a:ext uri="{FF2B5EF4-FFF2-40B4-BE49-F238E27FC236}">
                <a16:creationId xmlns:a16="http://schemas.microsoft.com/office/drawing/2014/main" id="{5E3E40B9-53DA-B845-B4A9-0384BAD13B43}"/>
              </a:ext>
            </a:extLst>
          </p:cNvPr>
          <p:cNvSpPr/>
          <p:nvPr/>
        </p:nvSpPr>
        <p:spPr>
          <a:xfrm>
            <a:off x="0" y="6597352"/>
            <a:ext cx="3890203" cy="260648"/>
          </a:xfrm>
          <a:prstGeom prst="rect">
            <a:avLst/>
          </a:prstGeom>
          <a:solidFill>
            <a:srgbClr val="E6E6E6"/>
          </a:solidFill>
          <a:ln w="12700">
            <a:miter lim="400000"/>
          </a:ln>
        </p:spPr>
        <p:txBody>
          <a:bodyPr lIns="71437" tIns="71437" rIns="71437" bIns="71437" anchor="ctr"/>
          <a:lstStyle/>
          <a:p>
            <a:pPr>
              <a:defRPr sz="2800" b="0">
                <a:solidFill>
                  <a:srgbClr val="FFFFFF"/>
                </a:solidFill>
                <a:latin typeface="+mn-lt"/>
                <a:ea typeface="+mn-ea"/>
                <a:cs typeface="+mn-cs"/>
                <a:sym typeface="Helvetica Neue Medium"/>
              </a:defRPr>
            </a:pPr>
            <a:endParaRPr>
              <a:solidFill>
                <a:srgbClr val="E11B22"/>
              </a:solidFill>
            </a:endParaRPr>
          </a:p>
        </p:txBody>
      </p:sp>
      <p:pic>
        <p:nvPicPr>
          <p:cNvPr id="3" name="Picture Placeholder 4">
            <a:extLst>
              <a:ext uri="{FF2B5EF4-FFF2-40B4-BE49-F238E27FC236}">
                <a16:creationId xmlns:a16="http://schemas.microsoft.com/office/drawing/2014/main" id="{F839AEA6-98C5-4700-4182-8B0B4BDF6D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6" b="12797"/>
          <a:stretch/>
        </p:blipFill>
        <p:spPr bwMode="gray">
          <a:xfrm>
            <a:off x="4367014" y="1268759"/>
            <a:ext cx="6264696" cy="5429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3182687"/>
      </p:ext>
    </p:extLst>
  </p:cSld>
  <p:clrMapOvr>
    <a:masterClrMapping/>
  </p:clrMapOvr>
</p:sld>
</file>

<file path=ppt/theme/theme1.xml><?xml version="1.0" encoding="utf-8"?>
<a:theme xmlns:a="http://schemas.openxmlformats.org/drawingml/2006/main" name="MR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txDef>
      <a:spPr>
        <a:noFill/>
      </a:spPr>
      <a:bodyPr wrap="square" lIns="0" tIns="0" rIns="0" bIns="0" rtlCol="0">
        <a:spAutoFit/>
      </a:bodyPr>
      <a:lstStyle>
        <a:defPPr>
          <a:defRPr/>
        </a:defPPr>
      </a:lstStyle>
    </a:txDef>
  </a:objectDefaults>
  <a:extraClrSchemeLst/>
  <a:extLst>
    <a:ext uri="{05A4C25C-085E-4340-85A3-A5531E510DB2}">
      <thm15:themeFamily xmlns:thm15="http://schemas.microsoft.com/office/thememl/2012/main" name="EVMRA-001" id="{8D595BB4-E453-6547-B683-0E73342B3827}" vid="{4EAB9918-E9A6-CE40-9143-A6433760F555}"/>
    </a:ext>
  </a:extLst>
</a:theme>
</file>

<file path=ppt/theme/theme2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hema">
  <a:themeElements>
    <a:clrScheme name="Kleuren MRA">
      <a:dk1>
        <a:srgbClr val="000000"/>
      </a:dk1>
      <a:lt1>
        <a:srgbClr val="FFFFFF"/>
      </a:lt1>
      <a:dk2>
        <a:srgbClr val="000000"/>
      </a:dk2>
      <a:lt2>
        <a:srgbClr val="BEBEBE"/>
      </a:lt2>
      <a:accent1>
        <a:srgbClr val="EC0000"/>
      </a:accent1>
      <a:accent2>
        <a:srgbClr val="0065D5"/>
      </a:accent2>
      <a:accent3>
        <a:srgbClr val="FFE600"/>
      </a:accent3>
      <a:accent4>
        <a:srgbClr val="00A4E8"/>
      </a:accent4>
      <a:accent5>
        <a:srgbClr val="009864"/>
      </a:accent5>
      <a:accent6>
        <a:srgbClr val="942190"/>
      </a:accent6>
      <a:hlink>
        <a:srgbClr val="000000"/>
      </a:hlink>
      <a:folHlink>
        <a:srgbClr val="000000"/>
      </a:folHlink>
    </a:clrScheme>
    <a:fontScheme name="Letterype MRA">
      <a:majorFont>
        <a:latin typeface="Corbel"/>
        <a:ea typeface=""/>
        <a:cs typeface=""/>
      </a:majorFont>
      <a:minorFont>
        <a:latin typeface="Corbe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8198</TotalTime>
  <Words>1493</Words>
  <Application>Microsoft Office PowerPoint</Application>
  <PresentationFormat>Aangepast</PresentationFormat>
  <Paragraphs>394</Paragraphs>
  <Slides>41</Slides>
  <Notes>29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11</vt:i4>
      </vt:variant>
      <vt:variant>
        <vt:lpstr>Thema</vt:lpstr>
      </vt:variant>
      <vt:variant>
        <vt:i4>1</vt:i4>
      </vt:variant>
      <vt:variant>
        <vt:lpstr>Diatitels</vt:lpstr>
      </vt:variant>
      <vt:variant>
        <vt:i4>41</vt:i4>
      </vt:variant>
    </vt:vector>
  </HeadingPairs>
  <TitlesOfParts>
    <vt:vector size="53" baseType="lpstr">
      <vt:lpstr>Arial</vt:lpstr>
      <vt:lpstr>Avenir</vt:lpstr>
      <vt:lpstr>Avenir </vt:lpstr>
      <vt:lpstr>Avenir Book</vt:lpstr>
      <vt:lpstr>Avenir Heavy</vt:lpstr>
      <vt:lpstr>Avenir-Book</vt:lpstr>
      <vt:lpstr>Corbel</vt:lpstr>
      <vt:lpstr>Systeemlettertype</vt:lpstr>
      <vt:lpstr>Systeemlettertype regulier</vt:lpstr>
      <vt:lpstr>Wingdings</vt:lpstr>
      <vt:lpstr>Zilla Slab</vt:lpstr>
      <vt:lpstr>MRA</vt:lpstr>
      <vt:lpstr>Economische Verkenningen MRA 2024</vt:lpstr>
      <vt:lpstr>Marijke Roskam </vt:lpstr>
      <vt:lpstr>PowerPoint-presentatie</vt:lpstr>
      <vt:lpstr>Prof. dr. Henri L.F. de Groot Vrije Universiteit Amsterdam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Dr. Arjan Heyma SEO Economisch Onderzoek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Aanbieding EVMRA 2024</vt:lpstr>
      <vt:lpstr>Sofyan Mbarki Platform Economie MRA </vt:lpstr>
      <vt:lpstr>Economische Verkenningen MRA 2024</vt:lpstr>
      <vt:lpstr>PowerPoint-presentatie</vt:lpstr>
      <vt:lpstr>Meer weten? www.metropoolregioamsterdam.nl/evmra </vt:lpstr>
    </vt:vector>
  </TitlesOfParts>
  <Manager/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subject/>
  <dc:creator>Onno Lassooy</dc:creator>
  <cp:keywords/>
  <dc:description>Versie 1.0 - 23 februari 2017_x000d_
Ontwikkeling sjabloon en macro's:_x000d_
www.JoulesUnlimited.nl</dc:description>
  <cp:lastModifiedBy>Groot, H.L.F. de (HLF)</cp:lastModifiedBy>
  <cp:revision>83</cp:revision>
  <cp:lastPrinted>2024-07-08T10:44:39Z</cp:lastPrinted>
  <dcterms:created xsi:type="dcterms:W3CDTF">2020-10-29T09:33:36Z</dcterms:created>
  <dcterms:modified xsi:type="dcterms:W3CDTF">2024-07-09T06:42:05Z</dcterms:modified>
  <cp:category/>
</cp:coreProperties>
</file>