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3"/>
  </p:sldMasterIdLst>
  <p:notesMasterIdLst>
    <p:notesMasterId r:id="rId30"/>
  </p:notesMasterIdLst>
  <p:handoutMasterIdLst>
    <p:handoutMasterId r:id="rId31"/>
  </p:handoutMasterIdLst>
  <p:sldIdLst>
    <p:sldId id="317" r:id="rId4"/>
    <p:sldId id="277" r:id="rId5"/>
    <p:sldId id="273" r:id="rId6"/>
    <p:sldId id="279" r:id="rId7"/>
    <p:sldId id="311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301" r:id="rId16"/>
    <p:sldId id="302" r:id="rId17"/>
    <p:sldId id="312" r:id="rId18"/>
    <p:sldId id="313" r:id="rId19"/>
    <p:sldId id="303" r:id="rId20"/>
    <p:sldId id="314" r:id="rId21"/>
    <p:sldId id="304" r:id="rId22"/>
    <p:sldId id="310" r:id="rId23"/>
    <p:sldId id="309" r:id="rId24"/>
    <p:sldId id="305" r:id="rId25"/>
    <p:sldId id="306" r:id="rId26"/>
    <p:sldId id="307" r:id="rId27"/>
    <p:sldId id="271" r:id="rId28"/>
    <p:sldId id="315" r:id="rId29"/>
  </p:sldIdLst>
  <p:sldSz cx="12190413" cy="6858000"/>
  <p:notesSz cx="6858000" cy="9144000"/>
  <p:defaultTextStyle>
    <a:defPPr lvl="0">
      <a:defRPr lang="nl-NL"/>
    </a:defPPr>
    <a:lvl1pPr marL="0" lvl="1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lvl="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lvl="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lvl="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 userDrawn="1">
          <p15:clr>
            <a:srgbClr val="A4A3A4"/>
          </p15:clr>
        </p15:guide>
        <p15:guide id="2" orient="horz" pos="387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13" userDrawn="1">
          <p15:clr>
            <a:srgbClr val="A4A3A4"/>
          </p15:clr>
        </p15:guide>
        <p15:guide id="5" pos="7330" userDrawn="1">
          <p15:clr>
            <a:srgbClr val="A4A3A4"/>
          </p15:clr>
        </p15:guide>
        <p15:guide id="6" orient="horz" pos="1025" userDrawn="1">
          <p15:clr>
            <a:srgbClr val="A4A3A4"/>
          </p15:clr>
        </p15:guide>
        <p15:guide id="7" pos="73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C0000"/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88937"/>
  </p:normalViewPr>
  <p:slideViewPr>
    <p:cSldViewPr>
      <p:cViewPr varScale="1">
        <p:scale>
          <a:sx n="77" d="100"/>
          <a:sy n="77" d="100"/>
        </p:scale>
        <p:origin x="996" y="78"/>
      </p:cViewPr>
      <p:guideLst>
        <p:guide orient="horz" pos="1013"/>
        <p:guide orient="horz" pos="3871"/>
        <p:guide pos="3840"/>
        <p:guide pos="413"/>
        <p:guide pos="7330"/>
        <p:guide orient="horz" pos="1025"/>
        <p:guide pos="7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282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F393C-6EC8-45EA-8A7B-CAE425F76153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7E2F9-E7B3-403F-BF57-C22921875C4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83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11-7-2023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490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664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2833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411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01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217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60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34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02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3498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24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965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067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4467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677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821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738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401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39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10386" lvl="1" indent="-955217">
              <a:buAutoNum type="arabicPeriod"/>
            </a:pPr>
            <a:endParaRPr lang="nl-NL" dirty="0"/>
          </a:p>
          <a:p>
            <a:endParaRPr lang="nl-NL" dirty="0"/>
          </a:p>
          <a:p>
            <a:pPr marL="402982" indent="-402982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70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93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022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423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07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612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900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972515-70A5-C145-84CB-2B434480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385-0AF6-40D8-BD2D-6BEEF66999C8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1A444C-2AD1-C547-AEB2-708F290C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AD9643-28DA-CD47-AC63-365C9E53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23D73CE4-02FA-E347-A81C-1430CFF1A335}"/>
              </a:ext>
            </a:extLst>
          </p:cNvPr>
          <p:cNvSpPr/>
          <p:nvPr userDrawn="1"/>
        </p:nvSpPr>
        <p:spPr>
          <a:xfrm>
            <a:off x="3890203" y="1"/>
            <a:ext cx="8300210" cy="1125538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B8BF88A8-0A45-EA4F-A709-19228B5E7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1675" y="223490"/>
            <a:ext cx="7205663" cy="757238"/>
          </a:xfrm>
        </p:spPr>
        <p:txBody>
          <a:bodyPr/>
          <a:lstStyle>
            <a:lvl1pPr>
              <a:buNone/>
              <a:defRPr sz="2600" b="1" i="0" baseline="0">
                <a:latin typeface="Zilla Slab" pitchFamily="2" charset="77"/>
                <a:ea typeface="Zilla Slab" pitchFamily="2" charset="77"/>
              </a:defRPr>
            </a:lvl1pPr>
          </a:lstStyle>
          <a:p>
            <a:pPr lvl="0"/>
            <a:r>
              <a:rPr lang="nl-NL" dirty="0"/>
              <a:t>[figuur </a:t>
            </a:r>
            <a:r>
              <a:rPr lang="nl-NL" dirty="0" err="1"/>
              <a:t>x.x</a:t>
            </a:r>
            <a:r>
              <a:rPr lang="nl-NL" dirty="0"/>
              <a:t>]</a:t>
            </a:r>
          </a:p>
          <a:p>
            <a:pPr lvl="0"/>
            <a:endParaRPr lang="nl-NL" dirty="0"/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EF6393CF-A865-C142-A6D5-19EEB7BEEB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582" y="1809104"/>
            <a:ext cx="3163950" cy="4392613"/>
          </a:xfrm>
        </p:spPr>
        <p:txBody>
          <a:bodyPr/>
          <a:lstStyle>
            <a:lvl1pPr>
              <a:buSzPct val="125000"/>
              <a:buFont typeface="Systeemlettertype"/>
              <a:buChar char="+"/>
              <a:defRPr/>
            </a:lvl1pPr>
          </a:lstStyle>
          <a:p>
            <a:pPr lvl="0"/>
            <a:r>
              <a:rPr lang="nl-NL" dirty="0"/>
              <a:t>[Tekst]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3A02D2DF-3AA8-0746-8F97-ACCFA98439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3200" y="1628800"/>
            <a:ext cx="7923600" cy="4572917"/>
          </a:xfrm>
        </p:spPr>
        <p:txBody>
          <a:bodyPr/>
          <a:lstStyle>
            <a:lvl1pPr>
              <a:buNone/>
              <a:defRPr/>
            </a:lvl1pPr>
          </a:lstStyle>
          <a:p>
            <a:endParaRPr lang="nl-NL" dirty="0"/>
          </a:p>
        </p:txBody>
      </p:sp>
      <p:sp>
        <p:nvSpPr>
          <p:cNvPr id="10" name="Rechthoek">
            <a:extLst>
              <a:ext uri="{FF2B5EF4-FFF2-40B4-BE49-F238E27FC236}">
                <a16:creationId xmlns:a16="http://schemas.microsoft.com/office/drawing/2014/main" id="{31ADAF2C-643A-874C-84CC-5B5AA950DE9C}"/>
              </a:ext>
            </a:extLst>
          </p:cNvPr>
          <p:cNvSpPr/>
          <p:nvPr userDrawn="1"/>
        </p:nvSpPr>
        <p:spPr>
          <a:xfrm>
            <a:off x="0" y="1"/>
            <a:ext cx="3890203" cy="1125538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FCDBD13B-245F-8C4E-A2C3-4CFFA69C3AA0}"/>
              </a:ext>
            </a:extLst>
          </p:cNvPr>
          <p:cNvSpPr/>
          <p:nvPr userDrawn="1"/>
        </p:nvSpPr>
        <p:spPr>
          <a:xfrm>
            <a:off x="3440203" y="670769"/>
            <a:ext cx="900000" cy="900000"/>
          </a:xfrm>
          <a:custGeom>
            <a:avLst/>
            <a:gdLst>
              <a:gd name="connsiteX0" fmla="*/ 894598 w 2073277"/>
              <a:gd name="connsiteY0" fmla="*/ 0 h 2073277"/>
              <a:gd name="connsiteX1" fmla="*/ 1178679 w 2073277"/>
              <a:gd name="connsiteY1" fmla="*/ 0 h 2073277"/>
              <a:gd name="connsiteX2" fmla="*/ 1178679 w 2073277"/>
              <a:gd name="connsiteY2" fmla="*/ 894599 h 2073277"/>
              <a:gd name="connsiteX3" fmla="*/ 2073277 w 2073277"/>
              <a:gd name="connsiteY3" fmla="*/ 894599 h 2073277"/>
              <a:gd name="connsiteX4" fmla="*/ 2073277 w 2073277"/>
              <a:gd name="connsiteY4" fmla="*/ 1178680 h 2073277"/>
              <a:gd name="connsiteX5" fmla="*/ 1178679 w 2073277"/>
              <a:gd name="connsiteY5" fmla="*/ 1178680 h 2073277"/>
              <a:gd name="connsiteX6" fmla="*/ 1178679 w 2073277"/>
              <a:gd name="connsiteY6" fmla="*/ 2073277 h 2073277"/>
              <a:gd name="connsiteX7" fmla="*/ 894598 w 2073277"/>
              <a:gd name="connsiteY7" fmla="*/ 2073277 h 2073277"/>
              <a:gd name="connsiteX8" fmla="*/ 894598 w 2073277"/>
              <a:gd name="connsiteY8" fmla="*/ 1178680 h 2073277"/>
              <a:gd name="connsiteX9" fmla="*/ 0 w 2073277"/>
              <a:gd name="connsiteY9" fmla="*/ 1178680 h 2073277"/>
              <a:gd name="connsiteX10" fmla="*/ 0 w 2073277"/>
              <a:gd name="connsiteY10" fmla="*/ 894599 h 2073277"/>
              <a:gd name="connsiteX11" fmla="*/ 894598 w 2073277"/>
              <a:gd name="connsiteY11" fmla="*/ 894599 h 207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277" h="2073277">
                <a:moveTo>
                  <a:pt x="894598" y="0"/>
                </a:moveTo>
                <a:lnTo>
                  <a:pt x="1178679" y="0"/>
                </a:lnTo>
                <a:lnTo>
                  <a:pt x="1178679" y="894599"/>
                </a:lnTo>
                <a:lnTo>
                  <a:pt x="2073277" y="894599"/>
                </a:lnTo>
                <a:lnTo>
                  <a:pt x="2073277" y="1178680"/>
                </a:lnTo>
                <a:lnTo>
                  <a:pt x="1178679" y="1178680"/>
                </a:lnTo>
                <a:lnTo>
                  <a:pt x="1178679" y="2073277"/>
                </a:lnTo>
                <a:lnTo>
                  <a:pt x="894598" y="2073277"/>
                </a:lnTo>
                <a:lnTo>
                  <a:pt x="894598" y="1178680"/>
                </a:lnTo>
                <a:lnTo>
                  <a:pt x="0" y="1178680"/>
                </a:lnTo>
                <a:lnTo>
                  <a:pt x="0" y="894599"/>
                </a:lnTo>
                <a:lnTo>
                  <a:pt x="894598" y="894599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BBC104-5AD3-AD44-93A3-D7E5C5C16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8582" y="327469"/>
            <a:ext cx="1800000" cy="4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breed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7664736" y="1977239"/>
            <a:ext cx="4055472" cy="417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1052322" y="2080248"/>
            <a:ext cx="6431163" cy="4296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1"/>
          </p:nvPr>
        </p:nvSpPr>
        <p:spPr bwMode="gray"/>
        <p:txBody>
          <a:bodyPr/>
          <a:lstStyle/>
          <a:p>
            <a:fld id="{B679D125-3793-4A0F-806C-0D72838CA51F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3"/>
          </p:nvPr>
        </p:nvSpPr>
        <p:spPr bwMode="gray"/>
        <p:txBody>
          <a:bodyPr/>
          <a:lstStyle/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grpSp>
        <p:nvGrpSpPr>
          <p:cNvPr id="8" name="Group 4"/>
          <p:cNvGrpSpPr>
            <a:grpSpLocks noSelect="1" noChangeAspect="1"/>
          </p:cNvGrpSpPr>
          <p:nvPr userDrawn="1"/>
        </p:nvGrpSpPr>
        <p:grpSpPr bwMode="auto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9" name="Freeform 5"/>
            <p:cNvSpPr>
              <a:spLocks noSelect="1"/>
            </p:cNvSpPr>
            <p:nvPr userDrawn="1"/>
          </p:nvSpPr>
          <p:spPr bwMode="auto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 noSelect="1"/>
            </p:cNvSpPr>
            <p:nvPr userDrawn="1"/>
          </p:nvSpPr>
          <p:spPr bwMode="auto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5233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hoog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5826634" y="2053441"/>
            <a:ext cx="5869280" cy="44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1068542" y="0"/>
            <a:ext cx="4583403" cy="68580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1"/>
          </p:nvPr>
        </p:nvSpPr>
        <p:spPr bwMode="gray"/>
        <p:txBody>
          <a:bodyPr/>
          <a:lstStyle/>
          <a:p>
            <a:fld id="{F900D2DF-45AC-4873-8C73-E5F4C570E364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3"/>
          </p:nvPr>
        </p:nvSpPr>
        <p:spPr bwMode="gray"/>
        <p:txBody>
          <a:bodyPr/>
          <a:lstStyle/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19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1052325" y="3366000"/>
            <a:ext cx="5183325" cy="278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533945" y="3366000"/>
            <a:ext cx="5183325" cy="2786400"/>
          </a:xfr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lvl1pPr>
          </a:lstStyle>
          <a:p>
            <a:pPr marL="287971" marR="0" lvl="0" indent="-287971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"/>
              <a:tabLst/>
              <a:defRPr/>
            </a:pPr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5"/>
          </p:nvPr>
        </p:nvSpPr>
        <p:spPr bwMode="gray"/>
        <p:txBody>
          <a:bodyPr/>
          <a:lstStyle/>
          <a:p>
            <a:fld id="{05853BB1-AA2C-4458-AEA6-6368DEB3275D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 noSelect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 noSelect="1"/>
          </p:cNvSpPr>
          <p:nvPr>
            <p:ph type="sldNum" sz="quarter" idx="17"/>
          </p:nvPr>
        </p:nvSpPr>
        <p:spPr bwMode="gray"/>
        <p:txBody>
          <a:bodyPr/>
          <a:lstStyle/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5" name="Titel 4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1052322" y="1916419"/>
            <a:ext cx="10798594" cy="129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grpSp>
        <p:nvGrpSpPr>
          <p:cNvPr id="8" name="Group 4"/>
          <p:cNvGrpSpPr>
            <a:grpSpLocks noSelect="1" noChangeAspect="1"/>
          </p:cNvGrpSpPr>
          <p:nvPr userDrawn="1"/>
        </p:nvGrpSpPr>
        <p:grpSpPr bwMode="gray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10" name="Freeform 5"/>
            <p:cNvSpPr>
              <a:spLocks noSelect="1"/>
            </p:cNvSpPr>
            <p:nvPr userDrawn="1"/>
          </p:nvSpPr>
          <p:spPr bwMode="gray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6"/>
            <p:cNvSpPr>
              <a:spLocks noSelect="1"/>
            </p:cNvSpPr>
            <p:nvPr userDrawn="1"/>
          </p:nvSpPr>
          <p:spPr bwMode="gray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8375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A7C8C107-A6F7-42C8-943E-4FD9BB4C5093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3" name="Footer Placeholder 2"/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 dirty="0"/>
              <a:t>Via Invoegen | Koptekst en voettekst kunt u de tekst wijzigen</a:t>
            </a:r>
          </a:p>
        </p:txBody>
      </p:sp>
      <p:sp>
        <p:nvSpPr>
          <p:cNvPr id="4" name="Slide Number Placehold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13" name="Tijdelijke aanduiding voor afbeelding 12"/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0" y="0"/>
            <a:ext cx="12189600" cy="6858000"/>
          </a:xfrm>
          <a:custGeom>
            <a:avLst/>
            <a:gdLst>
              <a:gd name="connsiteX0" fmla="*/ 0 w 11484000"/>
              <a:gd name="connsiteY0" fmla="*/ 0 h 6858000"/>
              <a:gd name="connsiteX1" fmla="*/ 11484000 w 11484000"/>
              <a:gd name="connsiteY1" fmla="*/ 0 h 6858000"/>
              <a:gd name="connsiteX2" fmla="*/ 11484000 w 11484000"/>
              <a:gd name="connsiteY2" fmla="*/ 6858000 h 6858000"/>
              <a:gd name="connsiteX3" fmla="*/ 0 w 1148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4000" h="6858000">
                <a:moveTo>
                  <a:pt x="0" y="0"/>
                </a:moveTo>
                <a:lnTo>
                  <a:pt x="11484000" y="0"/>
                </a:lnTo>
                <a:lnTo>
                  <a:pt x="1148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</p:spTree>
    <p:extLst>
      <p:ext uri="{BB962C8B-B14F-4D97-AF65-F5344CB8AC3E}">
        <p14:creationId xmlns:p14="http://schemas.microsoft.com/office/powerpoint/2010/main" val="4288100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grpSp>
        <p:nvGrpSpPr>
          <p:cNvPr id="8" name="Group 4"/>
          <p:cNvGrpSpPr>
            <a:grpSpLocks noSelect="1" noChangeAspect="1"/>
          </p:cNvGrpSpPr>
          <p:nvPr userDrawn="1"/>
        </p:nvGrpSpPr>
        <p:grpSpPr bwMode="gray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9" name="Freeform 5"/>
            <p:cNvSpPr>
              <a:spLocks noSelect="1"/>
            </p:cNvSpPr>
            <p:nvPr userDrawn="1"/>
          </p:nvSpPr>
          <p:spPr bwMode="gray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6"/>
            <p:cNvSpPr>
              <a:spLocks noSelect="1"/>
            </p:cNvSpPr>
            <p:nvPr userDrawn="1"/>
          </p:nvSpPr>
          <p:spPr bwMode="gray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3028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C38362C3-DDA5-43CC-8722-861BE90BAA26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3" name="Footer Placeholder 2"/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4" name="Slide Number Placehold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l"/>
            <a:r>
              <a:rPr lang="nl-NL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91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Figuur met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6BF79426-F050-4566-86A1-BDDE621606B5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3" name="Footer Placeholder 2"/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4" name="Slide Number Placeholder 3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l"/>
            <a:r>
              <a:rPr lang="nl-NL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grpSp>
        <p:nvGrpSpPr>
          <p:cNvPr id="5" name="Group 4"/>
          <p:cNvGrpSpPr>
            <a:grpSpLocks noSelect="1" noChangeAspect="1"/>
          </p:cNvGrpSpPr>
          <p:nvPr userDrawn="1"/>
        </p:nvGrpSpPr>
        <p:grpSpPr bwMode="auto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6" name="Freeform 5"/>
            <p:cNvSpPr>
              <a:spLocks noSelect="1"/>
            </p:cNvSpPr>
            <p:nvPr userDrawn="1"/>
          </p:nvSpPr>
          <p:spPr bwMode="auto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6"/>
            <p:cNvSpPr>
              <a:spLocks noSelect="1"/>
            </p:cNvSpPr>
            <p:nvPr userDrawn="1"/>
          </p:nvSpPr>
          <p:spPr bwMode="auto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9967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972515-70A5-C145-84CB-2B434480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385-0AF6-40D8-BD2D-6BEEF66999C8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1A444C-2AD1-C547-AEB2-708F290C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AD9643-28DA-CD47-AC63-365C9E53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23D73CE4-02FA-E347-A81C-1430CFF1A335}"/>
              </a:ext>
            </a:extLst>
          </p:cNvPr>
          <p:cNvSpPr/>
          <p:nvPr userDrawn="1"/>
        </p:nvSpPr>
        <p:spPr>
          <a:xfrm>
            <a:off x="3890203" y="1"/>
            <a:ext cx="8300210" cy="1125538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9" name="Tijdelijke aanduiding voor afbeelding 12">
            <a:extLst>
              <a:ext uri="{FF2B5EF4-FFF2-40B4-BE49-F238E27FC236}">
                <a16:creationId xmlns:a16="http://schemas.microsoft.com/office/drawing/2014/main" id="{3A02D2DF-3AA8-0746-8F97-ACCFA98439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3200" y="327470"/>
            <a:ext cx="7923600" cy="587424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nl-NL" dirty="0"/>
          </a:p>
        </p:txBody>
      </p:sp>
      <p:sp>
        <p:nvSpPr>
          <p:cNvPr id="10" name="Rechthoek">
            <a:extLst>
              <a:ext uri="{FF2B5EF4-FFF2-40B4-BE49-F238E27FC236}">
                <a16:creationId xmlns:a16="http://schemas.microsoft.com/office/drawing/2014/main" id="{31ADAF2C-643A-874C-84CC-5B5AA950DE9C}"/>
              </a:ext>
            </a:extLst>
          </p:cNvPr>
          <p:cNvSpPr/>
          <p:nvPr userDrawn="1"/>
        </p:nvSpPr>
        <p:spPr>
          <a:xfrm>
            <a:off x="0" y="1"/>
            <a:ext cx="3890203" cy="1125538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1" name="Vrije vorm 10">
            <a:extLst>
              <a:ext uri="{FF2B5EF4-FFF2-40B4-BE49-F238E27FC236}">
                <a16:creationId xmlns:a16="http://schemas.microsoft.com/office/drawing/2014/main" id="{A3B016EC-6368-BE43-925B-87E2BD6703A7}"/>
              </a:ext>
            </a:extLst>
          </p:cNvPr>
          <p:cNvSpPr/>
          <p:nvPr userDrawn="1"/>
        </p:nvSpPr>
        <p:spPr>
          <a:xfrm>
            <a:off x="3440203" y="670769"/>
            <a:ext cx="900000" cy="900000"/>
          </a:xfrm>
          <a:custGeom>
            <a:avLst/>
            <a:gdLst>
              <a:gd name="connsiteX0" fmla="*/ 894598 w 2073277"/>
              <a:gd name="connsiteY0" fmla="*/ 0 h 2073277"/>
              <a:gd name="connsiteX1" fmla="*/ 1178679 w 2073277"/>
              <a:gd name="connsiteY1" fmla="*/ 0 h 2073277"/>
              <a:gd name="connsiteX2" fmla="*/ 1178679 w 2073277"/>
              <a:gd name="connsiteY2" fmla="*/ 894599 h 2073277"/>
              <a:gd name="connsiteX3" fmla="*/ 2073277 w 2073277"/>
              <a:gd name="connsiteY3" fmla="*/ 894599 h 2073277"/>
              <a:gd name="connsiteX4" fmla="*/ 2073277 w 2073277"/>
              <a:gd name="connsiteY4" fmla="*/ 1178680 h 2073277"/>
              <a:gd name="connsiteX5" fmla="*/ 1178679 w 2073277"/>
              <a:gd name="connsiteY5" fmla="*/ 1178680 h 2073277"/>
              <a:gd name="connsiteX6" fmla="*/ 1178679 w 2073277"/>
              <a:gd name="connsiteY6" fmla="*/ 2073277 h 2073277"/>
              <a:gd name="connsiteX7" fmla="*/ 894598 w 2073277"/>
              <a:gd name="connsiteY7" fmla="*/ 2073277 h 2073277"/>
              <a:gd name="connsiteX8" fmla="*/ 894598 w 2073277"/>
              <a:gd name="connsiteY8" fmla="*/ 1178680 h 2073277"/>
              <a:gd name="connsiteX9" fmla="*/ 0 w 2073277"/>
              <a:gd name="connsiteY9" fmla="*/ 1178680 h 2073277"/>
              <a:gd name="connsiteX10" fmla="*/ 0 w 2073277"/>
              <a:gd name="connsiteY10" fmla="*/ 894599 h 2073277"/>
              <a:gd name="connsiteX11" fmla="*/ 894598 w 2073277"/>
              <a:gd name="connsiteY11" fmla="*/ 894599 h 207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277" h="2073277">
                <a:moveTo>
                  <a:pt x="894598" y="0"/>
                </a:moveTo>
                <a:lnTo>
                  <a:pt x="1178679" y="0"/>
                </a:lnTo>
                <a:lnTo>
                  <a:pt x="1178679" y="894599"/>
                </a:lnTo>
                <a:lnTo>
                  <a:pt x="2073277" y="894599"/>
                </a:lnTo>
                <a:lnTo>
                  <a:pt x="2073277" y="1178680"/>
                </a:lnTo>
                <a:lnTo>
                  <a:pt x="1178679" y="1178680"/>
                </a:lnTo>
                <a:lnTo>
                  <a:pt x="1178679" y="2073277"/>
                </a:lnTo>
                <a:lnTo>
                  <a:pt x="894598" y="2073277"/>
                </a:lnTo>
                <a:lnTo>
                  <a:pt x="894598" y="1178680"/>
                </a:lnTo>
                <a:lnTo>
                  <a:pt x="0" y="1178680"/>
                </a:lnTo>
                <a:lnTo>
                  <a:pt x="0" y="894599"/>
                </a:lnTo>
                <a:lnTo>
                  <a:pt x="894598" y="894599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FF7FF929-C52D-994C-AFC2-F299E6BD33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582" y="1809104"/>
            <a:ext cx="3163952" cy="683792"/>
          </a:xfrm>
        </p:spPr>
        <p:txBody>
          <a:bodyPr/>
          <a:lstStyle>
            <a:lvl1pPr>
              <a:buNone/>
              <a:defRPr sz="2600" b="1" i="0" baseline="0">
                <a:latin typeface="Zilla Slab" pitchFamily="2" charset="77"/>
                <a:ea typeface="Zilla Slab" pitchFamily="2" charset="77"/>
              </a:defRPr>
            </a:lvl1pPr>
          </a:lstStyle>
          <a:p>
            <a:pPr lvl="0"/>
            <a:r>
              <a:rPr lang="nl-NL" dirty="0"/>
              <a:t>[figuur </a:t>
            </a:r>
            <a:r>
              <a:rPr lang="nl-NL" dirty="0" err="1"/>
              <a:t>x.x</a:t>
            </a:r>
            <a:r>
              <a:rPr lang="nl-NL" dirty="0"/>
              <a:t>]</a:t>
            </a:r>
          </a:p>
          <a:p>
            <a:pPr lvl="0"/>
            <a:endParaRPr lang="nl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4E68911-95A2-694A-A868-8F8735E29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8582" y="327469"/>
            <a:ext cx="1800000" cy="462162"/>
          </a:xfrm>
          <a:prstGeom prst="rect">
            <a:avLst/>
          </a:prstGeom>
        </p:spPr>
      </p:pic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091640F2-0B44-6E49-A49E-72026FF6F8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582" y="2684042"/>
            <a:ext cx="3163950" cy="3503189"/>
          </a:xfrm>
        </p:spPr>
        <p:txBody>
          <a:bodyPr/>
          <a:lstStyle>
            <a:lvl1pPr>
              <a:buSzPct val="125000"/>
              <a:buFont typeface="Systeemlettertype"/>
              <a:buChar char="+"/>
              <a:defRPr/>
            </a:lvl1pPr>
          </a:lstStyle>
          <a:p>
            <a:pPr lvl="0"/>
            <a:r>
              <a:rPr lang="nl-NL" dirty="0"/>
              <a:t>[Tekst]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6313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972515-70A5-C145-84CB-2B434480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8385-0AF6-40D8-BD2D-6BEEF66999C8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1A444C-2AD1-C547-AEB2-708F290C3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AD9643-28DA-CD47-AC63-365C9E53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nl-NL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sp>
        <p:nvSpPr>
          <p:cNvPr id="6" name="Rechthoek">
            <a:extLst>
              <a:ext uri="{FF2B5EF4-FFF2-40B4-BE49-F238E27FC236}">
                <a16:creationId xmlns:a16="http://schemas.microsoft.com/office/drawing/2014/main" id="{23D73CE4-02FA-E347-A81C-1430CFF1A335}"/>
              </a:ext>
            </a:extLst>
          </p:cNvPr>
          <p:cNvSpPr/>
          <p:nvPr userDrawn="1"/>
        </p:nvSpPr>
        <p:spPr>
          <a:xfrm>
            <a:off x="2664295" y="1"/>
            <a:ext cx="9526118" cy="1125538"/>
          </a:xfrm>
          <a:prstGeom prst="rect">
            <a:avLst/>
          </a:prstGeom>
          <a:solidFill>
            <a:srgbClr val="ECECEC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0" name="Rechthoek">
            <a:extLst>
              <a:ext uri="{FF2B5EF4-FFF2-40B4-BE49-F238E27FC236}">
                <a16:creationId xmlns:a16="http://schemas.microsoft.com/office/drawing/2014/main" id="{31ADAF2C-643A-874C-84CC-5B5AA950DE9C}"/>
              </a:ext>
            </a:extLst>
          </p:cNvPr>
          <p:cNvSpPr/>
          <p:nvPr userDrawn="1"/>
        </p:nvSpPr>
        <p:spPr>
          <a:xfrm>
            <a:off x="0" y="1"/>
            <a:ext cx="2736303" cy="1125538"/>
          </a:xfrm>
          <a:prstGeom prst="rect">
            <a:avLst/>
          </a:prstGeom>
          <a:solidFill>
            <a:srgbClr val="E11B2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5" name="Vrije vorm 14">
            <a:extLst>
              <a:ext uri="{FF2B5EF4-FFF2-40B4-BE49-F238E27FC236}">
                <a16:creationId xmlns:a16="http://schemas.microsoft.com/office/drawing/2014/main" id="{FCDBD13B-245F-8C4E-A2C3-4CFFA69C3AA0}"/>
              </a:ext>
            </a:extLst>
          </p:cNvPr>
          <p:cNvSpPr/>
          <p:nvPr userDrawn="1"/>
        </p:nvSpPr>
        <p:spPr>
          <a:xfrm>
            <a:off x="2286303" y="675539"/>
            <a:ext cx="900000" cy="900000"/>
          </a:xfrm>
          <a:custGeom>
            <a:avLst/>
            <a:gdLst>
              <a:gd name="connsiteX0" fmla="*/ 894598 w 2073277"/>
              <a:gd name="connsiteY0" fmla="*/ 0 h 2073277"/>
              <a:gd name="connsiteX1" fmla="*/ 1178679 w 2073277"/>
              <a:gd name="connsiteY1" fmla="*/ 0 h 2073277"/>
              <a:gd name="connsiteX2" fmla="*/ 1178679 w 2073277"/>
              <a:gd name="connsiteY2" fmla="*/ 894599 h 2073277"/>
              <a:gd name="connsiteX3" fmla="*/ 2073277 w 2073277"/>
              <a:gd name="connsiteY3" fmla="*/ 894599 h 2073277"/>
              <a:gd name="connsiteX4" fmla="*/ 2073277 w 2073277"/>
              <a:gd name="connsiteY4" fmla="*/ 1178680 h 2073277"/>
              <a:gd name="connsiteX5" fmla="*/ 1178679 w 2073277"/>
              <a:gd name="connsiteY5" fmla="*/ 1178680 h 2073277"/>
              <a:gd name="connsiteX6" fmla="*/ 1178679 w 2073277"/>
              <a:gd name="connsiteY6" fmla="*/ 2073277 h 2073277"/>
              <a:gd name="connsiteX7" fmla="*/ 894598 w 2073277"/>
              <a:gd name="connsiteY7" fmla="*/ 2073277 h 2073277"/>
              <a:gd name="connsiteX8" fmla="*/ 894598 w 2073277"/>
              <a:gd name="connsiteY8" fmla="*/ 1178680 h 2073277"/>
              <a:gd name="connsiteX9" fmla="*/ 0 w 2073277"/>
              <a:gd name="connsiteY9" fmla="*/ 1178680 h 2073277"/>
              <a:gd name="connsiteX10" fmla="*/ 0 w 2073277"/>
              <a:gd name="connsiteY10" fmla="*/ 894599 h 2073277"/>
              <a:gd name="connsiteX11" fmla="*/ 894598 w 2073277"/>
              <a:gd name="connsiteY11" fmla="*/ 894599 h 207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277" h="2073277">
                <a:moveTo>
                  <a:pt x="894598" y="0"/>
                </a:moveTo>
                <a:lnTo>
                  <a:pt x="1178679" y="0"/>
                </a:lnTo>
                <a:lnTo>
                  <a:pt x="1178679" y="894599"/>
                </a:lnTo>
                <a:lnTo>
                  <a:pt x="2073277" y="894599"/>
                </a:lnTo>
                <a:lnTo>
                  <a:pt x="2073277" y="1178680"/>
                </a:lnTo>
                <a:lnTo>
                  <a:pt x="1178679" y="1178680"/>
                </a:lnTo>
                <a:lnTo>
                  <a:pt x="1178679" y="2073277"/>
                </a:lnTo>
                <a:lnTo>
                  <a:pt x="894598" y="2073277"/>
                </a:lnTo>
                <a:lnTo>
                  <a:pt x="894598" y="1178680"/>
                </a:lnTo>
                <a:lnTo>
                  <a:pt x="0" y="1178680"/>
                </a:lnTo>
                <a:lnTo>
                  <a:pt x="0" y="894599"/>
                </a:lnTo>
                <a:lnTo>
                  <a:pt x="894598" y="894599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71437" tIns="71437" rIns="71437" bIns="71437" numCol="1" anchor="ctr">
            <a:noAutofit/>
          </a:bodyPr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3C1FFCE8-AC27-084B-ABAB-1176C4B381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8902" y="1809104"/>
            <a:ext cx="8358128" cy="4087469"/>
          </a:xfrm>
        </p:spPr>
        <p:txBody>
          <a:bodyPr/>
          <a:lstStyle>
            <a:lvl2pPr>
              <a:lnSpc>
                <a:spcPts val="2400"/>
              </a:lnSpc>
              <a:defRPr/>
            </a:lvl2pPr>
          </a:lstStyle>
          <a:p>
            <a:pPr lvl="0"/>
            <a:r>
              <a:rPr lang="nl-NL" dirty="0"/>
              <a:t>[Tekst]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C701A269-F154-3842-BBC0-352D3EF2C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8902" y="223490"/>
            <a:ext cx="8358437" cy="757238"/>
          </a:xfrm>
        </p:spPr>
        <p:txBody>
          <a:bodyPr/>
          <a:lstStyle>
            <a:lvl1pPr>
              <a:buNone/>
              <a:defRPr sz="2400" b="1" i="0" baseline="0">
                <a:latin typeface="Zilla Slab" pitchFamily="2" charset="77"/>
                <a:ea typeface="Zilla Slab" pitchFamily="2" charset="77"/>
              </a:defRPr>
            </a:lvl1pPr>
          </a:lstStyle>
          <a:p>
            <a:pPr lvl="0"/>
            <a:r>
              <a:rPr lang="nl-NL" dirty="0"/>
              <a:t>[Titel]</a:t>
            </a:r>
          </a:p>
          <a:p>
            <a:pPr lvl="0"/>
            <a:endParaRPr lang="nl-NL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7A67AD0-8F95-2B42-8088-06EDA68A4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8582" y="327469"/>
            <a:ext cx="1800000" cy="462162"/>
          </a:xfrm>
          <a:prstGeom prst="rect">
            <a:avLst/>
          </a:prstGeom>
        </p:spPr>
      </p:pic>
      <p:sp>
        <p:nvSpPr>
          <p:cNvPr id="11" name="Rechthoek">
            <a:extLst>
              <a:ext uri="{FF2B5EF4-FFF2-40B4-BE49-F238E27FC236}">
                <a16:creationId xmlns:a16="http://schemas.microsoft.com/office/drawing/2014/main" id="{109E9334-AF72-FA4C-96F5-00C41FE05D18}"/>
              </a:ext>
            </a:extLst>
          </p:cNvPr>
          <p:cNvSpPr/>
          <p:nvPr userDrawn="1"/>
        </p:nvSpPr>
        <p:spPr>
          <a:xfrm>
            <a:off x="-89346" y="6597352"/>
            <a:ext cx="2736000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ijs"/>
          <p:cNvSpPr>
            <a:spLocks noSelect="1"/>
          </p:cNvSpPr>
          <p:nvPr userDrawn="1"/>
        </p:nvSpPr>
        <p:spPr>
          <a:xfrm>
            <a:off x="694800" y="0"/>
            <a:ext cx="1148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up 4"/>
          <p:cNvGrpSpPr>
            <a:grpSpLocks noSelect="1" noChangeAspect="1"/>
          </p:cNvGrpSpPr>
          <p:nvPr userDrawn="1"/>
        </p:nvGrpSpPr>
        <p:grpSpPr bwMode="gray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11" name="Freeform 5"/>
            <p:cNvSpPr>
              <a:spLocks noSelect="1"/>
            </p:cNvSpPr>
            <p:nvPr userDrawn="1"/>
          </p:nvSpPr>
          <p:spPr bwMode="gray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EC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6"/>
            <p:cNvSpPr>
              <a:spLocks noSelect="1"/>
            </p:cNvSpPr>
            <p:nvPr userDrawn="1"/>
          </p:nvSpPr>
          <p:spPr bwMode="gray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7" name="Tijdelijke aanduiding voor afbeelding 86"/>
          <p:cNvSpPr>
            <a:spLocks noGrp="1" noSelect="1"/>
          </p:cNvSpPr>
          <p:nvPr>
            <p:ph type="pic" sz="quarter" idx="12" hasCustomPrompt="1"/>
          </p:nvPr>
        </p:nvSpPr>
        <p:spPr bwMode="gray">
          <a:xfrm>
            <a:off x="694804" y="2"/>
            <a:ext cx="11483996" cy="6857998"/>
          </a:xfrm>
          <a:custGeom>
            <a:avLst/>
            <a:gdLst>
              <a:gd name="connsiteX0" fmla="*/ 1307630 w 11483996"/>
              <a:gd name="connsiteY0" fmla="*/ 876788 h 6857998"/>
              <a:gd name="connsiteX1" fmla="*/ 1316212 w 11483996"/>
              <a:gd name="connsiteY1" fmla="*/ 876788 h 6857998"/>
              <a:gd name="connsiteX2" fmla="*/ 1316212 w 11483996"/>
              <a:gd name="connsiteY2" fmla="*/ 885838 h 6857998"/>
              <a:gd name="connsiteX3" fmla="*/ 1274901 w 11483996"/>
              <a:gd name="connsiteY3" fmla="*/ 922826 h 6857998"/>
              <a:gd name="connsiteX4" fmla="*/ 1246363 w 11483996"/>
              <a:gd name="connsiteY4" fmla="*/ 901578 h 6857998"/>
              <a:gd name="connsiteX5" fmla="*/ 1307630 w 11483996"/>
              <a:gd name="connsiteY5" fmla="*/ 876788 h 6857998"/>
              <a:gd name="connsiteX6" fmla="*/ 2592117 w 11483996"/>
              <a:gd name="connsiteY6" fmla="*/ 876788 h 6857998"/>
              <a:gd name="connsiteX7" fmla="*/ 2600499 w 11483996"/>
              <a:gd name="connsiteY7" fmla="*/ 876788 h 6857998"/>
              <a:gd name="connsiteX8" fmla="*/ 2600499 w 11483996"/>
              <a:gd name="connsiteY8" fmla="*/ 885838 h 6857998"/>
              <a:gd name="connsiteX9" fmla="*/ 2559387 w 11483996"/>
              <a:gd name="connsiteY9" fmla="*/ 922826 h 6857998"/>
              <a:gd name="connsiteX10" fmla="*/ 2530649 w 11483996"/>
              <a:gd name="connsiteY10" fmla="*/ 901578 h 6857998"/>
              <a:gd name="connsiteX11" fmla="*/ 2592117 w 11483996"/>
              <a:gd name="connsiteY11" fmla="*/ 876788 h 6857998"/>
              <a:gd name="connsiteX12" fmla="*/ 2367136 w 11483996"/>
              <a:gd name="connsiteY12" fmla="*/ 819638 h 6857998"/>
              <a:gd name="connsiteX13" fmla="*/ 2414762 w 11483996"/>
              <a:gd name="connsiteY13" fmla="*/ 868057 h 6857998"/>
              <a:gd name="connsiteX14" fmla="*/ 2367136 w 11483996"/>
              <a:gd name="connsiteY14" fmla="*/ 916476 h 6857998"/>
              <a:gd name="connsiteX15" fmla="*/ 2319512 w 11483996"/>
              <a:gd name="connsiteY15" fmla="*/ 868057 h 6857998"/>
              <a:gd name="connsiteX16" fmla="*/ 2367136 w 11483996"/>
              <a:gd name="connsiteY16" fmla="*/ 819638 h 6857998"/>
              <a:gd name="connsiteX17" fmla="*/ 780430 w 11483996"/>
              <a:gd name="connsiteY17" fmla="*/ 819637 h 6857998"/>
              <a:gd name="connsiteX18" fmla="*/ 828849 w 11483996"/>
              <a:gd name="connsiteY18" fmla="*/ 867262 h 6857998"/>
              <a:gd name="connsiteX19" fmla="*/ 780032 w 11483996"/>
              <a:gd name="connsiteY19" fmla="*/ 914887 h 6857998"/>
              <a:gd name="connsiteX20" fmla="*/ 732011 w 11483996"/>
              <a:gd name="connsiteY20" fmla="*/ 867855 h 6857998"/>
              <a:gd name="connsiteX21" fmla="*/ 780430 w 11483996"/>
              <a:gd name="connsiteY21" fmla="*/ 819637 h 6857998"/>
              <a:gd name="connsiteX22" fmla="*/ 1082053 w 11483996"/>
              <a:gd name="connsiteY22" fmla="*/ 819635 h 6857998"/>
              <a:gd name="connsiteX23" fmla="*/ 1130472 w 11483996"/>
              <a:gd name="connsiteY23" fmla="*/ 868054 h 6857998"/>
              <a:gd name="connsiteX24" fmla="*/ 1082053 w 11483996"/>
              <a:gd name="connsiteY24" fmla="*/ 916473 h 6857998"/>
              <a:gd name="connsiteX25" fmla="*/ 1033634 w 11483996"/>
              <a:gd name="connsiteY25" fmla="*/ 868054 h 6857998"/>
              <a:gd name="connsiteX26" fmla="*/ 1082053 w 11483996"/>
              <a:gd name="connsiteY26" fmla="*/ 819635 h 6857998"/>
              <a:gd name="connsiteX27" fmla="*/ 2047557 w 11483996"/>
              <a:gd name="connsiteY27" fmla="*/ 813288 h 6857998"/>
              <a:gd name="connsiteX28" fmla="*/ 2089326 w 11483996"/>
              <a:gd name="connsiteY28" fmla="*/ 851388 h 6857998"/>
              <a:gd name="connsiteX29" fmla="*/ 2005188 w 11483996"/>
              <a:gd name="connsiteY29" fmla="*/ 851388 h 6857998"/>
              <a:gd name="connsiteX30" fmla="*/ 2047557 w 11483996"/>
              <a:gd name="connsiteY30" fmla="*/ 813288 h 6857998"/>
              <a:gd name="connsiteX31" fmla="*/ 579905 w 11483996"/>
              <a:gd name="connsiteY31" fmla="*/ 813287 h 6857998"/>
              <a:gd name="connsiteX32" fmla="*/ 620886 w 11483996"/>
              <a:gd name="connsiteY32" fmla="*/ 851387 h 6857998"/>
              <a:gd name="connsiteX33" fmla="*/ 538336 w 11483996"/>
              <a:gd name="connsiteY33" fmla="*/ 851387 h 6857998"/>
              <a:gd name="connsiteX34" fmla="*/ 579905 w 11483996"/>
              <a:gd name="connsiteY34" fmla="*/ 813287 h 6857998"/>
              <a:gd name="connsiteX35" fmla="*/ 914573 w 11483996"/>
              <a:gd name="connsiteY35" fmla="*/ 786299 h 6857998"/>
              <a:gd name="connsiteX36" fmla="*/ 914573 w 11483996"/>
              <a:gd name="connsiteY36" fmla="*/ 949812 h 6857998"/>
              <a:gd name="connsiteX37" fmla="*/ 954260 w 11483996"/>
              <a:gd name="connsiteY37" fmla="*/ 949812 h 6857998"/>
              <a:gd name="connsiteX38" fmla="*/ 954260 w 11483996"/>
              <a:gd name="connsiteY38" fmla="*/ 786299 h 6857998"/>
              <a:gd name="connsiteX39" fmla="*/ 1750185 w 11483996"/>
              <a:gd name="connsiteY39" fmla="*/ 783125 h 6857998"/>
              <a:gd name="connsiteX40" fmla="*/ 1684895 w 11483996"/>
              <a:gd name="connsiteY40" fmla="*/ 835209 h 6857998"/>
              <a:gd name="connsiteX41" fmla="*/ 1772543 w 11483996"/>
              <a:gd name="connsiteY41" fmla="*/ 904061 h 6857998"/>
              <a:gd name="connsiteX42" fmla="*/ 1745436 w 11483996"/>
              <a:gd name="connsiteY42" fmla="*/ 922606 h 6857998"/>
              <a:gd name="connsiteX43" fmla="*/ 1706856 w 11483996"/>
              <a:gd name="connsiteY43" fmla="*/ 902680 h 6857998"/>
              <a:gd name="connsiteX44" fmla="*/ 1679750 w 11483996"/>
              <a:gd name="connsiteY44" fmla="*/ 927933 h 6857998"/>
              <a:gd name="connsiteX45" fmla="*/ 1743063 w 11483996"/>
              <a:gd name="connsiteY45" fmla="*/ 952988 h 6857998"/>
              <a:gd name="connsiteX46" fmla="*/ 1813102 w 11483996"/>
              <a:gd name="connsiteY46" fmla="*/ 901102 h 6857998"/>
              <a:gd name="connsiteX47" fmla="*/ 1725454 w 11483996"/>
              <a:gd name="connsiteY47" fmla="*/ 832644 h 6857998"/>
              <a:gd name="connsiteX48" fmla="*/ 1749196 w 11483996"/>
              <a:gd name="connsiteY48" fmla="*/ 815480 h 6857998"/>
              <a:gd name="connsiteX49" fmla="*/ 1780852 w 11483996"/>
              <a:gd name="connsiteY49" fmla="*/ 831855 h 6857998"/>
              <a:gd name="connsiteX50" fmla="*/ 1807956 w 11483996"/>
              <a:gd name="connsiteY50" fmla="*/ 807589 h 6857998"/>
              <a:gd name="connsiteX51" fmla="*/ 1750185 w 11483996"/>
              <a:gd name="connsiteY51" fmla="*/ 783125 h 6857998"/>
              <a:gd name="connsiteX52" fmla="*/ 1286248 w 11483996"/>
              <a:gd name="connsiteY52" fmla="*/ 783125 h 6857998"/>
              <a:gd name="connsiteX53" fmla="*/ 1217191 w 11483996"/>
              <a:gd name="connsiteY53" fmla="*/ 808969 h 6857998"/>
              <a:gd name="connsiteX54" fmla="*/ 1238425 w 11483996"/>
              <a:gd name="connsiteY54" fmla="*/ 830276 h 6857998"/>
              <a:gd name="connsiteX55" fmla="*/ 1281882 w 11483996"/>
              <a:gd name="connsiteY55" fmla="*/ 813310 h 6857998"/>
              <a:gd name="connsiteX56" fmla="*/ 1319188 w 11483996"/>
              <a:gd name="connsiteY56" fmla="*/ 843692 h 6857998"/>
              <a:gd name="connsiteX57" fmla="*/ 1319188 w 11483996"/>
              <a:gd name="connsiteY57" fmla="*/ 848032 h 6857998"/>
              <a:gd name="connsiteX58" fmla="*/ 1309068 w 11483996"/>
              <a:gd name="connsiteY58" fmla="*/ 848032 h 6857998"/>
              <a:gd name="connsiteX59" fmla="*/ 1206675 w 11483996"/>
              <a:gd name="connsiteY59" fmla="*/ 904456 h 6857998"/>
              <a:gd name="connsiteX60" fmla="*/ 1266007 w 11483996"/>
              <a:gd name="connsiteY60" fmla="*/ 952988 h 6857998"/>
              <a:gd name="connsiteX61" fmla="*/ 1318196 w 11483996"/>
              <a:gd name="connsiteY61" fmla="*/ 926749 h 6857998"/>
              <a:gd name="connsiteX62" fmla="*/ 1319188 w 11483996"/>
              <a:gd name="connsiteY62" fmla="*/ 926749 h 6857998"/>
              <a:gd name="connsiteX63" fmla="*/ 1319188 w 11483996"/>
              <a:gd name="connsiteY63" fmla="*/ 948845 h 6857998"/>
              <a:gd name="connsiteX64" fmla="*/ 1355899 w 11483996"/>
              <a:gd name="connsiteY64" fmla="*/ 948845 h 6857998"/>
              <a:gd name="connsiteX65" fmla="*/ 1355899 w 11483996"/>
              <a:gd name="connsiteY65" fmla="*/ 855923 h 6857998"/>
              <a:gd name="connsiteX66" fmla="*/ 1286248 w 11483996"/>
              <a:gd name="connsiteY66" fmla="*/ 783125 h 6857998"/>
              <a:gd name="connsiteX67" fmla="*/ 1486343 w 11483996"/>
              <a:gd name="connsiteY67" fmla="*/ 783125 h 6857998"/>
              <a:gd name="connsiteX68" fmla="*/ 1436495 w 11483996"/>
              <a:gd name="connsiteY68" fmla="*/ 812494 h 6857998"/>
              <a:gd name="connsiteX69" fmla="*/ 1435703 w 11483996"/>
              <a:gd name="connsiteY69" fmla="*/ 812494 h 6857998"/>
              <a:gd name="connsiteX70" fmla="*/ 1435703 w 11483996"/>
              <a:gd name="connsiteY70" fmla="*/ 787094 h 6857998"/>
              <a:gd name="connsiteX71" fmla="*/ 1397174 w 11483996"/>
              <a:gd name="connsiteY71" fmla="*/ 787094 h 6857998"/>
              <a:gd name="connsiteX72" fmla="*/ 1397174 w 11483996"/>
              <a:gd name="connsiteY72" fmla="*/ 949813 h 6857998"/>
              <a:gd name="connsiteX73" fmla="*/ 1437885 w 11483996"/>
              <a:gd name="connsiteY73" fmla="*/ 949813 h 6857998"/>
              <a:gd name="connsiteX74" fmla="*/ 1437885 w 11483996"/>
              <a:gd name="connsiteY74" fmla="*/ 861111 h 6857998"/>
              <a:gd name="connsiteX75" fmla="*/ 1475222 w 11483996"/>
              <a:gd name="connsiteY75" fmla="*/ 819638 h 6857998"/>
              <a:gd name="connsiteX76" fmla="*/ 1503025 w 11483996"/>
              <a:gd name="connsiteY76" fmla="*/ 852975 h 6857998"/>
              <a:gd name="connsiteX77" fmla="*/ 1503025 w 11483996"/>
              <a:gd name="connsiteY77" fmla="*/ 949813 h 6857998"/>
              <a:gd name="connsiteX78" fmla="*/ 1543737 w 11483996"/>
              <a:gd name="connsiteY78" fmla="*/ 949813 h 6857998"/>
              <a:gd name="connsiteX79" fmla="*/ 1543737 w 11483996"/>
              <a:gd name="connsiteY79" fmla="*/ 861706 h 6857998"/>
              <a:gd name="connsiteX80" fmla="*/ 1578689 w 11483996"/>
              <a:gd name="connsiteY80" fmla="*/ 819638 h 6857998"/>
              <a:gd name="connsiteX81" fmla="*/ 1608877 w 11483996"/>
              <a:gd name="connsiteY81" fmla="*/ 857738 h 6857998"/>
              <a:gd name="connsiteX82" fmla="*/ 1608877 w 11483996"/>
              <a:gd name="connsiteY82" fmla="*/ 949813 h 6857998"/>
              <a:gd name="connsiteX83" fmla="*/ 1649588 w 11483996"/>
              <a:gd name="connsiteY83" fmla="*/ 949813 h 6857998"/>
              <a:gd name="connsiteX84" fmla="*/ 1649588 w 11483996"/>
              <a:gd name="connsiteY84" fmla="*/ 852975 h 6857998"/>
              <a:gd name="connsiteX85" fmla="*/ 1590804 w 11483996"/>
              <a:gd name="connsiteY85" fmla="*/ 783125 h 6857998"/>
              <a:gd name="connsiteX86" fmla="*/ 1537183 w 11483996"/>
              <a:gd name="connsiteY86" fmla="*/ 813288 h 6857998"/>
              <a:gd name="connsiteX87" fmla="*/ 1486343 w 11483996"/>
              <a:gd name="connsiteY87" fmla="*/ 783125 h 6857998"/>
              <a:gd name="connsiteX88" fmla="*/ 2052522 w 11483996"/>
              <a:gd name="connsiteY88" fmla="*/ 783125 h 6857998"/>
              <a:gd name="connsiteX89" fmla="*/ 1963912 w 11483996"/>
              <a:gd name="connsiteY89" fmla="*/ 867958 h 6857998"/>
              <a:gd name="connsiteX90" fmla="*/ 2052522 w 11483996"/>
              <a:gd name="connsiteY90" fmla="*/ 952988 h 6857998"/>
              <a:gd name="connsiteX91" fmla="*/ 2121462 w 11483996"/>
              <a:gd name="connsiteY91" fmla="*/ 920633 h 6857998"/>
              <a:gd name="connsiteX92" fmla="*/ 2092258 w 11483996"/>
              <a:gd name="connsiteY92" fmla="*/ 898734 h 6857998"/>
              <a:gd name="connsiteX93" fmla="*/ 2048548 w 11483996"/>
              <a:gd name="connsiteY93" fmla="*/ 920633 h 6857998"/>
              <a:gd name="connsiteX94" fmla="*/ 2004641 w 11483996"/>
              <a:gd name="connsiteY94" fmla="*/ 882162 h 6857998"/>
              <a:gd name="connsiteX95" fmla="*/ 2129011 w 11483996"/>
              <a:gd name="connsiteY95" fmla="*/ 882162 h 6857998"/>
              <a:gd name="connsiteX96" fmla="*/ 2129011 w 11483996"/>
              <a:gd name="connsiteY96" fmla="*/ 871114 h 6857998"/>
              <a:gd name="connsiteX97" fmla="*/ 2052522 w 11483996"/>
              <a:gd name="connsiteY97" fmla="*/ 783125 h 6857998"/>
              <a:gd name="connsiteX98" fmla="*/ 2569146 w 11483996"/>
              <a:gd name="connsiteY98" fmla="*/ 783125 h 6857998"/>
              <a:gd name="connsiteX99" fmla="*/ 2499891 w 11483996"/>
              <a:gd name="connsiteY99" fmla="*/ 808969 h 6857998"/>
              <a:gd name="connsiteX100" fmla="*/ 2521323 w 11483996"/>
              <a:gd name="connsiteY100" fmla="*/ 830276 h 6857998"/>
              <a:gd name="connsiteX101" fmla="*/ 2564582 w 11483996"/>
              <a:gd name="connsiteY101" fmla="*/ 813310 h 6857998"/>
              <a:gd name="connsiteX102" fmla="*/ 2601888 w 11483996"/>
              <a:gd name="connsiteY102" fmla="*/ 843692 h 6857998"/>
              <a:gd name="connsiteX103" fmla="*/ 2601888 w 11483996"/>
              <a:gd name="connsiteY103" fmla="*/ 848032 h 6857998"/>
              <a:gd name="connsiteX104" fmla="*/ 2591768 w 11483996"/>
              <a:gd name="connsiteY104" fmla="*/ 848032 h 6857998"/>
              <a:gd name="connsiteX105" fmla="*/ 2489374 w 11483996"/>
              <a:gd name="connsiteY105" fmla="*/ 904456 h 6857998"/>
              <a:gd name="connsiteX106" fmla="*/ 2548707 w 11483996"/>
              <a:gd name="connsiteY106" fmla="*/ 952988 h 6857998"/>
              <a:gd name="connsiteX107" fmla="*/ 2600896 w 11483996"/>
              <a:gd name="connsiteY107" fmla="*/ 926749 h 6857998"/>
              <a:gd name="connsiteX108" fmla="*/ 2601888 w 11483996"/>
              <a:gd name="connsiteY108" fmla="*/ 926749 h 6857998"/>
              <a:gd name="connsiteX109" fmla="*/ 2601888 w 11483996"/>
              <a:gd name="connsiteY109" fmla="*/ 948845 h 6857998"/>
              <a:gd name="connsiteX110" fmla="*/ 2638599 w 11483996"/>
              <a:gd name="connsiteY110" fmla="*/ 948845 h 6857998"/>
              <a:gd name="connsiteX111" fmla="*/ 2638599 w 11483996"/>
              <a:gd name="connsiteY111" fmla="*/ 855923 h 6857998"/>
              <a:gd name="connsiteX112" fmla="*/ 2569146 w 11483996"/>
              <a:gd name="connsiteY112" fmla="*/ 783125 h 6857998"/>
              <a:gd name="connsiteX113" fmla="*/ 2254116 w 11483996"/>
              <a:gd name="connsiteY113" fmla="*/ 783125 h 6857998"/>
              <a:gd name="connsiteX114" fmla="*/ 2205527 w 11483996"/>
              <a:gd name="connsiteY114" fmla="*/ 812890 h 6857998"/>
              <a:gd name="connsiteX115" fmla="*/ 2204928 w 11483996"/>
              <a:gd name="connsiteY115" fmla="*/ 812890 h 6857998"/>
              <a:gd name="connsiteX116" fmla="*/ 2204928 w 11483996"/>
              <a:gd name="connsiteY116" fmla="*/ 787093 h 6857998"/>
              <a:gd name="connsiteX117" fmla="*/ 2163937 w 11483996"/>
              <a:gd name="connsiteY117" fmla="*/ 787093 h 6857998"/>
              <a:gd name="connsiteX118" fmla="*/ 2163937 w 11483996"/>
              <a:gd name="connsiteY118" fmla="*/ 949813 h 6857998"/>
              <a:gd name="connsiteX119" fmla="*/ 2204928 w 11483996"/>
              <a:gd name="connsiteY119" fmla="*/ 949813 h 6857998"/>
              <a:gd name="connsiteX120" fmla="*/ 2204928 w 11483996"/>
              <a:gd name="connsiteY120" fmla="*/ 862698 h 6857998"/>
              <a:gd name="connsiteX121" fmla="*/ 2248917 w 11483996"/>
              <a:gd name="connsiteY121" fmla="*/ 821622 h 6857998"/>
              <a:gd name="connsiteX122" fmla="*/ 2268713 w 11483996"/>
              <a:gd name="connsiteY122" fmla="*/ 824797 h 6857998"/>
              <a:gd name="connsiteX123" fmla="*/ 2268713 w 11483996"/>
              <a:gd name="connsiteY123" fmla="*/ 785307 h 6857998"/>
              <a:gd name="connsiteX124" fmla="*/ 2254116 w 11483996"/>
              <a:gd name="connsiteY124" fmla="*/ 783125 h 6857998"/>
              <a:gd name="connsiteX125" fmla="*/ 2770070 w 11483996"/>
              <a:gd name="connsiteY125" fmla="*/ 783125 h 6857998"/>
              <a:gd name="connsiteX126" fmla="*/ 2720536 w 11483996"/>
              <a:gd name="connsiteY126" fmla="*/ 812493 h 6857998"/>
              <a:gd name="connsiteX127" fmla="*/ 2719944 w 11483996"/>
              <a:gd name="connsiteY127" fmla="*/ 812493 h 6857998"/>
              <a:gd name="connsiteX128" fmla="*/ 2719944 w 11483996"/>
              <a:gd name="connsiteY128" fmla="*/ 787093 h 6857998"/>
              <a:gd name="connsiteX129" fmla="*/ 2681461 w 11483996"/>
              <a:gd name="connsiteY129" fmla="*/ 787093 h 6857998"/>
              <a:gd name="connsiteX130" fmla="*/ 2681461 w 11483996"/>
              <a:gd name="connsiteY130" fmla="*/ 949812 h 6857998"/>
              <a:gd name="connsiteX131" fmla="*/ 2721918 w 11483996"/>
              <a:gd name="connsiteY131" fmla="*/ 949812 h 6857998"/>
              <a:gd name="connsiteX132" fmla="*/ 2721918 w 11483996"/>
              <a:gd name="connsiteY132" fmla="*/ 861111 h 6857998"/>
              <a:gd name="connsiteX133" fmla="*/ 2759018 w 11483996"/>
              <a:gd name="connsiteY133" fmla="*/ 819637 h 6857998"/>
              <a:gd name="connsiteX134" fmla="*/ 2786646 w 11483996"/>
              <a:gd name="connsiteY134" fmla="*/ 852975 h 6857998"/>
              <a:gd name="connsiteX135" fmla="*/ 2786646 w 11483996"/>
              <a:gd name="connsiteY135" fmla="*/ 949812 h 6857998"/>
              <a:gd name="connsiteX136" fmla="*/ 2827102 w 11483996"/>
              <a:gd name="connsiteY136" fmla="*/ 949812 h 6857998"/>
              <a:gd name="connsiteX137" fmla="*/ 2827102 w 11483996"/>
              <a:gd name="connsiteY137" fmla="*/ 861706 h 6857998"/>
              <a:gd name="connsiteX138" fmla="*/ 2861835 w 11483996"/>
              <a:gd name="connsiteY138" fmla="*/ 819637 h 6857998"/>
              <a:gd name="connsiteX139" fmla="*/ 2891831 w 11483996"/>
              <a:gd name="connsiteY139" fmla="*/ 857737 h 6857998"/>
              <a:gd name="connsiteX140" fmla="*/ 2891831 w 11483996"/>
              <a:gd name="connsiteY140" fmla="*/ 949812 h 6857998"/>
              <a:gd name="connsiteX141" fmla="*/ 2932286 w 11483996"/>
              <a:gd name="connsiteY141" fmla="*/ 949812 h 6857998"/>
              <a:gd name="connsiteX142" fmla="*/ 2932286 w 11483996"/>
              <a:gd name="connsiteY142" fmla="*/ 852975 h 6857998"/>
              <a:gd name="connsiteX143" fmla="*/ 2874070 w 11483996"/>
              <a:gd name="connsiteY143" fmla="*/ 783125 h 6857998"/>
              <a:gd name="connsiteX144" fmla="*/ 2820787 w 11483996"/>
              <a:gd name="connsiteY144" fmla="*/ 813287 h 6857998"/>
              <a:gd name="connsiteX145" fmla="*/ 2770070 w 11483996"/>
              <a:gd name="connsiteY145" fmla="*/ 783125 h 6857998"/>
              <a:gd name="connsiteX146" fmla="*/ 585671 w 11483996"/>
              <a:gd name="connsiteY146" fmla="*/ 783124 h 6857998"/>
              <a:gd name="connsiteX147" fmla="*/ 497061 w 11483996"/>
              <a:gd name="connsiteY147" fmla="*/ 867957 h 6857998"/>
              <a:gd name="connsiteX148" fmla="*/ 585671 w 11483996"/>
              <a:gd name="connsiteY148" fmla="*/ 952987 h 6857998"/>
              <a:gd name="connsiteX149" fmla="*/ 654611 w 11483996"/>
              <a:gd name="connsiteY149" fmla="*/ 920632 h 6857998"/>
              <a:gd name="connsiteX150" fmla="*/ 625406 w 11483996"/>
              <a:gd name="connsiteY150" fmla="*/ 898733 h 6857998"/>
              <a:gd name="connsiteX151" fmla="*/ 581697 w 11483996"/>
              <a:gd name="connsiteY151" fmla="*/ 920632 h 6857998"/>
              <a:gd name="connsiteX152" fmla="*/ 537790 w 11483996"/>
              <a:gd name="connsiteY152" fmla="*/ 882161 h 6857998"/>
              <a:gd name="connsiteX153" fmla="*/ 662161 w 11483996"/>
              <a:gd name="connsiteY153" fmla="*/ 882161 h 6857998"/>
              <a:gd name="connsiteX154" fmla="*/ 662161 w 11483996"/>
              <a:gd name="connsiteY154" fmla="*/ 871113 h 6857998"/>
              <a:gd name="connsiteX155" fmla="*/ 585671 w 11483996"/>
              <a:gd name="connsiteY155" fmla="*/ 783124 h 6857998"/>
              <a:gd name="connsiteX156" fmla="*/ 772236 w 11483996"/>
              <a:gd name="connsiteY156" fmla="*/ 783124 h 6857998"/>
              <a:gd name="connsiteX157" fmla="*/ 692323 w 11483996"/>
              <a:gd name="connsiteY157" fmla="*/ 868248 h 6857998"/>
              <a:gd name="connsiteX158" fmla="*/ 773025 w 11483996"/>
              <a:gd name="connsiteY158" fmla="*/ 951589 h 6857998"/>
              <a:gd name="connsiteX159" fmla="*/ 825906 w 11483996"/>
              <a:gd name="connsiteY159" fmla="*/ 927834 h 6857998"/>
              <a:gd name="connsiteX160" fmla="*/ 826498 w 11483996"/>
              <a:gd name="connsiteY160" fmla="*/ 927834 h 6857998"/>
              <a:gd name="connsiteX161" fmla="*/ 826498 w 11483996"/>
              <a:gd name="connsiteY161" fmla="*/ 939712 h 6857998"/>
              <a:gd name="connsiteX162" fmla="*/ 775393 w 11483996"/>
              <a:gd name="connsiteY162" fmla="*/ 994151 h 6857998"/>
              <a:gd name="connsiteX163" fmla="*/ 719553 w 11483996"/>
              <a:gd name="connsiteY163" fmla="*/ 970792 h 6857998"/>
              <a:gd name="connsiteX164" fmla="*/ 695283 w 11483996"/>
              <a:gd name="connsiteY164" fmla="*/ 1004049 h 6857998"/>
              <a:gd name="connsiteX165" fmla="*/ 775591 w 11483996"/>
              <a:gd name="connsiteY165" fmla="*/ 1030774 h 6857998"/>
              <a:gd name="connsiteX166" fmla="*/ 866948 w 11483996"/>
              <a:gd name="connsiteY166" fmla="*/ 934961 h 6857998"/>
              <a:gd name="connsiteX167" fmla="*/ 866948 w 11483996"/>
              <a:gd name="connsiteY167" fmla="*/ 787083 h 6857998"/>
              <a:gd name="connsiteX168" fmla="*/ 828669 w 11483996"/>
              <a:gd name="connsiteY168" fmla="*/ 787083 h 6857998"/>
              <a:gd name="connsiteX169" fmla="*/ 828669 w 11483996"/>
              <a:gd name="connsiteY169" fmla="*/ 811433 h 6857998"/>
              <a:gd name="connsiteX170" fmla="*/ 827879 w 11483996"/>
              <a:gd name="connsiteY170" fmla="*/ 811433 h 6857998"/>
              <a:gd name="connsiteX171" fmla="*/ 772236 w 11483996"/>
              <a:gd name="connsiteY171" fmla="*/ 783124 h 6857998"/>
              <a:gd name="connsiteX172" fmla="*/ 469764 w 11483996"/>
              <a:gd name="connsiteY172" fmla="*/ 783124 h 6857998"/>
              <a:gd name="connsiteX173" fmla="*/ 421176 w 11483996"/>
              <a:gd name="connsiteY173" fmla="*/ 812890 h 6857998"/>
              <a:gd name="connsiteX174" fmla="*/ 420576 w 11483996"/>
              <a:gd name="connsiteY174" fmla="*/ 812890 h 6857998"/>
              <a:gd name="connsiteX175" fmla="*/ 420576 w 11483996"/>
              <a:gd name="connsiteY175" fmla="*/ 787093 h 6857998"/>
              <a:gd name="connsiteX176" fmla="*/ 379586 w 11483996"/>
              <a:gd name="connsiteY176" fmla="*/ 787093 h 6857998"/>
              <a:gd name="connsiteX177" fmla="*/ 379586 w 11483996"/>
              <a:gd name="connsiteY177" fmla="*/ 949812 h 6857998"/>
              <a:gd name="connsiteX178" fmla="*/ 420576 w 11483996"/>
              <a:gd name="connsiteY178" fmla="*/ 949812 h 6857998"/>
              <a:gd name="connsiteX179" fmla="*/ 420576 w 11483996"/>
              <a:gd name="connsiteY179" fmla="*/ 862698 h 6857998"/>
              <a:gd name="connsiteX180" fmla="*/ 464566 w 11483996"/>
              <a:gd name="connsiteY180" fmla="*/ 821621 h 6857998"/>
              <a:gd name="connsiteX181" fmla="*/ 484361 w 11483996"/>
              <a:gd name="connsiteY181" fmla="*/ 824796 h 6857998"/>
              <a:gd name="connsiteX182" fmla="*/ 484361 w 11483996"/>
              <a:gd name="connsiteY182" fmla="*/ 785307 h 6857998"/>
              <a:gd name="connsiteX183" fmla="*/ 469764 w 11483996"/>
              <a:gd name="connsiteY183" fmla="*/ 783124 h 6857998"/>
              <a:gd name="connsiteX184" fmla="*/ 1082053 w 11483996"/>
              <a:gd name="connsiteY184" fmla="*/ 783122 h 6857998"/>
              <a:gd name="connsiteX185" fmla="*/ 993946 w 11483996"/>
              <a:gd name="connsiteY185" fmla="*/ 868054 h 6857998"/>
              <a:gd name="connsiteX186" fmla="*/ 1082053 w 11483996"/>
              <a:gd name="connsiteY186" fmla="*/ 952986 h 6857998"/>
              <a:gd name="connsiteX187" fmla="*/ 1170160 w 11483996"/>
              <a:gd name="connsiteY187" fmla="*/ 868054 h 6857998"/>
              <a:gd name="connsiteX188" fmla="*/ 1082053 w 11483996"/>
              <a:gd name="connsiteY188" fmla="*/ 783122 h 6857998"/>
              <a:gd name="connsiteX189" fmla="*/ 1859337 w 11483996"/>
              <a:gd name="connsiteY189" fmla="*/ 740263 h 6857998"/>
              <a:gd name="connsiteX190" fmla="*/ 1859337 w 11483996"/>
              <a:gd name="connsiteY190" fmla="*/ 787031 h 6857998"/>
              <a:gd name="connsiteX191" fmla="*/ 1825802 w 11483996"/>
              <a:gd name="connsiteY191" fmla="*/ 787031 h 6857998"/>
              <a:gd name="connsiteX192" fmla="*/ 1825802 w 11483996"/>
              <a:gd name="connsiteY192" fmla="*/ 821367 h 6857998"/>
              <a:gd name="connsiteX193" fmla="*/ 1859337 w 11483996"/>
              <a:gd name="connsiteY193" fmla="*/ 821367 h 6857998"/>
              <a:gd name="connsiteX194" fmla="*/ 1859337 w 11483996"/>
              <a:gd name="connsiteY194" fmla="*/ 895564 h 6857998"/>
              <a:gd name="connsiteX195" fmla="*/ 1912716 w 11483996"/>
              <a:gd name="connsiteY195" fmla="*/ 952988 h 6857998"/>
              <a:gd name="connsiteX196" fmla="*/ 1944864 w 11483996"/>
              <a:gd name="connsiteY196" fmla="*/ 947660 h 6857998"/>
              <a:gd name="connsiteX197" fmla="*/ 1944864 w 11483996"/>
              <a:gd name="connsiteY197" fmla="*/ 913522 h 6857998"/>
              <a:gd name="connsiteX198" fmla="*/ 1922835 w 11483996"/>
              <a:gd name="connsiteY198" fmla="*/ 918652 h 6857998"/>
              <a:gd name="connsiteX199" fmla="*/ 1900017 w 11483996"/>
              <a:gd name="connsiteY199" fmla="*/ 892210 h 6857998"/>
              <a:gd name="connsiteX200" fmla="*/ 1900017 w 11483996"/>
              <a:gd name="connsiteY200" fmla="*/ 821367 h 6857998"/>
              <a:gd name="connsiteX201" fmla="*/ 1944864 w 11483996"/>
              <a:gd name="connsiteY201" fmla="*/ 821367 h 6857998"/>
              <a:gd name="connsiteX202" fmla="*/ 1944864 w 11483996"/>
              <a:gd name="connsiteY202" fmla="*/ 787031 h 6857998"/>
              <a:gd name="connsiteX203" fmla="*/ 1900017 w 11483996"/>
              <a:gd name="connsiteY203" fmla="*/ 787031 h 6857998"/>
              <a:gd name="connsiteX204" fmla="*/ 1900017 w 11483996"/>
              <a:gd name="connsiteY204" fmla="*/ 740263 h 6857998"/>
              <a:gd name="connsiteX205" fmla="*/ 1859337 w 11483996"/>
              <a:gd name="connsiteY205" fmla="*/ 740263 h 6857998"/>
              <a:gd name="connsiteX206" fmla="*/ 934117 w 11483996"/>
              <a:gd name="connsiteY206" fmla="*/ 706923 h 6857998"/>
              <a:gd name="connsiteX207" fmla="*/ 908221 w 11483996"/>
              <a:gd name="connsiteY207" fmla="*/ 731430 h 6857998"/>
              <a:gd name="connsiteX208" fmla="*/ 934117 w 11483996"/>
              <a:gd name="connsiteY208" fmla="*/ 756136 h 6857998"/>
              <a:gd name="connsiteX209" fmla="*/ 960609 w 11483996"/>
              <a:gd name="connsiteY209" fmla="*/ 731430 h 6857998"/>
              <a:gd name="connsiteX210" fmla="*/ 934117 w 11483996"/>
              <a:gd name="connsiteY210" fmla="*/ 706923 h 6857998"/>
              <a:gd name="connsiteX211" fmla="*/ 2413632 w 11483996"/>
              <a:gd name="connsiteY211" fmla="*/ 692638 h 6857998"/>
              <a:gd name="connsiteX212" fmla="*/ 2413632 w 11483996"/>
              <a:gd name="connsiteY212" fmla="*/ 806851 h 6857998"/>
              <a:gd name="connsiteX213" fmla="*/ 2412637 w 11483996"/>
              <a:gd name="connsiteY213" fmla="*/ 806851 h 6857998"/>
              <a:gd name="connsiteX214" fmla="*/ 2357085 w 11483996"/>
              <a:gd name="connsiteY214" fmla="*/ 782263 h 6857998"/>
              <a:gd name="connsiteX215" fmla="*/ 2278236 w 11483996"/>
              <a:gd name="connsiteY215" fmla="*/ 867527 h 6857998"/>
              <a:gd name="connsiteX216" fmla="*/ 2358877 w 11483996"/>
              <a:gd name="connsiteY216" fmla="*/ 952988 h 6857998"/>
              <a:gd name="connsiteX217" fmla="*/ 2415026 w 11483996"/>
              <a:gd name="connsiteY217" fmla="*/ 924435 h 6857998"/>
              <a:gd name="connsiteX218" fmla="*/ 2415624 w 11483996"/>
              <a:gd name="connsiteY218" fmla="*/ 924435 h 6857998"/>
              <a:gd name="connsiteX219" fmla="*/ 2415624 w 11483996"/>
              <a:gd name="connsiteY219" fmla="*/ 948824 h 6857998"/>
              <a:gd name="connsiteX220" fmla="*/ 2454450 w 11483996"/>
              <a:gd name="connsiteY220" fmla="*/ 948824 h 6857998"/>
              <a:gd name="connsiteX221" fmla="*/ 2454450 w 11483996"/>
              <a:gd name="connsiteY221" fmla="*/ 692638 h 6857998"/>
              <a:gd name="connsiteX222" fmla="*/ 2413632 w 11483996"/>
              <a:gd name="connsiteY222" fmla="*/ 692638 h 6857998"/>
              <a:gd name="connsiteX223" fmla="*/ 1201910 w 11483996"/>
              <a:gd name="connsiteY223" fmla="*/ 492612 h 6857998"/>
              <a:gd name="connsiteX224" fmla="*/ 1249535 w 11483996"/>
              <a:gd name="connsiteY224" fmla="*/ 541825 h 6857998"/>
              <a:gd name="connsiteX225" fmla="*/ 1201910 w 11483996"/>
              <a:gd name="connsiteY225" fmla="*/ 591038 h 6857998"/>
              <a:gd name="connsiteX226" fmla="*/ 1154285 w 11483996"/>
              <a:gd name="connsiteY226" fmla="*/ 541825 h 6857998"/>
              <a:gd name="connsiteX227" fmla="*/ 1201910 w 11483996"/>
              <a:gd name="connsiteY227" fmla="*/ 492612 h 6857998"/>
              <a:gd name="connsiteX228" fmla="*/ 1622596 w 11483996"/>
              <a:gd name="connsiteY228" fmla="*/ 492612 h 6857998"/>
              <a:gd name="connsiteX229" fmla="*/ 1670221 w 11483996"/>
              <a:gd name="connsiteY229" fmla="*/ 541825 h 6857998"/>
              <a:gd name="connsiteX230" fmla="*/ 1622596 w 11483996"/>
              <a:gd name="connsiteY230" fmla="*/ 591038 h 6857998"/>
              <a:gd name="connsiteX231" fmla="*/ 1574971 w 11483996"/>
              <a:gd name="connsiteY231" fmla="*/ 541825 h 6857998"/>
              <a:gd name="connsiteX232" fmla="*/ 1622596 w 11483996"/>
              <a:gd name="connsiteY232" fmla="*/ 492612 h 6857998"/>
              <a:gd name="connsiteX233" fmla="*/ 1828973 w 11483996"/>
              <a:gd name="connsiteY233" fmla="*/ 492612 h 6857998"/>
              <a:gd name="connsiteX234" fmla="*/ 1876597 w 11483996"/>
              <a:gd name="connsiteY234" fmla="*/ 541825 h 6857998"/>
              <a:gd name="connsiteX235" fmla="*/ 1828973 w 11483996"/>
              <a:gd name="connsiteY235" fmla="*/ 591038 h 6857998"/>
              <a:gd name="connsiteX236" fmla="*/ 1781347 w 11483996"/>
              <a:gd name="connsiteY236" fmla="*/ 541825 h 6857998"/>
              <a:gd name="connsiteX237" fmla="*/ 1828973 w 11483996"/>
              <a:gd name="connsiteY237" fmla="*/ 492612 h 6857998"/>
              <a:gd name="connsiteX238" fmla="*/ 1416222 w 11483996"/>
              <a:gd name="connsiteY238" fmla="*/ 492611 h 6857998"/>
              <a:gd name="connsiteX239" fmla="*/ 1463847 w 11483996"/>
              <a:gd name="connsiteY239" fmla="*/ 541824 h 6857998"/>
              <a:gd name="connsiteX240" fmla="*/ 1416222 w 11483996"/>
              <a:gd name="connsiteY240" fmla="*/ 591037 h 6857998"/>
              <a:gd name="connsiteX241" fmla="*/ 1368596 w 11483996"/>
              <a:gd name="connsiteY241" fmla="*/ 541824 h 6857998"/>
              <a:gd name="connsiteX242" fmla="*/ 1416222 w 11483996"/>
              <a:gd name="connsiteY242" fmla="*/ 492611 h 6857998"/>
              <a:gd name="connsiteX243" fmla="*/ 749081 w 11483996"/>
              <a:gd name="connsiteY243" fmla="*/ 486262 h 6857998"/>
              <a:gd name="connsiteX244" fmla="*/ 790749 w 11483996"/>
              <a:gd name="connsiteY244" fmla="*/ 525950 h 6857998"/>
              <a:gd name="connsiteX245" fmla="*/ 706611 w 11483996"/>
              <a:gd name="connsiteY245" fmla="*/ 525950 h 6857998"/>
              <a:gd name="connsiteX246" fmla="*/ 749081 w 11483996"/>
              <a:gd name="connsiteY246" fmla="*/ 486262 h 6857998"/>
              <a:gd name="connsiteX247" fmla="*/ 754787 w 11483996"/>
              <a:gd name="connsiteY247" fmla="*/ 456099 h 6857998"/>
              <a:gd name="connsiteX248" fmla="*/ 666923 w 11483996"/>
              <a:gd name="connsiteY248" fmla="*/ 541924 h 6857998"/>
              <a:gd name="connsiteX249" fmla="*/ 754787 w 11483996"/>
              <a:gd name="connsiteY249" fmla="*/ 627549 h 6857998"/>
              <a:gd name="connsiteX250" fmla="*/ 823147 w 11483996"/>
              <a:gd name="connsiteY250" fmla="*/ 594892 h 6857998"/>
              <a:gd name="connsiteX251" fmla="*/ 794187 w 11483996"/>
              <a:gd name="connsiteY251" fmla="*/ 572789 h 6857998"/>
              <a:gd name="connsiteX252" fmla="*/ 750650 w 11483996"/>
              <a:gd name="connsiteY252" fmla="*/ 594892 h 6857998"/>
              <a:gd name="connsiteX253" fmla="*/ 707309 w 11483996"/>
              <a:gd name="connsiteY253" fmla="*/ 556261 h 6857998"/>
              <a:gd name="connsiteX254" fmla="*/ 830436 w 11483996"/>
              <a:gd name="connsiteY254" fmla="*/ 556261 h 6857998"/>
              <a:gd name="connsiteX255" fmla="*/ 830436 w 11483996"/>
              <a:gd name="connsiteY255" fmla="*/ 544911 h 6857998"/>
              <a:gd name="connsiteX256" fmla="*/ 754787 w 11483996"/>
              <a:gd name="connsiteY256" fmla="*/ 456099 h 6857998"/>
              <a:gd name="connsiteX257" fmla="*/ 467295 w 11483996"/>
              <a:gd name="connsiteY257" fmla="*/ 456099 h 6857998"/>
              <a:gd name="connsiteX258" fmla="*/ 417289 w 11483996"/>
              <a:gd name="connsiteY258" fmla="*/ 485631 h 6857998"/>
              <a:gd name="connsiteX259" fmla="*/ 416693 w 11483996"/>
              <a:gd name="connsiteY259" fmla="*/ 485631 h 6857998"/>
              <a:gd name="connsiteX260" fmla="*/ 416693 w 11483996"/>
              <a:gd name="connsiteY260" fmla="*/ 460261 h 6857998"/>
              <a:gd name="connsiteX261" fmla="*/ 377998 w 11483996"/>
              <a:gd name="connsiteY261" fmla="*/ 460261 h 6857998"/>
              <a:gd name="connsiteX262" fmla="*/ 377998 w 11483996"/>
              <a:gd name="connsiteY262" fmla="*/ 622787 h 6857998"/>
              <a:gd name="connsiteX263" fmla="*/ 418678 w 11483996"/>
              <a:gd name="connsiteY263" fmla="*/ 622787 h 6857998"/>
              <a:gd name="connsiteX264" fmla="*/ 418678 w 11483996"/>
              <a:gd name="connsiteY264" fmla="*/ 533992 h 6857998"/>
              <a:gd name="connsiteX265" fmla="*/ 455984 w 11483996"/>
              <a:gd name="connsiteY265" fmla="*/ 492767 h 6857998"/>
              <a:gd name="connsiteX266" fmla="*/ 483765 w 11483996"/>
              <a:gd name="connsiteY266" fmla="*/ 525866 h 6857998"/>
              <a:gd name="connsiteX267" fmla="*/ 483765 w 11483996"/>
              <a:gd name="connsiteY267" fmla="*/ 622787 h 6857998"/>
              <a:gd name="connsiteX268" fmla="*/ 524643 w 11483996"/>
              <a:gd name="connsiteY268" fmla="*/ 622787 h 6857998"/>
              <a:gd name="connsiteX269" fmla="*/ 524643 w 11483996"/>
              <a:gd name="connsiteY269" fmla="*/ 534785 h 6857998"/>
              <a:gd name="connsiteX270" fmla="*/ 559568 w 11483996"/>
              <a:gd name="connsiteY270" fmla="*/ 492767 h 6857998"/>
              <a:gd name="connsiteX271" fmla="*/ 589731 w 11483996"/>
              <a:gd name="connsiteY271" fmla="*/ 530623 h 6857998"/>
              <a:gd name="connsiteX272" fmla="*/ 589731 w 11483996"/>
              <a:gd name="connsiteY272" fmla="*/ 622787 h 6857998"/>
              <a:gd name="connsiteX273" fmla="*/ 630411 w 11483996"/>
              <a:gd name="connsiteY273" fmla="*/ 622787 h 6857998"/>
              <a:gd name="connsiteX274" fmla="*/ 630411 w 11483996"/>
              <a:gd name="connsiteY274" fmla="*/ 525866 h 6857998"/>
              <a:gd name="connsiteX275" fmla="*/ 571673 w 11483996"/>
              <a:gd name="connsiteY275" fmla="*/ 456099 h 6857998"/>
              <a:gd name="connsiteX276" fmla="*/ 518095 w 11483996"/>
              <a:gd name="connsiteY276" fmla="*/ 486226 h 6857998"/>
              <a:gd name="connsiteX277" fmla="*/ 467295 w 11483996"/>
              <a:gd name="connsiteY277" fmla="*/ 456099 h 6857998"/>
              <a:gd name="connsiteX278" fmla="*/ 1087129 w 11483996"/>
              <a:gd name="connsiteY278" fmla="*/ 456099 h 6857998"/>
              <a:gd name="connsiteX279" fmla="*/ 1038833 w 11483996"/>
              <a:gd name="connsiteY279" fmla="*/ 485829 h 6857998"/>
              <a:gd name="connsiteX280" fmla="*/ 1038035 w 11483996"/>
              <a:gd name="connsiteY280" fmla="*/ 485829 h 6857998"/>
              <a:gd name="connsiteX281" fmla="*/ 1038035 w 11483996"/>
              <a:gd name="connsiteY281" fmla="*/ 460261 h 6857998"/>
              <a:gd name="connsiteX282" fmla="*/ 997122 w 11483996"/>
              <a:gd name="connsiteY282" fmla="*/ 460261 h 6857998"/>
              <a:gd name="connsiteX283" fmla="*/ 997122 w 11483996"/>
              <a:gd name="connsiteY283" fmla="*/ 622787 h 6857998"/>
              <a:gd name="connsiteX284" fmla="*/ 1038035 w 11483996"/>
              <a:gd name="connsiteY284" fmla="*/ 622787 h 6857998"/>
              <a:gd name="connsiteX285" fmla="*/ 1038035 w 11483996"/>
              <a:gd name="connsiteY285" fmla="*/ 535776 h 6857998"/>
              <a:gd name="connsiteX286" fmla="*/ 1082140 w 11483996"/>
              <a:gd name="connsiteY286" fmla="*/ 494748 h 6857998"/>
              <a:gd name="connsiteX287" fmla="*/ 1101897 w 11483996"/>
              <a:gd name="connsiteY287" fmla="*/ 497721 h 6857998"/>
              <a:gd name="connsiteX288" fmla="*/ 1101897 w 11483996"/>
              <a:gd name="connsiteY288" fmla="*/ 458477 h 6857998"/>
              <a:gd name="connsiteX289" fmla="*/ 1087129 w 11483996"/>
              <a:gd name="connsiteY289" fmla="*/ 456099 h 6857998"/>
              <a:gd name="connsiteX290" fmla="*/ 1201910 w 11483996"/>
              <a:gd name="connsiteY290" fmla="*/ 456099 h 6857998"/>
              <a:gd name="connsiteX291" fmla="*/ 1113010 w 11483996"/>
              <a:gd name="connsiteY291" fmla="*/ 541824 h 6857998"/>
              <a:gd name="connsiteX292" fmla="*/ 1201910 w 11483996"/>
              <a:gd name="connsiteY292" fmla="*/ 627549 h 6857998"/>
              <a:gd name="connsiteX293" fmla="*/ 1290810 w 11483996"/>
              <a:gd name="connsiteY293" fmla="*/ 541824 h 6857998"/>
              <a:gd name="connsiteX294" fmla="*/ 1201910 w 11483996"/>
              <a:gd name="connsiteY294" fmla="*/ 456099 h 6857998"/>
              <a:gd name="connsiteX295" fmla="*/ 1621804 w 11483996"/>
              <a:gd name="connsiteY295" fmla="*/ 456099 h 6857998"/>
              <a:gd name="connsiteX296" fmla="*/ 1533696 w 11483996"/>
              <a:gd name="connsiteY296" fmla="*/ 541824 h 6857998"/>
              <a:gd name="connsiteX297" fmla="*/ 1621804 w 11483996"/>
              <a:gd name="connsiteY297" fmla="*/ 627549 h 6857998"/>
              <a:gd name="connsiteX298" fmla="*/ 1709911 w 11483996"/>
              <a:gd name="connsiteY298" fmla="*/ 541824 h 6857998"/>
              <a:gd name="connsiteX299" fmla="*/ 1621804 w 11483996"/>
              <a:gd name="connsiteY299" fmla="*/ 456099 h 6857998"/>
              <a:gd name="connsiteX300" fmla="*/ 1828973 w 11483996"/>
              <a:gd name="connsiteY300" fmla="*/ 456099 h 6857998"/>
              <a:gd name="connsiteX301" fmla="*/ 1740072 w 11483996"/>
              <a:gd name="connsiteY301" fmla="*/ 541824 h 6857998"/>
              <a:gd name="connsiteX302" fmla="*/ 1828973 w 11483996"/>
              <a:gd name="connsiteY302" fmla="*/ 627549 h 6857998"/>
              <a:gd name="connsiteX303" fmla="*/ 1917873 w 11483996"/>
              <a:gd name="connsiteY303" fmla="*/ 541824 h 6857998"/>
              <a:gd name="connsiteX304" fmla="*/ 1828973 w 11483996"/>
              <a:gd name="connsiteY304" fmla="*/ 456099 h 6857998"/>
              <a:gd name="connsiteX305" fmla="*/ 1423621 w 11483996"/>
              <a:gd name="connsiteY305" fmla="*/ 456098 h 6857998"/>
              <a:gd name="connsiteX306" fmla="*/ 1367979 w 11483996"/>
              <a:gd name="connsiteY306" fmla="*/ 484696 h 6857998"/>
              <a:gd name="connsiteX307" fmla="*/ 1367189 w 11483996"/>
              <a:gd name="connsiteY307" fmla="*/ 484696 h 6857998"/>
              <a:gd name="connsiteX308" fmla="*/ 1367189 w 11483996"/>
              <a:gd name="connsiteY308" fmla="*/ 460269 h 6857998"/>
              <a:gd name="connsiteX309" fmla="*/ 1328909 w 11483996"/>
              <a:gd name="connsiteY309" fmla="*/ 460269 h 6857998"/>
              <a:gd name="connsiteX310" fmla="*/ 1328909 w 11483996"/>
              <a:gd name="connsiteY310" fmla="*/ 700573 h 6857998"/>
              <a:gd name="connsiteX311" fmla="*/ 1369359 w 11483996"/>
              <a:gd name="connsiteY311" fmla="*/ 700573 h 6857998"/>
              <a:gd name="connsiteX312" fmla="*/ 1369359 w 11483996"/>
              <a:gd name="connsiteY312" fmla="*/ 602465 h 6857998"/>
              <a:gd name="connsiteX313" fmla="*/ 1370347 w 11483996"/>
              <a:gd name="connsiteY313" fmla="*/ 602465 h 6857998"/>
              <a:gd name="connsiteX314" fmla="*/ 1425199 w 11483996"/>
              <a:gd name="connsiteY314" fmla="*/ 627092 h 6857998"/>
              <a:gd name="connsiteX315" fmla="*/ 1503535 w 11483996"/>
              <a:gd name="connsiteY315" fmla="*/ 541694 h 6857998"/>
              <a:gd name="connsiteX316" fmla="*/ 1423621 w 11483996"/>
              <a:gd name="connsiteY316" fmla="*/ 456098 h 6857998"/>
              <a:gd name="connsiteX317" fmla="*/ 879845 w 11483996"/>
              <a:gd name="connsiteY317" fmla="*/ 413236 h 6857998"/>
              <a:gd name="connsiteX318" fmla="*/ 879845 w 11483996"/>
              <a:gd name="connsiteY318" fmla="*/ 460552 h 6857998"/>
              <a:gd name="connsiteX319" fmla="*/ 846309 w 11483996"/>
              <a:gd name="connsiteY319" fmla="*/ 460552 h 6857998"/>
              <a:gd name="connsiteX320" fmla="*/ 846309 w 11483996"/>
              <a:gd name="connsiteY320" fmla="*/ 495144 h 6857998"/>
              <a:gd name="connsiteX321" fmla="*/ 879845 w 11483996"/>
              <a:gd name="connsiteY321" fmla="*/ 495144 h 6857998"/>
              <a:gd name="connsiteX322" fmla="*/ 879845 w 11483996"/>
              <a:gd name="connsiteY322" fmla="*/ 569895 h 6857998"/>
              <a:gd name="connsiteX323" fmla="*/ 933027 w 11483996"/>
              <a:gd name="connsiteY323" fmla="*/ 627549 h 6857998"/>
              <a:gd name="connsiteX324" fmla="*/ 965372 w 11483996"/>
              <a:gd name="connsiteY324" fmla="*/ 622182 h 6857998"/>
              <a:gd name="connsiteX325" fmla="*/ 965372 w 11483996"/>
              <a:gd name="connsiteY325" fmla="*/ 587987 h 6857998"/>
              <a:gd name="connsiteX326" fmla="*/ 943346 w 11483996"/>
              <a:gd name="connsiteY326" fmla="*/ 592957 h 6857998"/>
              <a:gd name="connsiteX327" fmla="*/ 920525 w 11483996"/>
              <a:gd name="connsiteY327" fmla="*/ 566516 h 6857998"/>
              <a:gd name="connsiteX328" fmla="*/ 920525 w 11483996"/>
              <a:gd name="connsiteY328" fmla="*/ 495144 h 6857998"/>
              <a:gd name="connsiteX329" fmla="*/ 965372 w 11483996"/>
              <a:gd name="connsiteY329" fmla="*/ 495144 h 6857998"/>
              <a:gd name="connsiteX330" fmla="*/ 965372 w 11483996"/>
              <a:gd name="connsiteY330" fmla="*/ 460552 h 6857998"/>
              <a:gd name="connsiteX331" fmla="*/ 920525 w 11483996"/>
              <a:gd name="connsiteY331" fmla="*/ 460552 h 6857998"/>
              <a:gd name="connsiteX332" fmla="*/ 920525 w 11483996"/>
              <a:gd name="connsiteY332" fmla="*/ 413236 h 6857998"/>
              <a:gd name="connsiteX333" fmla="*/ 879845 w 11483996"/>
              <a:gd name="connsiteY333" fmla="*/ 413236 h 6857998"/>
              <a:gd name="connsiteX334" fmla="*/ 1955972 w 11483996"/>
              <a:gd name="connsiteY334" fmla="*/ 367199 h 6857998"/>
              <a:gd name="connsiteX335" fmla="*/ 1955972 w 11483996"/>
              <a:gd name="connsiteY335" fmla="*/ 622786 h 6857998"/>
              <a:gd name="connsiteX336" fmla="*/ 1997247 w 11483996"/>
              <a:gd name="connsiteY336" fmla="*/ 622786 h 6857998"/>
              <a:gd name="connsiteX337" fmla="*/ 1997247 w 11483996"/>
              <a:gd name="connsiteY337" fmla="*/ 367199 h 6857998"/>
              <a:gd name="connsiteX338" fmla="*/ 0 w 11483996"/>
              <a:gd name="connsiteY338" fmla="*/ 0 h 6857998"/>
              <a:gd name="connsiteX339" fmla="*/ 11483996 w 11483996"/>
              <a:gd name="connsiteY339" fmla="*/ 0 h 6857998"/>
              <a:gd name="connsiteX340" fmla="*/ 11483996 w 11483996"/>
              <a:gd name="connsiteY340" fmla="*/ 6857998 h 6857998"/>
              <a:gd name="connsiteX341" fmla="*/ 0 w 11483996"/>
              <a:gd name="connsiteY34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1483996" h="6857998">
                <a:moveTo>
                  <a:pt x="1307630" y="876788"/>
                </a:moveTo>
                <a:cubicBezTo>
                  <a:pt x="1307630" y="876788"/>
                  <a:pt x="1307630" y="876788"/>
                  <a:pt x="1316212" y="876788"/>
                </a:cubicBezTo>
                <a:cubicBezTo>
                  <a:pt x="1316212" y="876788"/>
                  <a:pt x="1316212" y="876788"/>
                  <a:pt x="1316212" y="885838"/>
                </a:cubicBezTo>
                <a:cubicBezTo>
                  <a:pt x="1316212" y="908464"/>
                  <a:pt x="1302841" y="922826"/>
                  <a:pt x="1274901" y="922826"/>
                </a:cubicBezTo>
                <a:cubicBezTo>
                  <a:pt x="1261729" y="922826"/>
                  <a:pt x="1246363" y="916530"/>
                  <a:pt x="1246363" y="901578"/>
                </a:cubicBezTo>
                <a:cubicBezTo>
                  <a:pt x="1246363" y="878362"/>
                  <a:pt x="1285279" y="876788"/>
                  <a:pt x="1307630" y="876788"/>
                </a:cubicBezTo>
                <a:close/>
                <a:moveTo>
                  <a:pt x="2592117" y="876788"/>
                </a:moveTo>
                <a:lnTo>
                  <a:pt x="2600499" y="876788"/>
                </a:lnTo>
                <a:cubicBezTo>
                  <a:pt x="2600499" y="876788"/>
                  <a:pt x="2600499" y="876788"/>
                  <a:pt x="2600499" y="885838"/>
                </a:cubicBezTo>
                <a:cubicBezTo>
                  <a:pt x="2600499" y="908464"/>
                  <a:pt x="2587327" y="922826"/>
                  <a:pt x="2559387" y="922826"/>
                </a:cubicBezTo>
                <a:cubicBezTo>
                  <a:pt x="2546016" y="922826"/>
                  <a:pt x="2530649" y="916530"/>
                  <a:pt x="2530649" y="901578"/>
                </a:cubicBezTo>
                <a:cubicBezTo>
                  <a:pt x="2530649" y="878362"/>
                  <a:pt x="2569566" y="876788"/>
                  <a:pt x="2592117" y="876788"/>
                </a:cubicBezTo>
                <a:close/>
                <a:moveTo>
                  <a:pt x="2367136" y="819638"/>
                </a:moveTo>
                <a:cubicBezTo>
                  <a:pt x="2393439" y="819638"/>
                  <a:pt x="2414762" y="841316"/>
                  <a:pt x="2414762" y="868057"/>
                </a:cubicBezTo>
                <a:cubicBezTo>
                  <a:pt x="2414762" y="894798"/>
                  <a:pt x="2393439" y="916476"/>
                  <a:pt x="2367136" y="916476"/>
                </a:cubicBezTo>
                <a:cubicBezTo>
                  <a:pt x="2340834" y="916476"/>
                  <a:pt x="2319512" y="894798"/>
                  <a:pt x="2319512" y="868057"/>
                </a:cubicBezTo>
                <a:cubicBezTo>
                  <a:pt x="2319512" y="841316"/>
                  <a:pt x="2340834" y="819638"/>
                  <a:pt x="2367136" y="819638"/>
                </a:cubicBezTo>
                <a:close/>
                <a:moveTo>
                  <a:pt x="780430" y="819637"/>
                </a:moveTo>
                <a:cubicBezTo>
                  <a:pt x="810119" y="819637"/>
                  <a:pt x="828849" y="839201"/>
                  <a:pt x="828849" y="867262"/>
                </a:cubicBezTo>
                <a:cubicBezTo>
                  <a:pt x="828849" y="894335"/>
                  <a:pt x="810318" y="914887"/>
                  <a:pt x="780032" y="914887"/>
                </a:cubicBezTo>
                <a:cubicBezTo>
                  <a:pt x="752534" y="914887"/>
                  <a:pt x="732011" y="893545"/>
                  <a:pt x="732011" y="867855"/>
                </a:cubicBezTo>
                <a:cubicBezTo>
                  <a:pt x="732011" y="839201"/>
                  <a:pt x="751737" y="819637"/>
                  <a:pt x="780430" y="819637"/>
                </a:cubicBezTo>
                <a:close/>
                <a:moveTo>
                  <a:pt x="1082053" y="819635"/>
                </a:moveTo>
                <a:cubicBezTo>
                  <a:pt x="1108794" y="819635"/>
                  <a:pt x="1130472" y="841313"/>
                  <a:pt x="1130472" y="868054"/>
                </a:cubicBezTo>
                <a:cubicBezTo>
                  <a:pt x="1130472" y="894795"/>
                  <a:pt x="1108794" y="916473"/>
                  <a:pt x="1082053" y="916473"/>
                </a:cubicBezTo>
                <a:cubicBezTo>
                  <a:pt x="1055312" y="916473"/>
                  <a:pt x="1033634" y="894795"/>
                  <a:pt x="1033634" y="868054"/>
                </a:cubicBezTo>
                <a:cubicBezTo>
                  <a:pt x="1033634" y="841313"/>
                  <a:pt x="1055312" y="819635"/>
                  <a:pt x="1082053" y="819635"/>
                </a:cubicBezTo>
                <a:close/>
                <a:moveTo>
                  <a:pt x="2047557" y="813288"/>
                </a:moveTo>
                <a:cubicBezTo>
                  <a:pt x="2073338" y="813288"/>
                  <a:pt x="2088925" y="828137"/>
                  <a:pt x="2089326" y="851388"/>
                </a:cubicBezTo>
                <a:cubicBezTo>
                  <a:pt x="2089326" y="851388"/>
                  <a:pt x="2089326" y="851388"/>
                  <a:pt x="2005188" y="851388"/>
                </a:cubicBezTo>
                <a:cubicBezTo>
                  <a:pt x="2008386" y="828333"/>
                  <a:pt x="2023375" y="813288"/>
                  <a:pt x="2047557" y="813288"/>
                </a:cubicBezTo>
                <a:close/>
                <a:moveTo>
                  <a:pt x="579905" y="813287"/>
                </a:moveTo>
                <a:cubicBezTo>
                  <a:pt x="605004" y="813287"/>
                  <a:pt x="620494" y="828136"/>
                  <a:pt x="620886" y="851387"/>
                </a:cubicBezTo>
                <a:cubicBezTo>
                  <a:pt x="620886" y="851387"/>
                  <a:pt x="620886" y="851387"/>
                  <a:pt x="538336" y="851387"/>
                </a:cubicBezTo>
                <a:cubicBezTo>
                  <a:pt x="541473" y="828332"/>
                  <a:pt x="556179" y="813287"/>
                  <a:pt x="579905" y="813287"/>
                </a:cubicBezTo>
                <a:close/>
                <a:moveTo>
                  <a:pt x="914573" y="786299"/>
                </a:moveTo>
                <a:lnTo>
                  <a:pt x="914573" y="949812"/>
                </a:lnTo>
                <a:lnTo>
                  <a:pt x="954260" y="949812"/>
                </a:lnTo>
                <a:lnTo>
                  <a:pt x="954260" y="786299"/>
                </a:lnTo>
                <a:close/>
                <a:moveTo>
                  <a:pt x="1750185" y="783125"/>
                </a:moveTo>
                <a:cubicBezTo>
                  <a:pt x="1717342" y="783125"/>
                  <a:pt x="1684895" y="799303"/>
                  <a:pt x="1684895" y="835209"/>
                </a:cubicBezTo>
                <a:cubicBezTo>
                  <a:pt x="1684895" y="896959"/>
                  <a:pt x="1772543" y="870720"/>
                  <a:pt x="1772543" y="904061"/>
                </a:cubicBezTo>
                <a:cubicBezTo>
                  <a:pt x="1772543" y="916885"/>
                  <a:pt x="1757306" y="922606"/>
                  <a:pt x="1745436" y="922606"/>
                </a:cubicBezTo>
                <a:cubicBezTo>
                  <a:pt x="1728224" y="922606"/>
                  <a:pt x="1717342" y="914123"/>
                  <a:pt x="1706856" y="902680"/>
                </a:cubicBezTo>
                <a:cubicBezTo>
                  <a:pt x="1679750" y="927933"/>
                  <a:pt x="1679750" y="927933"/>
                  <a:pt x="1679750" y="927933"/>
                </a:cubicBezTo>
                <a:cubicBezTo>
                  <a:pt x="1696370" y="946478"/>
                  <a:pt x="1718133" y="952988"/>
                  <a:pt x="1743063" y="952988"/>
                </a:cubicBezTo>
                <a:cubicBezTo>
                  <a:pt x="1776301" y="952988"/>
                  <a:pt x="1813102" y="939375"/>
                  <a:pt x="1813102" y="901102"/>
                </a:cubicBezTo>
                <a:cubicBezTo>
                  <a:pt x="1813102" y="837971"/>
                  <a:pt x="1725454" y="861645"/>
                  <a:pt x="1725454" y="832644"/>
                </a:cubicBezTo>
                <a:cubicBezTo>
                  <a:pt x="1725454" y="820412"/>
                  <a:pt x="1738314" y="815480"/>
                  <a:pt x="1749196" y="815480"/>
                </a:cubicBezTo>
                <a:cubicBezTo>
                  <a:pt x="1763046" y="815480"/>
                  <a:pt x="1773136" y="821201"/>
                  <a:pt x="1780852" y="831855"/>
                </a:cubicBezTo>
                <a:cubicBezTo>
                  <a:pt x="1807956" y="807589"/>
                  <a:pt x="1807956" y="807589"/>
                  <a:pt x="1807956" y="807589"/>
                </a:cubicBezTo>
                <a:cubicBezTo>
                  <a:pt x="1794700" y="789833"/>
                  <a:pt x="1771750" y="783125"/>
                  <a:pt x="1750185" y="783125"/>
                </a:cubicBezTo>
                <a:close/>
                <a:moveTo>
                  <a:pt x="1286248" y="783125"/>
                </a:moveTo>
                <a:cubicBezTo>
                  <a:pt x="1260451" y="783125"/>
                  <a:pt x="1235051" y="790819"/>
                  <a:pt x="1217191" y="808969"/>
                </a:cubicBezTo>
                <a:cubicBezTo>
                  <a:pt x="1238425" y="830276"/>
                  <a:pt x="1238425" y="830276"/>
                  <a:pt x="1238425" y="830276"/>
                </a:cubicBezTo>
                <a:cubicBezTo>
                  <a:pt x="1249339" y="820215"/>
                  <a:pt x="1265015" y="813310"/>
                  <a:pt x="1281882" y="813310"/>
                </a:cubicBezTo>
                <a:cubicBezTo>
                  <a:pt x="1303512" y="813310"/>
                  <a:pt x="1319188" y="823766"/>
                  <a:pt x="1319188" y="843692"/>
                </a:cubicBezTo>
                <a:cubicBezTo>
                  <a:pt x="1319188" y="848032"/>
                  <a:pt x="1319188" y="848032"/>
                  <a:pt x="1319188" y="848032"/>
                </a:cubicBezTo>
                <a:cubicBezTo>
                  <a:pt x="1309068" y="848032"/>
                  <a:pt x="1309068" y="848032"/>
                  <a:pt x="1309068" y="848032"/>
                </a:cubicBezTo>
                <a:cubicBezTo>
                  <a:pt x="1268389" y="848032"/>
                  <a:pt x="1206675" y="851780"/>
                  <a:pt x="1206675" y="904456"/>
                </a:cubicBezTo>
                <a:cubicBezTo>
                  <a:pt x="1206675" y="936416"/>
                  <a:pt x="1235844" y="952988"/>
                  <a:pt x="1266007" y="952988"/>
                </a:cubicBezTo>
                <a:cubicBezTo>
                  <a:pt x="1287637" y="952988"/>
                  <a:pt x="1306687" y="944899"/>
                  <a:pt x="1318196" y="926749"/>
                </a:cubicBezTo>
                <a:cubicBezTo>
                  <a:pt x="1319188" y="926749"/>
                  <a:pt x="1319188" y="926749"/>
                  <a:pt x="1319188" y="926749"/>
                </a:cubicBezTo>
                <a:cubicBezTo>
                  <a:pt x="1319188" y="948845"/>
                  <a:pt x="1319188" y="948845"/>
                  <a:pt x="1319188" y="948845"/>
                </a:cubicBezTo>
                <a:cubicBezTo>
                  <a:pt x="1355899" y="948845"/>
                  <a:pt x="1355899" y="948845"/>
                  <a:pt x="1355899" y="948845"/>
                </a:cubicBezTo>
                <a:cubicBezTo>
                  <a:pt x="1355899" y="855923"/>
                  <a:pt x="1355899" y="855923"/>
                  <a:pt x="1355899" y="855923"/>
                </a:cubicBezTo>
                <a:cubicBezTo>
                  <a:pt x="1355899" y="832841"/>
                  <a:pt x="1355899" y="783125"/>
                  <a:pt x="1286248" y="783125"/>
                </a:cubicBezTo>
                <a:close/>
                <a:moveTo>
                  <a:pt x="1486343" y="783125"/>
                </a:moveTo>
                <a:cubicBezTo>
                  <a:pt x="1459137" y="783125"/>
                  <a:pt x="1443646" y="797214"/>
                  <a:pt x="1436495" y="812494"/>
                </a:cubicBezTo>
                <a:cubicBezTo>
                  <a:pt x="1435703" y="812494"/>
                  <a:pt x="1435703" y="812494"/>
                  <a:pt x="1435703" y="812494"/>
                </a:cubicBezTo>
                <a:cubicBezTo>
                  <a:pt x="1435703" y="787094"/>
                  <a:pt x="1435703" y="787094"/>
                  <a:pt x="1435703" y="787094"/>
                </a:cubicBezTo>
                <a:cubicBezTo>
                  <a:pt x="1397174" y="787094"/>
                  <a:pt x="1397174" y="787094"/>
                  <a:pt x="1397174" y="787094"/>
                </a:cubicBezTo>
                <a:cubicBezTo>
                  <a:pt x="1397174" y="949813"/>
                  <a:pt x="1397174" y="949813"/>
                  <a:pt x="1397174" y="949813"/>
                </a:cubicBezTo>
                <a:cubicBezTo>
                  <a:pt x="1437885" y="949813"/>
                  <a:pt x="1437885" y="949813"/>
                  <a:pt x="1437885" y="949813"/>
                </a:cubicBezTo>
                <a:cubicBezTo>
                  <a:pt x="1437885" y="861111"/>
                  <a:pt x="1437885" y="861111"/>
                  <a:pt x="1437885" y="861111"/>
                </a:cubicBezTo>
                <a:cubicBezTo>
                  <a:pt x="1437885" y="839283"/>
                  <a:pt x="1448412" y="819638"/>
                  <a:pt x="1475222" y="819638"/>
                </a:cubicBezTo>
                <a:cubicBezTo>
                  <a:pt x="1494883" y="819638"/>
                  <a:pt x="1503025" y="832933"/>
                  <a:pt x="1503025" y="852975"/>
                </a:cubicBezTo>
                <a:cubicBezTo>
                  <a:pt x="1503025" y="949813"/>
                  <a:pt x="1503025" y="949813"/>
                  <a:pt x="1503025" y="949813"/>
                </a:cubicBezTo>
                <a:cubicBezTo>
                  <a:pt x="1543737" y="949813"/>
                  <a:pt x="1543737" y="949813"/>
                  <a:pt x="1543737" y="949813"/>
                </a:cubicBezTo>
                <a:cubicBezTo>
                  <a:pt x="1543737" y="861706"/>
                  <a:pt x="1543737" y="861706"/>
                  <a:pt x="1543737" y="861706"/>
                </a:cubicBezTo>
                <a:cubicBezTo>
                  <a:pt x="1543737" y="840672"/>
                  <a:pt x="1553269" y="819638"/>
                  <a:pt x="1578689" y="819638"/>
                </a:cubicBezTo>
                <a:cubicBezTo>
                  <a:pt x="1602719" y="819638"/>
                  <a:pt x="1608877" y="837299"/>
                  <a:pt x="1608877" y="857738"/>
                </a:cubicBezTo>
                <a:cubicBezTo>
                  <a:pt x="1608877" y="949813"/>
                  <a:pt x="1608877" y="949813"/>
                  <a:pt x="1608877" y="949813"/>
                </a:cubicBezTo>
                <a:cubicBezTo>
                  <a:pt x="1649588" y="949813"/>
                  <a:pt x="1649588" y="949813"/>
                  <a:pt x="1649588" y="949813"/>
                </a:cubicBezTo>
                <a:cubicBezTo>
                  <a:pt x="1649588" y="852975"/>
                  <a:pt x="1649588" y="852975"/>
                  <a:pt x="1649588" y="852975"/>
                </a:cubicBezTo>
                <a:cubicBezTo>
                  <a:pt x="1649588" y="813883"/>
                  <a:pt x="1634296" y="783125"/>
                  <a:pt x="1590804" y="783125"/>
                </a:cubicBezTo>
                <a:cubicBezTo>
                  <a:pt x="1566376" y="783125"/>
                  <a:pt x="1549099" y="792451"/>
                  <a:pt x="1537183" y="813288"/>
                </a:cubicBezTo>
                <a:cubicBezTo>
                  <a:pt x="1528842" y="792848"/>
                  <a:pt x="1511366" y="783125"/>
                  <a:pt x="1486343" y="783125"/>
                </a:cubicBezTo>
                <a:close/>
                <a:moveTo>
                  <a:pt x="2052522" y="783125"/>
                </a:moveTo>
                <a:cubicBezTo>
                  <a:pt x="2003449" y="783125"/>
                  <a:pt x="1963912" y="817058"/>
                  <a:pt x="1963912" y="867958"/>
                </a:cubicBezTo>
                <a:cubicBezTo>
                  <a:pt x="1963912" y="918858"/>
                  <a:pt x="2003449" y="952988"/>
                  <a:pt x="2052522" y="952988"/>
                </a:cubicBezTo>
                <a:cubicBezTo>
                  <a:pt x="2078351" y="952988"/>
                  <a:pt x="2102588" y="943913"/>
                  <a:pt x="2121462" y="920633"/>
                </a:cubicBezTo>
                <a:cubicBezTo>
                  <a:pt x="2092258" y="898734"/>
                  <a:pt x="2092258" y="898734"/>
                  <a:pt x="2092258" y="898734"/>
                </a:cubicBezTo>
                <a:cubicBezTo>
                  <a:pt x="2082126" y="911163"/>
                  <a:pt x="2069013" y="920633"/>
                  <a:pt x="2048548" y="920633"/>
                </a:cubicBezTo>
                <a:cubicBezTo>
                  <a:pt x="2025701" y="920633"/>
                  <a:pt x="2007423" y="906034"/>
                  <a:pt x="2004641" y="882162"/>
                </a:cubicBezTo>
                <a:cubicBezTo>
                  <a:pt x="2129011" y="882162"/>
                  <a:pt x="2129011" y="882162"/>
                  <a:pt x="2129011" y="882162"/>
                </a:cubicBezTo>
                <a:cubicBezTo>
                  <a:pt x="2129011" y="871114"/>
                  <a:pt x="2129011" y="871114"/>
                  <a:pt x="2129011" y="871114"/>
                </a:cubicBezTo>
                <a:cubicBezTo>
                  <a:pt x="2129011" y="814691"/>
                  <a:pt x="2098217" y="783125"/>
                  <a:pt x="2052522" y="783125"/>
                </a:cubicBezTo>
                <a:close/>
                <a:moveTo>
                  <a:pt x="2569146" y="783125"/>
                </a:moveTo>
                <a:cubicBezTo>
                  <a:pt x="2543349" y="783125"/>
                  <a:pt x="2517949" y="790819"/>
                  <a:pt x="2499891" y="808969"/>
                </a:cubicBezTo>
                <a:cubicBezTo>
                  <a:pt x="2521323" y="830276"/>
                  <a:pt x="2521323" y="830276"/>
                  <a:pt x="2521323" y="830276"/>
                </a:cubicBezTo>
                <a:cubicBezTo>
                  <a:pt x="2532038" y="820215"/>
                  <a:pt x="2547715" y="813310"/>
                  <a:pt x="2564582" y="813310"/>
                </a:cubicBezTo>
                <a:cubicBezTo>
                  <a:pt x="2586410" y="813310"/>
                  <a:pt x="2601888" y="823766"/>
                  <a:pt x="2601888" y="843692"/>
                </a:cubicBezTo>
                <a:cubicBezTo>
                  <a:pt x="2601888" y="848032"/>
                  <a:pt x="2601888" y="848032"/>
                  <a:pt x="2601888" y="848032"/>
                </a:cubicBezTo>
                <a:cubicBezTo>
                  <a:pt x="2591768" y="848032"/>
                  <a:pt x="2591768" y="848032"/>
                  <a:pt x="2591768" y="848032"/>
                </a:cubicBezTo>
                <a:cubicBezTo>
                  <a:pt x="2551088" y="848032"/>
                  <a:pt x="2489374" y="851780"/>
                  <a:pt x="2489374" y="904456"/>
                </a:cubicBezTo>
                <a:cubicBezTo>
                  <a:pt x="2489374" y="936416"/>
                  <a:pt x="2518544" y="952988"/>
                  <a:pt x="2548707" y="952988"/>
                </a:cubicBezTo>
                <a:cubicBezTo>
                  <a:pt x="2570337" y="952988"/>
                  <a:pt x="2589387" y="944899"/>
                  <a:pt x="2600896" y="926749"/>
                </a:cubicBezTo>
                <a:cubicBezTo>
                  <a:pt x="2601888" y="926749"/>
                  <a:pt x="2601888" y="926749"/>
                  <a:pt x="2601888" y="926749"/>
                </a:cubicBezTo>
                <a:cubicBezTo>
                  <a:pt x="2601888" y="948845"/>
                  <a:pt x="2601888" y="948845"/>
                  <a:pt x="2601888" y="948845"/>
                </a:cubicBezTo>
                <a:cubicBezTo>
                  <a:pt x="2638599" y="948845"/>
                  <a:pt x="2638599" y="948845"/>
                  <a:pt x="2638599" y="948845"/>
                </a:cubicBezTo>
                <a:cubicBezTo>
                  <a:pt x="2638599" y="855923"/>
                  <a:pt x="2638599" y="855923"/>
                  <a:pt x="2638599" y="855923"/>
                </a:cubicBezTo>
                <a:cubicBezTo>
                  <a:pt x="2638599" y="832841"/>
                  <a:pt x="2638599" y="783125"/>
                  <a:pt x="2569146" y="783125"/>
                </a:cubicBezTo>
                <a:close/>
                <a:moveTo>
                  <a:pt x="2254116" y="783125"/>
                </a:moveTo>
                <a:cubicBezTo>
                  <a:pt x="2232521" y="783125"/>
                  <a:pt x="2214525" y="794237"/>
                  <a:pt x="2205527" y="812890"/>
                </a:cubicBezTo>
                <a:cubicBezTo>
                  <a:pt x="2204928" y="812890"/>
                  <a:pt x="2204928" y="812890"/>
                  <a:pt x="2204928" y="812890"/>
                </a:cubicBezTo>
                <a:cubicBezTo>
                  <a:pt x="2204928" y="787093"/>
                  <a:pt x="2204928" y="787093"/>
                  <a:pt x="2204928" y="787093"/>
                </a:cubicBezTo>
                <a:cubicBezTo>
                  <a:pt x="2163937" y="787093"/>
                  <a:pt x="2163937" y="787093"/>
                  <a:pt x="2163937" y="787093"/>
                </a:cubicBezTo>
                <a:cubicBezTo>
                  <a:pt x="2163937" y="949813"/>
                  <a:pt x="2163937" y="949813"/>
                  <a:pt x="2163937" y="949813"/>
                </a:cubicBezTo>
                <a:cubicBezTo>
                  <a:pt x="2204928" y="949813"/>
                  <a:pt x="2204928" y="949813"/>
                  <a:pt x="2204928" y="949813"/>
                </a:cubicBezTo>
                <a:cubicBezTo>
                  <a:pt x="2204928" y="862698"/>
                  <a:pt x="2204928" y="862698"/>
                  <a:pt x="2204928" y="862698"/>
                </a:cubicBezTo>
                <a:cubicBezTo>
                  <a:pt x="2204928" y="853967"/>
                  <a:pt x="2210326" y="821622"/>
                  <a:pt x="2248917" y="821622"/>
                </a:cubicBezTo>
                <a:cubicBezTo>
                  <a:pt x="2255515" y="821622"/>
                  <a:pt x="2261913" y="823011"/>
                  <a:pt x="2268713" y="824797"/>
                </a:cubicBezTo>
                <a:cubicBezTo>
                  <a:pt x="2268713" y="785307"/>
                  <a:pt x="2268713" y="785307"/>
                  <a:pt x="2268713" y="785307"/>
                </a:cubicBezTo>
                <a:cubicBezTo>
                  <a:pt x="2263913" y="784117"/>
                  <a:pt x="2259315" y="783125"/>
                  <a:pt x="2254116" y="783125"/>
                </a:cubicBezTo>
                <a:close/>
                <a:moveTo>
                  <a:pt x="2770070" y="783125"/>
                </a:moveTo>
                <a:cubicBezTo>
                  <a:pt x="2743230" y="783125"/>
                  <a:pt x="2727640" y="797214"/>
                  <a:pt x="2720536" y="812493"/>
                </a:cubicBezTo>
                <a:cubicBezTo>
                  <a:pt x="2719944" y="812493"/>
                  <a:pt x="2719944" y="812493"/>
                  <a:pt x="2719944" y="812493"/>
                </a:cubicBezTo>
                <a:cubicBezTo>
                  <a:pt x="2719944" y="787093"/>
                  <a:pt x="2719944" y="787093"/>
                  <a:pt x="2719944" y="787093"/>
                </a:cubicBezTo>
                <a:cubicBezTo>
                  <a:pt x="2681461" y="787093"/>
                  <a:pt x="2681461" y="787093"/>
                  <a:pt x="2681461" y="787093"/>
                </a:cubicBezTo>
                <a:cubicBezTo>
                  <a:pt x="2681461" y="949812"/>
                  <a:pt x="2681461" y="949812"/>
                  <a:pt x="2681461" y="949812"/>
                </a:cubicBezTo>
                <a:cubicBezTo>
                  <a:pt x="2721918" y="949812"/>
                  <a:pt x="2721918" y="949812"/>
                  <a:pt x="2721918" y="949812"/>
                </a:cubicBezTo>
                <a:cubicBezTo>
                  <a:pt x="2721918" y="861111"/>
                  <a:pt x="2721918" y="861111"/>
                  <a:pt x="2721918" y="861111"/>
                </a:cubicBezTo>
                <a:cubicBezTo>
                  <a:pt x="2721918" y="839282"/>
                  <a:pt x="2732377" y="819637"/>
                  <a:pt x="2759018" y="819637"/>
                </a:cubicBezTo>
                <a:cubicBezTo>
                  <a:pt x="2778555" y="819637"/>
                  <a:pt x="2786646" y="832932"/>
                  <a:pt x="2786646" y="852975"/>
                </a:cubicBezTo>
                <a:cubicBezTo>
                  <a:pt x="2786646" y="949812"/>
                  <a:pt x="2786646" y="949812"/>
                  <a:pt x="2786646" y="949812"/>
                </a:cubicBezTo>
                <a:cubicBezTo>
                  <a:pt x="2827102" y="949812"/>
                  <a:pt x="2827102" y="949812"/>
                  <a:pt x="2827102" y="949812"/>
                </a:cubicBezTo>
                <a:cubicBezTo>
                  <a:pt x="2827102" y="861706"/>
                  <a:pt x="2827102" y="861706"/>
                  <a:pt x="2827102" y="861706"/>
                </a:cubicBezTo>
                <a:cubicBezTo>
                  <a:pt x="2827102" y="840672"/>
                  <a:pt x="2836574" y="819637"/>
                  <a:pt x="2861835" y="819637"/>
                </a:cubicBezTo>
                <a:cubicBezTo>
                  <a:pt x="2885911" y="819637"/>
                  <a:pt x="2891831" y="837298"/>
                  <a:pt x="2891831" y="857737"/>
                </a:cubicBezTo>
                <a:cubicBezTo>
                  <a:pt x="2891831" y="949812"/>
                  <a:pt x="2891831" y="949812"/>
                  <a:pt x="2891831" y="949812"/>
                </a:cubicBezTo>
                <a:cubicBezTo>
                  <a:pt x="2932286" y="949812"/>
                  <a:pt x="2932286" y="949812"/>
                  <a:pt x="2932286" y="949812"/>
                </a:cubicBezTo>
                <a:cubicBezTo>
                  <a:pt x="2932286" y="852975"/>
                  <a:pt x="2932286" y="852975"/>
                  <a:pt x="2932286" y="852975"/>
                </a:cubicBezTo>
                <a:cubicBezTo>
                  <a:pt x="2932286" y="813882"/>
                  <a:pt x="2917288" y="783125"/>
                  <a:pt x="2874070" y="783125"/>
                </a:cubicBezTo>
                <a:cubicBezTo>
                  <a:pt x="2849796" y="783125"/>
                  <a:pt x="2832628" y="792451"/>
                  <a:pt x="2820787" y="813287"/>
                </a:cubicBezTo>
                <a:cubicBezTo>
                  <a:pt x="2812301" y="792848"/>
                  <a:pt x="2795132" y="783125"/>
                  <a:pt x="2770070" y="783125"/>
                </a:cubicBezTo>
                <a:close/>
                <a:moveTo>
                  <a:pt x="585671" y="783124"/>
                </a:moveTo>
                <a:cubicBezTo>
                  <a:pt x="536399" y="783124"/>
                  <a:pt x="497061" y="817057"/>
                  <a:pt x="497061" y="867957"/>
                </a:cubicBezTo>
                <a:cubicBezTo>
                  <a:pt x="497061" y="918857"/>
                  <a:pt x="536399" y="952987"/>
                  <a:pt x="585671" y="952987"/>
                </a:cubicBezTo>
                <a:cubicBezTo>
                  <a:pt x="611499" y="952987"/>
                  <a:pt x="635538" y="943912"/>
                  <a:pt x="654611" y="920632"/>
                </a:cubicBezTo>
                <a:cubicBezTo>
                  <a:pt x="625406" y="898733"/>
                  <a:pt x="625406" y="898733"/>
                  <a:pt x="625406" y="898733"/>
                </a:cubicBezTo>
                <a:cubicBezTo>
                  <a:pt x="615273" y="911162"/>
                  <a:pt x="601962" y="920632"/>
                  <a:pt x="581697" y="920632"/>
                </a:cubicBezTo>
                <a:cubicBezTo>
                  <a:pt x="558849" y="920632"/>
                  <a:pt x="540571" y="906033"/>
                  <a:pt x="537790" y="882161"/>
                </a:cubicBezTo>
                <a:cubicBezTo>
                  <a:pt x="662161" y="882161"/>
                  <a:pt x="662161" y="882161"/>
                  <a:pt x="662161" y="882161"/>
                </a:cubicBezTo>
                <a:cubicBezTo>
                  <a:pt x="662161" y="871113"/>
                  <a:pt x="662161" y="871113"/>
                  <a:pt x="662161" y="871113"/>
                </a:cubicBezTo>
                <a:cubicBezTo>
                  <a:pt x="662161" y="814690"/>
                  <a:pt x="631168" y="783124"/>
                  <a:pt x="585671" y="783124"/>
                </a:cubicBezTo>
                <a:close/>
                <a:moveTo>
                  <a:pt x="772236" y="783124"/>
                </a:moveTo>
                <a:cubicBezTo>
                  <a:pt x="722315" y="783124"/>
                  <a:pt x="692323" y="820341"/>
                  <a:pt x="692323" y="868248"/>
                </a:cubicBezTo>
                <a:cubicBezTo>
                  <a:pt x="692323" y="914373"/>
                  <a:pt x="724288" y="951589"/>
                  <a:pt x="773025" y="951589"/>
                </a:cubicBezTo>
                <a:cubicBezTo>
                  <a:pt x="793152" y="951589"/>
                  <a:pt x="814067" y="943671"/>
                  <a:pt x="825906" y="927834"/>
                </a:cubicBezTo>
                <a:cubicBezTo>
                  <a:pt x="826498" y="927834"/>
                  <a:pt x="826498" y="927834"/>
                  <a:pt x="826498" y="927834"/>
                </a:cubicBezTo>
                <a:cubicBezTo>
                  <a:pt x="826498" y="939712"/>
                  <a:pt x="826498" y="939712"/>
                  <a:pt x="826498" y="939712"/>
                </a:cubicBezTo>
                <a:cubicBezTo>
                  <a:pt x="826498" y="971781"/>
                  <a:pt x="814462" y="994151"/>
                  <a:pt x="775393" y="994151"/>
                </a:cubicBezTo>
                <a:cubicBezTo>
                  <a:pt x="752702" y="994151"/>
                  <a:pt x="735930" y="985639"/>
                  <a:pt x="719553" y="970792"/>
                </a:cubicBezTo>
                <a:cubicBezTo>
                  <a:pt x="695283" y="1004049"/>
                  <a:pt x="695283" y="1004049"/>
                  <a:pt x="695283" y="1004049"/>
                </a:cubicBezTo>
                <a:cubicBezTo>
                  <a:pt x="718369" y="1024241"/>
                  <a:pt x="745598" y="1030774"/>
                  <a:pt x="775591" y="1030774"/>
                </a:cubicBezTo>
                <a:cubicBezTo>
                  <a:pt x="838732" y="1030774"/>
                  <a:pt x="866948" y="993557"/>
                  <a:pt x="866948" y="934961"/>
                </a:cubicBezTo>
                <a:cubicBezTo>
                  <a:pt x="866948" y="787083"/>
                  <a:pt x="866948" y="787083"/>
                  <a:pt x="866948" y="787083"/>
                </a:cubicBezTo>
                <a:cubicBezTo>
                  <a:pt x="828669" y="787083"/>
                  <a:pt x="828669" y="787083"/>
                  <a:pt x="828669" y="787083"/>
                </a:cubicBezTo>
                <a:lnTo>
                  <a:pt x="828669" y="811433"/>
                </a:lnTo>
                <a:cubicBezTo>
                  <a:pt x="827879" y="811433"/>
                  <a:pt x="827879" y="811433"/>
                  <a:pt x="827879" y="811433"/>
                </a:cubicBezTo>
                <a:cubicBezTo>
                  <a:pt x="816040" y="791834"/>
                  <a:pt x="794928" y="783124"/>
                  <a:pt x="772236" y="783124"/>
                </a:cubicBezTo>
                <a:close/>
                <a:moveTo>
                  <a:pt x="469764" y="783124"/>
                </a:moveTo>
                <a:cubicBezTo>
                  <a:pt x="448170" y="783124"/>
                  <a:pt x="430174" y="794237"/>
                  <a:pt x="421176" y="812890"/>
                </a:cubicBezTo>
                <a:cubicBezTo>
                  <a:pt x="420576" y="812890"/>
                  <a:pt x="420576" y="812890"/>
                  <a:pt x="420576" y="812890"/>
                </a:cubicBezTo>
                <a:cubicBezTo>
                  <a:pt x="420576" y="787093"/>
                  <a:pt x="420576" y="787093"/>
                  <a:pt x="420576" y="787093"/>
                </a:cubicBezTo>
                <a:cubicBezTo>
                  <a:pt x="379586" y="787093"/>
                  <a:pt x="379586" y="787093"/>
                  <a:pt x="379586" y="787093"/>
                </a:cubicBezTo>
                <a:cubicBezTo>
                  <a:pt x="379586" y="949812"/>
                  <a:pt x="379586" y="949812"/>
                  <a:pt x="379586" y="949812"/>
                </a:cubicBezTo>
                <a:cubicBezTo>
                  <a:pt x="420576" y="949812"/>
                  <a:pt x="420576" y="949812"/>
                  <a:pt x="420576" y="949812"/>
                </a:cubicBezTo>
                <a:cubicBezTo>
                  <a:pt x="420576" y="862698"/>
                  <a:pt x="420576" y="862698"/>
                  <a:pt x="420576" y="862698"/>
                </a:cubicBezTo>
                <a:cubicBezTo>
                  <a:pt x="420576" y="853966"/>
                  <a:pt x="425975" y="821621"/>
                  <a:pt x="464566" y="821621"/>
                </a:cubicBezTo>
                <a:cubicBezTo>
                  <a:pt x="471164" y="821621"/>
                  <a:pt x="477563" y="823010"/>
                  <a:pt x="484361" y="824796"/>
                </a:cubicBezTo>
                <a:cubicBezTo>
                  <a:pt x="484361" y="785307"/>
                  <a:pt x="484361" y="785307"/>
                  <a:pt x="484361" y="785307"/>
                </a:cubicBezTo>
                <a:cubicBezTo>
                  <a:pt x="479762" y="784116"/>
                  <a:pt x="474963" y="783124"/>
                  <a:pt x="469764" y="783124"/>
                </a:cubicBezTo>
                <a:close/>
                <a:moveTo>
                  <a:pt x="1082053" y="783122"/>
                </a:moveTo>
                <a:cubicBezTo>
                  <a:pt x="1033393" y="783122"/>
                  <a:pt x="993946" y="821147"/>
                  <a:pt x="993946" y="868054"/>
                </a:cubicBezTo>
                <a:cubicBezTo>
                  <a:pt x="993946" y="914961"/>
                  <a:pt x="1033393" y="952986"/>
                  <a:pt x="1082053" y="952986"/>
                </a:cubicBezTo>
                <a:cubicBezTo>
                  <a:pt x="1130713" y="952986"/>
                  <a:pt x="1170160" y="914961"/>
                  <a:pt x="1170160" y="868054"/>
                </a:cubicBezTo>
                <a:cubicBezTo>
                  <a:pt x="1170160" y="821147"/>
                  <a:pt x="1130713" y="783122"/>
                  <a:pt x="1082053" y="783122"/>
                </a:cubicBezTo>
                <a:close/>
                <a:moveTo>
                  <a:pt x="1859337" y="740263"/>
                </a:moveTo>
                <a:cubicBezTo>
                  <a:pt x="1859337" y="787031"/>
                  <a:pt x="1859337" y="787031"/>
                  <a:pt x="1859337" y="787031"/>
                </a:cubicBezTo>
                <a:cubicBezTo>
                  <a:pt x="1825802" y="787031"/>
                  <a:pt x="1825802" y="787031"/>
                  <a:pt x="1825802" y="787031"/>
                </a:cubicBezTo>
                <a:cubicBezTo>
                  <a:pt x="1825802" y="821367"/>
                  <a:pt x="1825802" y="821367"/>
                  <a:pt x="1825802" y="821367"/>
                </a:cubicBezTo>
                <a:cubicBezTo>
                  <a:pt x="1859337" y="821367"/>
                  <a:pt x="1859337" y="821367"/>
                  <a:pt x="1859337" y="821367"/>
                </a:cubicBezTo>
                <a:cubicBezTo>
                  <a:pt x="1859337" y="895564"/>
                  <a:pt x="1859337" y="895564"/>
                  <a:pt x="1859337" y="895564"/>
                </a:cubicBezTo>
                <a:cubicBezTo>
                  <a:pt x="1859337" y="933650"/>
                  <a:pt x="1869457" y="952988"/>
                  <a:pt x="1912716" y="952988"/>
                </a:cubicBezTo>
                <a:cubicBezTo>
                  <a:pt x="1922043" y="952988"/>
                  <a:pt x="1936330" y="951607"/>
                  <a:pt x="1944864" y="947660"/>
                </a:cubicBezTo>
                <a:cubicBezTo>
                  <a:pt x="1944864" y="913522"/>
                  <a:pt x="1944864" y="913522"/>
                  <a:pt x="1944864" y="913522"/>
                </a:cubicBezTo>
                <a:cubicBezTo>
                  <a:pt x="1939705" y="917271"/>
                  <a:pt x="1929981" y="918652"/>
                  <a:pt x="1922835" y="918652"/>
                </a:cubicBezTo>
                <a:cubicBezTo>
                  <a:pt x="1904780" y="918652"/>
                  <a:pt x="1900017" y="908391"/>
                  <a:pt x="1900017" y="892210"/>
                </a:cubicBezTo>
                <a:cubicBezTo>
                  <a:pt x="1900017" y="821367"/>
                  <a:pt x="1900017" y="821367"/>
                  <a:pt x="1900017" y="821367"/>
                </a:cubicBezTo>
                <a:cubicBezTo>
                  <a:pt x="1944864" y="821367"/>
                  <a:pt x="1944864" y="821367"/>
                  <a:pt x="1944864" y="821367"/>
                </a:cubicBezTo>
                <a:cubicBezTo>
                  <a:pt x="1944864" y="787031"/>
                  <a:pt x="1944864" y="787031"/>
                  <a:pt x="1944864" y="787031"/>
                </a:cubicBezTo>
                <a:cubicBezTo>
                  <a:pt x="1900017" y="787031"/>
                  <a:pt x="1900017" y="787031"/>
                  <a:pt x="1900017" y="787031"/>
                </a:cubicBezTo>
                <a:lnTo>
                  <a:pt x="1900017" y="740263"/>
                </a:lnTo>
                <a:cubicBezTo>
                  <a:pt x="1859337" y="740263"/>
                  <a:pt x="1859337" y="740263"/>
                  <a:pt x="1859337" y="740263"/>
                </a:cubicBezTo>
                <a:close/>
                <a:moveTo>
                  <a:pt x="934117" y="706923"/>
                </a:moveTo>
                <a:cubicBezTo>
                  <a:pt x="919177" y="706923"/>
                  <a:pt x="908221" y="718678"/>
                  <a:pt x="908221" y="731430"/>
                </a:cubicBezTo>
                <a:cubicBezTo>
                  <a:pt x="908221" y="744381"/>
                  <a:pt x="919177" y="756136"/>
                  <a:pt x="934117" y="756136"/>
                </a:cubicBezTo>
                <a:cubicBezTo>
                  <a:pt x="949056" y="756136"/>
                  <a:pt x="960609" y="745576"/>
                  <a:pt x="960609" y="731430"/>
                </a:cubicBezTo>
                <a:cubicBezTo>
                  <a:pt x="960609" y="717483"/>
                  <a:pt x="949056" y="706923"/>
                  <a:pt x="934117" y="706923"/>
                </a:cubicBezTo>
                <a:close/>
                <a:moveTo>
                  <a:pt x="2413632" y="692638"/>
                </a:moveTo>
                <a:lnTo>
                  <a:pt x="2413632" y="806851"/>
                </a:lnTo>
                <a:cubicBezTo>
                  <a:pt x="2412637" y="806851"/>
                  <a:pt x="2412637" y="806851"/>
                  <a:pt x="2412637" y="806851"/>
                </a:cubicBezTo>
                <a:cubicBezTo>
                  <a:pt x="2404075" y="796342"/>
                  <a:pt x="2387748" y="782263"/>
                  <a:pt x="2357085" y="782263"/>
                </a:cubicBezTo>
                <a:cubicBezTo>
                  <a:pt x="2310493" y="782263"/>
                  <a:pt x="2278236" y="819541"/>
                  <a:pt x="2278236" y="867527"/>
                </a:cubicBezTo>
                <a:cubicBezTo>
                  <a:pt x="2278236" y="915710"/>
                  <a:pt x="2308502" y="952988"/>
                  <a:pt x="2358877" y="952988"/>
                </a:cubicBezTo>
                <a:cubicBezTo>
                  <a:pt x="2381775" y="952988"/>
                  <a:pt x="2403080" y="944065"/>
                  <a:pt x="2415026" y="924435"/>
                </a:cubicBezTo>
                <a:cubicBezTo>
                  <a:pt x="2415624" y="924435"/>
                  <a:pt x="2415624" y="924435"/>
                  <a:pt x="2415624" y="924435"/>
                </a:cubicBezTo>
                <a:cubicBezTo>
                  <a:pt x="2415624" y="948824"/>
                  <a:pt x="2415624" y="948824"/>
                  <a:pt x="2415624" y="948824"/>
                </a:cubicBezTo>
                <a:cubicBezTo>
                  <a:pt x="2454450" y="948824"/>
                  <a:pt x="2454450" y="948824"/>
                  <a:pt x="2454450" y="948824"/>
                </a:cubicBezTo>
                <a:cubicBezTo>
                  <a:pt x="2454450" y="692638"/>
                  <a:pt x="2454450" y="692638"/>
                  <a:pt x="2454450" y="692638"/>
                </a:cubicBezTo>
                <a:cubicBezTo>
                  <a:pt x="2413632" y="692638"/>
                  <a:pt x="2413632" y="692638"/>
                  <a:pt x="2413632" y="692638"/>
                </a:cubicBezTo>
                <a:close/>
                <a:moveTo>
                  <a:pt x="1201910" y="492612"/>
                </a:moveTo>
                <a:cubicBezTo>
                  <a:pt x="1228213" y="492612"/>
                  <a:pt x="1249535" y="514645"/>
                  <a:pt x="1249535" y="541825"/>
                </a:cubicBezTo>
                <a:cubicBezTo>
                  <a:pt x="1249535" y="569005"/>
                  <a:pt x="1228213" y="591038"/>
                  <a:pt x="1201910" y="591038"/>
                </a:cubicBezTo>
                <a:cubicBezTo>
                  <a:pt x="1175607" y="591038"/>
                  <a:pt x="1154285" y="569005"/>
                  <a:pt x="1154285" y="541825"/>
                </a:cubicBezTo>
                <a:cubicBezTo>
                  <a:pt x="1154285" y="514645"/>
                  <a:pt x="1175607" y="492612"/>
                  <a:pt x="1201910" y="492612"/>
                </a:cubicBezTo>
                <a:close/>
                <a:moveTo>
                  <a:pt x="1622596" y="492612"/>
                </a:moveTo>
                <a:cubicBezTo>
                  <a:pt x="1648899" y="492612"/>
                  <a:pt x="1670221" y="514645"/>
                  <a:pt x="1670221" y="541825"/>
                </a:cubicBezTo>
                <a:cubicBezTo>
                  <a:pt x="1670221" y="569005"/>
                  <a:pt x="1648899" y="591038"/>
                  <a:pt x="1622596" y="591038"/>
                </a:cubicBezTo>
                <a:cubicBezTo>
                  <a:pt x="1596294" y="591038"/>
                  <a:pt x="1574971" y="569005"/>
                  <a:pt x="1574971" y="541825"/>
                </a:cubicBezTo>
                <a:cubicBezTo>
                  <a:pt x="1574971" y="514645"/>
                  <a:pt x="1596294" y="492612"/>
                  <a:pt x="1622596" y="492612"/>
                </a:cubicBezTo>
                <a:close/>
                <a:moveTo>
                  <a:pt x="1828973" y="492612"/>
                </a:moveTo>
                <a:cubicBezTo>
                  <a:pt x="1855275" y="492612"/>
                  <a:pt x="1876597" y="514645"/>
                  <a:pt x="1876597" y="541825"/>
                </a:cubicBezTo>
                <a:cubicBezTo>
                  <a:pt x="1876597" y="569005"/>
                  <a:pt x="1855275" y="591038"/>
                  <a:pt x="1828973" y="591038"/>
                </a:cubicBezTo>
                <a:cubicBezTo>
                  <a:pt x="1802669" y="591038"/>
                  <a:pt x="1781347" y="569005"/>
                  <a:pt x="1781347" y="541825"/>
                </a:cubicBezTo>
                <a:cubicBezTo>
                  <a:pt x="1781347" y="514645"/>
                  <a:pt x="1802669" y="492612"/>
                  <a:pt x="1828973" y="492612"/>
                </a:cubicBezTo>
                <a:close/>
                <a:moveTo>
                  <a:pt x="1416222" y="492611"/>
                </a:moveTo>
                <a:cubicBezTo>
                  <a:pt x="1442524" y="492611"/>
                  <a:pt x="1463847" y="514644"/>
                  <a:pt x="1463847" y="541824"/>
                </a:cubicBezTo>
                <a:cubicBezTo>
                  <a:pt x="1463847" y="569004"/>
                  <a:pt x="1442524" y="591037"/>
                  <a:pt x="1416222" y="591037"/>
                </a:cubicBezTo>
                <a:cubicBezTo>
                  <a:pt x="1389919" y="591037"/>
                  <a:pt x="1368596" y="569004"/>
                  <a:pt x="1368596" y="541824"/>
                </a:cubicBezTo>
                <a:cubicBezTo>
                  <a:pt x="1368596" y="514644"/>
                  <a:pt x="1389919" y="492611"/>
                  <a:pt x="1416222" y="492611"/>
                </a:cubicBezTo>
                <a:close/>
                <a:moveTo>
                  <a:pt x="749081" y="486262"/>
                </a:moveTo>
                <a:cubicBezTo>
                  <a:pt x="774723" y="486262"/>
                  <a:pt x="790348" y="501527"/>
                  <a:pt x="790749" y="525950"/>
                </a:cubicBezTo>
                <a:cubicBezTo>
                  <a:pt x="790749" y="525950"/>
                  <a:pt x="790749" y="525950"/>
                  <a:pt x="706611" y="525950"/>
                </a:cubicBezTo>
                <a:cubicBezTo>
                  <a:pt x="709616" y="501934"/>
                  <a:pt x="724641" y="486262"/>
                  <a:pt x="749081" y="486262"/>
                </a:cubicBezTo>
                <a:close/>
                <a:moveTo>
                  <a:pt x="754787" y="456099"/>
                </a:moveTo>
                <a:cubicBezTo>
                  <a:pt x="705930" y="456099"/>
                  <a:pt x="666923" y="490548"/>
                  <a:pt x="666923" y="541924"/>
                </a:cubicBezTo>
                <a:cubicBezTo>
                  <a:pt x="666923" y="593299"/>
                  <a:pt x="705930" y="627549"/>
                  <a:pt x="754787" y="627549"/>
                </a:cubicBezTo>
                <a:cubicBezTo>
                  <a:pt x="780397" y="627549"/>
                  <a:pt x="804235" y="618389"/>
                  <a:pt x="823147" y="594892"/>
                </a:cubicBezTo>
                <a:cubicBezTo>
                  <a:pt x="794187" y="572789"/>
                  <a:pt x="794187" y="572789"/>
                  <a:pt x="794187" y="572789"/>
                </a:cubicBezTo>
                <a:cubicBezTo>
                  <a:pt x="783943" y="585533"/>
                  <a:pt x="770941" y="594892"/>
                  <a:pt x="750650" y="594892"/>
                </a:cubicBezTo>
                <a:cubicBezTo>
                  <a:pt x="728191" y="594892"/>
                  <a:pt x="709870" y="580355"/>
                  <a:pt x="707309" y="556261"/>
                </a:cubicBezTo>
                <a:cubicBezTo>
                  <a:pt x="830436" y="556261"/>
                  <a:pt x="830436" y="556261"/>
                  <a:pt x="830436" y="556261"/>
                </a:cubicBezTo>
                <a:cubicBezTo>
                  <a:pt x="830436" y="544911"/>
                  <a:pt x="830436" y="544911"/>
                  <a:pt x="830436" y="544911"/>
                </a:cubicBezTo>
                <a:cubicBezTo>
                  <a:pt x="830436" y="488159"/>
                  <a:pt x="799901" y="456099"/>
                  <a:pt x="754787" y="456099"/>
                </a:cubicBezTo>
                <a:close/>
                <a:moveTo>
                  <a:pt x="467295" y="456099"/>
                </a:moveTo>
                <a:cubicBezTo>
                  <a:pt x="440109" y="456099"/>
                  <a:pt x="424432" y="470370"/>
                  <a:pt x="417289" y="485631"/>
                </a:cubicBezTo>
                <a:cubicBezTo>
                  <a:pt x="416693" y="485631"/>
                  <a:pt x="416693" y="485631"/>
                  <a:pt x="416693" y="485631"/>
                </a:cubicBezTo>
                <a:cubicBezTo>
                  <a:pt x="416693" y="460261"/>
                  <a:pt x="416693" y="460261"/>
                  <a:pt x="416693" y="460261"/>
                </a:cubicBezTo>
                <a:cubicBezTo>
                  <a:pt x="377998" y="460261"/>
                  <a:pt x="377998" y="460261"/>
                  <a:pt x="377998" y="460261"/>
                </a:cubicBezTo>
                <a:cubicBezTo>
                  <a:pt x="377998" y="622787"/>
                  <a:pt x="377998" y="622787"/>
                  <a:pt x="377998" y="622787"/>
                </a:cubicBezTo>
                <a:cubicBezTo>
                  <a:pt x="418678" y="622787"/>
                  <a:pt x="418678" y="622787"/>
                  <a:pt x="418678" y="622787"/>
                </a:cubicBezTo>
                <a:cubicBezTo>
                  <a:pt x="418678" y="533992"/>
                  <a:pt x="418678" y="533992"/>
                  <a:pt x="418678" y="533992"/>
                </a:cubicBezTo>
                <a:cubicBezTo>
                  <a:pt x="418678" y="512388"/>
                  <a:pt x="429195" y="492767"/>
                  <a:pt x="455984" y="492767"/>
                </a:cubicBezTo>
                <a:cubicBezTo>
                  <a:pt x="475629" y="492767"/>
                  <a:pt x="483765" y="505848"/>
                  <a:pt x="483765" y="525866"/>
                </a:cubicBezTo>
                <a:cubicBezTo>
                  <a:pt x="483765" y="622787"/>
                  <a:pt x="483765" y="622787"/>
                  <a:pt x="483765" y="622787"/>
                </a:cubicBezTo>
                <a:lnTo>
                  <a:pt x="524643" y="622787"/>
                </a:lnTo>
                <a:cubicBezTo>
                  <a:pt x="524643" y="534785"/>
                  <a:pt x="524643" y="534785"/>
                  <a:pt x="524643" y="534785"/>
                </a:cubicBezTo>
                <a:cubicBezTo>
                  <a:pt x="524643" y="513776"/>
                  <a:pt x="533970" y="492767"/>
                  <a:pt x="559568" y="492767"/>
                </a:cubicBezTo>
                <a:cubicBezTo>
                  <a:pt x="583579" y="492767"/>
                  <a:pt x="589731" y="510406"/>
                  <a:pt x="589731" y="530623"/>
                </a:cubicBezTo>
                <a:cubicBezTo>
                  <a:pt x="589731" y="622787"/>
                  <a:pt x="589731" y="622787"/>
                  <a:pt x="589731" y="622787"/>
                </a:cubicBezTo>
                <a:cubicBezTo>
                  <a:pt x="630411" y="622787"/>
                  <a:pt x="630411" y="622787"/>
                  <a:pt x="630411" y="622787"/>
                </a:cubicBezTo>
                <a:cubicBezTo>
                  <a:pt x="630411" y="525866"/>
                  <a:pt x="630411" y="525866"/>
                  <a:pt x="630411" y="525866"/>
                </a:cubicBezTo>
                <a:cubicBezTo>
                  <a:pt x="630411" y="487019"/>
                  <a:pt x="615131" y="456099"/>
                  <a:pt x="571673" y="456099"/>
                </a:cubicBezTo>
                <a:cubicBezTo>
                  <a:pt x="547265" y="456099"/>
                  <a:pt x="530001" y="465613"/>
                  <a:pt x="518095" y="486226"/>
                </a:cubicBezTo>
                <a:cubicBezTo>
                  <a:pt x="509562" y="466009"/>
                  <a:pt x="492298" y="456099"/>
                  <a:pt x="467295" y="456099"/>
                </a:cubicBezTo>
                <a:close/>
                <a:moveTo>
                  <a:pt x="1087129" y="456099"/>
                </a:moveTo>
                <a:cubicBezTo>
                  <a:pt x="1065775" y="456099"/>
                  <a:pt x="1047614" y="467396"/>
                  <a:pt x="1038833" y="485829"/>
                </a:cubicBezTo>
                <a:cubicBezTo>
                  <a:pt x="1038035" y="485829"/>
                  <a:pt x="1038035" y="485829"/>
                  <a:pt x="1038035" y="485829"/>
                </a:cubicBezTo>
                <a:cubicBezTo>
                  <a:pt x="1038035" y="460261"/>
                  <a:pt x="1038035" y="460261"/>
                  <a:pt x="1038035" y="460261"/>
                </a:cubicBezTo>
                <a:cubicBezTo>
                  <a:pt x="997122" y="460261"/>
                  <a:pt x="997122" y="460261"/>
                  <a:pt x="997122" y="460261"/>
                </a:cubicBezTo>
                <a:cubicBezTo>
                  <a:pt x="997122" y="622787"/>
                  <a:pt x="997122" y="622787"/>
                  <a:pt x="997122" y="622787"/>
                </a:cubicBezTo>
                <a:cubicBezTo>
                  <a:pt x="1038035" y="622787"/>
                  <a:pt x="1038035" y="622787"/>
                  <a:pt x="1038035" y="622787"/>
                </a:cubicBezTo>
                <a:lnTo>
                  <a:pt x="1038035" y="535776"/>
                </a:lnTo>
                <a:cubicBezTo>
                  <a:pt x="1038035" y="526857"/>
                  <a:pt x="1043623" y="494748"/>
                  <a:pt x="1082140" y="494748"/>
                </a:cubicBezTo>
                <a:cubicBezTo>
                  <a:pt x="1088526" y="494748"/>
                  <a:pt x="1095112" y="496136"/>
                  <a:pt x="1101897" y="497721"/>
                </a:cubicBezTo>
                <a:cubicBezTo>
                  <a:pt x="1101897" y="458477"/>
                  <a:pt x="1101897" y="458477"/>
                  <a:pt x="1101897" y="458477"/>
                </a:cubicBezTo>
                <a:cubicBezTo>
                  <a:pt x="1097108" y="457090"/>
                  <a:pt x="1092318" y="456099"/>
                  <a:pt x="1087129" y="456099"/>
                </a:cubicBezTo>
                <a:close/>
                <a:moveTo>
                  <a:pt x="1201910" y="456099"/>
                </a:moveTo>
                <a:cubicBezTo>
                  <a:pt x="1152812" y="456099"/>
                  <a:pt x="1113010" y="494479"/>
                  <a:pt x="1113010" y="541824"/>
                </a:cubicBezTo>
                <a:cubicBezTo>
                  <a:pt x="1113010" y="589169"/>
                  <a:pt x="1152812" y="627549"/>
                  <a:pt x="1201910" y="627549"/>
                </a:cubicBezTo>
                <a:cubicBezTo>
                  <a:pt x="1251008" y="627549"/>
                  <a:pt x="1290810" y="589169"/>
                  <a:pt x="1290810" y="541824"/>
                </a:cubicBezTo>
                <a:cubicBezTo>
                  <a:pt x="1290810" y="494479"/>
                  <a:pt x="1251008" y="456099"/>
                  <a:pt x="1201910" y="456099"/>
                </a:cubicBezTo>
                <a:close/>
                <a:moveTo>
                  <a:pt x="1621804" y="456099"/>
                </a:moveTo>
                <a:cubicBezTo>
                  <a:pt x="1573144" y="456099"/>
                  <a:pt x="1533696" y="494479"/>
                  <a:pt x="1533696" y="541824"/>
                </a:cubicBezTo>
                <a:cubicBezTo>
                  <a:pt x="1533696" y="589169"/>
                  <a:pt x="1573144" y="627549"/>
                  <a:pt x="1621804" y="627549"/>
                </a:cubicBezTo>
                <a:cubicBezTo>
                  <a:pt x="1670464" y="627549"/>
                  <a:pt x="1709911" y="589169"/>
                  <a:pt x="1709911" y="541824"/>
                </a:cubicBezTo>
                <a:cubicBezTo>
                  <a:pt x="1709911" y="494479"/>
                  <a:pt x="1670464" y="456099"/>
                  <a:pt x="1621804" y="456099"/>
                </a:cubicBezTo>
                <a:close/>
                <a:moveTo>
                  <a:pt x="1828973" y="456099"/>
                </a:moveTo>
                <a:cubicBezTo>
                  <a:pt x="1779874" y="456099"/>
                  <a:pt x="1740072" y="494479"/>
                  <a:pt x="1740072" y="541824"/>
                </a:cubicBezTo>
                <a:cubicBezTo>
                  <a:pt x="1740072" y="589169"/>
                  <a:pt x="1779874" y="627549"/>
                  <a:pt x="1828973" y="627549"/>
                </a:cubicBezTo>
                <a:cubicBezTo>
                  <a:pt x="1878070" y="627549"/>
                  <a:pt x="1917873" y="589169"/>
                  <a:pt x="1917873" y="541824"/>
                </a:cubicBezTo>
                <a:cubicBezTo>
                  <a:pt x="1917873" y="494479"/>
                  <a:pt x="1878070" y="456099"/>
                  <a:pt x="1828973" y="456099"/>
                </a:cubicBezTo>
                <a:close/>
                <a:moveTo>
                  <a:pt x="1423621" y="456098"/>
                </a:moveTo>
                <a:cubicBezTo>
                  <a:pt x="1400930" y="456098"/>
                  <a:pt x="1379817" y="465035"/>
                  <a:pt x="1367979" y="484696"/>
                </a:cubicBezTo>
                <a:cubicBezTo>
                  <a:pt x="1367189" y="484696"/>
                  <a:pt x="1367189" y="484696"/>
                  <a:pt x="1367189" y="484696"/>
                </a:cubicBezTo>
                <a:cubicBezTo>
                  <a:pt x="1367189" y="460269"/>
                  <a:pt x="1367189" y="460269"/>
                  <a:pt x="1367189" y="460269"/>
                </a:cubicBezTo>
                <a:cubicBezTo>
                  <a:pt x="1328909" y="460269"/>
                  <a:pt x="1328909" y="460269"/>
                  <a:pt x="1328909" y="460269"/>
                </a:cubicBezTo>
                <a:cubicBezTo>
                  <a:pt x="1328909" y="700573"/>
                  <a:pt x="1328909" y="700573"/>
                  <a:pt x="1328909" y="700573"/>
                </a:cubicBezTo>
                <a:cubicBezTo>
                  <a:pt x="1369359" y="700573"/>
                  <a:pt x="1369359" y="700573"/>
                  <a:pt x="1369359" y="700573"/>
                </a:cubicBezTo>
                <a:cubicBezTo>
                  <a:pt x="1369359" y="602465"/>
                  <a:pt x="1369359" y="602465"/>
                  <a:pt x="1369359" y="602465"/>
                </a:cubicBezTo>
                <a:cubicBezTo>
                  <a:pt x="1370347" y="602465"/>
                  <a:pt x="1370347" y="602465"/>
                  <a:pt x="1370347" y="602465"/>
                </a:cubicBezTo>
                <a:cubicBezTo>
                  <a:pt x="1378831" y="612991"/>
                  <a:pt x="1395011" y="627092"/>
                  <a:pt x="1425199" y="627092"/>
                </a:cubicBezTo>
                <a:cubicBezTo>
                  <a:pt x="1471570" y="627092"/>
                  <a:pt x="1503535" y="589755"/>
                  <a:pt x="1503535" y="541694"/>
                </a:cubicBezTo>
                <a:cubicBezTo>
                  <a:pt x="1503535" y="493435"/>
                  <a:pt x="1473543" y="456098"/>
                  <a:pt x="1423621" y="456098"/>
                </a:cubicBezTo>
                <a:close/>
                <a:moveTo>
                  <a:pt x="879845" y="413236"/>
                </a:moveTo>
                <a:cubicBezTo>
                  <a:pt x="879845" y="460552"/>
                  <a:pt x="879845" y="460552"/>
                  <a:pt x="879845" y="460552"/>
                </a:cubicBezTo>
                <a:cubicBezTo>
                  <a:pt x="846309" y="460552"/>
                  <a:pt x="846309" y="460552"/>
                  <a:pt x="846309" y="460552"/>
                </a:cubicBezTo>
                <a:cubicBezTo>
                  <a:pt x="846309" y="495144"/>
                  <a:pt x="846309" y="495144"/>
                  <a:pt x="846309" y="495144"/>
                </a:cubicBezTo>
                <a:cubicBezTo>
                  <a:pt x="879845" y="495144"/>
                  <a:pt x="879845" y="495144"/>
                  <a:pt x="879845" y="495144"/>
                </a:cubicBezTo>
                <a:cubicBezTo>
                  <a:pt x="879845" y="569895"/>
                  <a:pt x="879845" y="569895"/>
                  <a:pt x="879845" y="569895"/>
                </a:cubicBezTo>
                <a:cubicBezTo>
                  <a:pt x="879845" y="608265"/>
                  <a:pt x="889966" y="627549"/>
                  <a:pt x="933027" y="627549"/>
                </a:cubicBezTo>
                <a:cubicBezTo>
                  <a:pt x="942552" y="627549"/>
                  <a:pt x="956840" y="626356"/>
                  <a:pt x="965372" y="622182"/>
                </a:cubicBezTo>
                <a:cubicBezTo>
                  <a:pt x="965372" y="587987"/>
                  <a:pt x="965372" y="587987"/>
                  <a:pt x="965372" y="587987"/>
                </a:cubicBezTo>
                <a:cubicBezTo>
                  <a:pt x="960213" y="591565"/>
                  <a:pt x="950291" y="592957"/>
                  <a:pt x="943346" y="592957"/>
                </a:cubicBezTo>
                <a:cubicBezTo>
                  <a:pt x="925288" y="592957"/>
                  <a:pt x="920525" y="582818"/>
                  <a:pt x="920525" y="566516"/>
                </a:cubicBezTo>
                <a:cubicBezTo>
                  <a:pt x="920525" y="495144"/>
                  <a:pt x="920525" y="495144"/>
                  <a:pt x="920525" y="495144"/>
                </a:cubicBezTo>
                <a:cubicBezTo>
                  <a:pt x="965372" y="495144"/>
                  <a:pt x="965372" y="495144"/>
                  <a:pt x="965372" y="495144"/>
                </a:cubicBezTo>
                <a:cubicBezTo>
                  <a:pt x="965372" y="460552"/>
                  <a:pt x="965372" y="460552"/>
                  <a:pt x="965372" y="460552"/>
                </a:cubicBezTo>
                <a:cubicBezTo>
                  <a:pt x="920525" y="460552"/>
                  <a:pt x="920525" y="460552"/>
                  <a:pt x="920525" y="460552"/>
                </a:cubicBezTo>
                <a:lnTo>
                  <a:pt x="920525" y="413236"/>
                </a:lnTo>
                <a:cubicBezTo>
                  <a:pt x="879845" y="413236"/>
                  <a:pt x="879845" y="413236"/>
                  <a:pt x="879845" y="413236"/>
                </a:cubicBezTo>
                <a:close/>
                <a:moveTo>
                  <a:pt x="1955972" y="367199"/>
                </a:moveTo>
                <a:lnTo>
                  <a:pt x="1955972" y="622786"/>
                </a:lnTo>
                <a:lnTo>
                  <a:pt x="1997247" y="622786"/>
                </a:lnTo>
                <a:lnTo>
                  <a:pt x="1997247" y="367199"/>
                </a:lnTo>
                <a:close/>
                <a:moveTo>
                  <a:pt x="0" y="0"/>
                </a:moveTo>
                <a:lnTo>
                  <a:pt x="11483996" y="0"/>
                </a:lnTo>
                <a:lnTo>
                  <a:pt x="11483996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nl-NL" dirty="0"/>
              <a:t>[Klik op pictogram om afbeelding in te voegen]</a:t>
            </a:r>
          </a:p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 bwMode="gray">
          <a:xfrm>
            <a:off x="1094257" y="6244800"/>
            <a:ext cx="2844430" cy="365125"/>
          </a:xfrm>
          <a:prstGeom prst="rect">
            <a:avLst/>
          </a:prstGeom>
        </p:spPr>
        <p:txBody>
          <a:bodyPr/>
          <a:lstStyle>
            <a:lvl1pPr algn="l">
              <a:defRPr sz="2133" b="1">
                <a:solidFill>
                  <a:schemeClr val="bg1"/>
                </a:solidFill>
              </a:defRPr>
            </a:lvl1pPr>
          </a:lstStyle>
          <a:p>
            <a:fld id="{DFD8EA25-089B-4987-A853-1CE386BF4F76}" type="datetime1">
              <a:rPr lang="nl-NL" noProof="1" smtClean="0"/>
              <a:t>11-7-2023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094258" y="1972800"/>
            <a:ext cx="9790725" cy="1096152"/>
          </a:xfrm>
        </p:spPr>
        <p:txBody>
          <a:bodyPr anchor="t" anchorCtr="0"/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094258" y="4012800"/>
            <a:ext cx="9790725" cy="1752600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[jaar / subtitel]</a:t>
            </a:r>
          </a:p>
        </p:txBody>
      </p:sp>
    </p:spTree>
    <p:extLst>
      <p:ext uri="{BB962C8B-B14F-4D97-AF65-F5344CB8AC3E}">
        <p14:creationId xmlns:p14="http://schemas.microsoft.com/office/powerpoint/2010/main" val="379381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9E936579-3122-442B-B3CC-D67BC2E7948F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grpSp>
        <p:nvGrpSpPr>
          <p:cNvPr id="7" name="Group 4"/>
          <p:cNvGrpSpPr>
            <a:grpSpLocks noSelect="1" noChangeAspect="1"/>
          </p:cNvGrpSpPr>
          <p:nvPr userDrawn="1"/>
        </p:nvGrpSpPr>
        <p:grpSpPr bwMode="gray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8" name="Freeform 5"/>
            <p:cNvSpPr>
              <a:spLocks noSelect="1"/>
            </p:cNvSpPr>
            <p:nvPr userDrawn="1"/>
          </p:nvSpPr>
          <p:spPr bwMode="gray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/>
            <p:cNvSpPr>
              <a:spLocks noSelect="1"/>
            </p:cNvSpPr>
            <p:nvPr userDrawn="1"/>
          </p:nvSpPr>
          <p:spPr bwMode="gray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0825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 (wit logo, voor donker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js"/>
          <p:cNvSpPr>
            <a:spLocks noSelect="1"/>
          </p:cNvSpPr>
          <p:nvPr userDrawn="1"/>
        </p:nvSpPr>
        <p:spPr>
          <a:xfrm>
            <a:off x="694800" y="0"/>
            <a:ext cx="1148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up 4"/>
          <p:cNvGrpSpPr>
            <a:grpSpLocks noSelect="1" noChangeAspect="1"/>
          </p:cNvGrpSpPr>
          <p:nvPr userDrawn="1"/>
        </p:nvGrpSpPr>
        <p:grpSpPr bwMode="auto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11" name="Freeform 5"/>
            <p:cNvSpPr>
              <a:spLocks noSelect="1"/>
            </p:cNvSpPr>
            <p:nvPr userDrawn="1"/>
          </p:nvSpPr>
          <p:spPr bwMode="auto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EC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6"/>
            <p:cNvSpPr>
              <a:spLocks noSelect="1"/>
            </p:cNvSpPr>
            <p:nvPr userDrawn="1"/>
          </p:nvSpPr>
          <p:spPr bwMode="auto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2" name="Tijdelijke aanduiding voor afbeelding 61"/>
          <p:cNvSpPr>
            <a:spLocks noGrp="1" noSelect="1"/>
          </p:cNvSpPr>
          <p:nvPr>
            <p:ph type="pic" sz="quarter" idx="11" hasCustomPrompt="1"/>
          </p:nvPr>
        </p:nvSpPr>
        <p:spPr bwMode="gray">
          <a:xfrm>
            <a:off x="694804" y="2"/>
            <a:ext cx="11483996" cy="6857998"/>
          </a:xfrm>
          <a:custGeom>
            <a:avLst/>
            <a:gdLst>
              <a:gd name="connsiteX0" fmla="*/ 1307630 w 11483996"/>
              <a:gd name="connsiteY0" fmla="*/ 876788 h 6857998"/>
              <a:gd name="connsiteX1" fmla="*/ 1316212 w 11483996"/>
              <a:gd name="connsiteY1" fmla="*/ 876788 h 6857998"/>
              <a:gd name="connsiteX2" fmla="*/ 1316212 w 11483996"/>
              <a:gd name="connsiteY2" fmla="*/ 885838 h 6857998"/>
              <a:gd name="connsiteX3" fmla="*/ 1274901 w 11483996"/>
              <a:gd name="connsiteY3" fmla="*/ 922826 h 6857998"/>
              <a:gd name="connsiteX4" fmla="*/ 1246363 w 11483996"/>
              <a:gd name="connsiteY4" fmla="*/ 901578 h 6857998"/>
              <a:gd name="connsiteX5" fmla="*/ 1307630 w 11483996"/>
              <a:gd name="connsiteY5" fmla="*/ 876788 h 6857998"/>
              <a:gd name="connsiteX6" fmla="*/ 2592117 w 11483996"/>
              <a:gd name="connsiteY6" fmla="*/ 876788 h 6857998"/>
              <a:gd name="connsiteX7" fmla="*/ 2600499 w 11483996"/>
              <a:gd name="connsiteY7" fmla="*/ 876788 h 6857998"/>
              <a:gd name="connsiteX8" fmla="*/ 2600499 w 11483996"/>
              <a:gd name="connsiteY8" fmla="*/ 885838 h 6857998"/>
              <a:gd name="connsiteX9" fmla="*/ 2559387 w 11483996"/>
              <a:gd name="connsiteY9" fmla="*/ 922826 h 6857998"/>
              <a:gd name="connsiteX10" fmla="*/ 2530649 w 11483996"/>
              <a:gd name="connsiteY10" fmla="*/ 901578 h 6857998"/>
              <a:gd name="connsiteX11" fmla="*/ 2592117 w 11483996"/>
              <a:gd name="connsiteY11" fmla="*/ 876788 h 6857998"/>
              <a:gd name="connsiteX12" fmla="*/ 2367136 w 11483996"/>
              <a:gd name="connsiteY12" fmla="*/ 819637 h 6857998"/>
              <a:gd name="connsiteX13" fmla="*/ 2414762 w 11483996"/>
              <a:gd name="connsiteY13" fmla="*/ 868056 h 6857998"/>
              <a:gd name="connsiteX14" fmla="*/ 2367136 w 11483996"/>
              <a:gd name="connsiteY14" fmla="*/ 916475 h 6857998"/>
              <a:gd name="connsiteX15" fmla="*/ 2319512 w 11483996"/>
              <a:gd name="connsiteY15" fmla="*/ 868056 h 6857998"/>
              <a:gd name="connsiteX16" fmla="*/ 2367136 w 11483996"/>
              <a:gd name="connsiteY16" fmla="*/ 819637 h 6857998"/>
              <a:gd name="connsiteX17" fmla="*/ 780430 w 11483996"/>
              <a:gd name="connsiteY17" fmla="*/ 819637 h 6857998"/>
              <a:gd name="connsiteX18" fmla="*/ 828849 w 11483996"/>
              <a:gd name="connsiteY18" fmla="*/ 867262 h 6857998"/>
              <a:gd name="connsiteX19" fmla="*/ 780032 w 11483996"/>
              <a:gd name="connsiteY19" fmla="*/ 914887 h 6857998"/>
              <a:gd name="connsiteX20" fmla="*/ 732011 w 11483996"/>
              <a:gd name="connsiteY20" fmla="*/ 867855 h 6857998"/>
              <a:gd name="connsiteX21" fmla="*/ 780430 w 11483996"/>
              <a:gd name="connsiteY21" fmla="*/ 819637 h 6857998"/>
              <a:gd name="connsiteX22" fmla="*/ 1082053 w 11483996"/>
              <a:gd name="connsiteY22" fmla="*/ 819635 h 6857998"/>
              <a:gd name="connsiteX23" fmla="*/ 1130472 w 11483996"/>
              <a:gd name="connsiteY23" fmla="*/ 868054 h 6857998"/>
              <a:gd name="connsiteX24" fmla="*/ 1082053 w 11483996"/>
              <a:gd name="connsiteY24" fmla="*/ 916473 h 6857998"/>
              <a:gd name="connsiteX25" fmla="*/ 1033634 w 11483996"/>
              <a:gd name="connsiteY25" fmla="*/ 868054 h 6857998"/>
              <a:gd name="connsiteX26" fmla="*/ 1082053 w 11483996"/>
              <a:gd name="connsiteY26" fmla="*/ 819635 h 6857998"/>
              <a:gd name="connsiteX27" fmla="*/ 2047557 w 11483996"/>
              <a:gd name="connsiteY27" fmla="*/ 813288 h 6857998"/>
              <a:gd name="connsiteX28" fmla="*/ 2089326 w 11483996"/>
              <a:gd name="connsiteY28" fmla="*/ 851388 h 6857998"/>
              <a:gd name="connsiteX29" fmla="*/ 2005188 w 11483996"/>
              <a:gd name="connsiteY29" fmla="*/ 851388 h 6857998"/>
              <a:gd name="connsiteX30" fmla="*/ 2047557 w 11483996"/>
              <a:gd name="connsiteY30" fmla="*/ 813288 h 6857998"/>
              <a:gd name="connsiteX31" fmla="*/ 579905 w 11483996"/>
              <a:gd name="connsiteY31" fmla="*/ 813287 h 6857998"/>
              <a:gd name="connsiteX32" fmla="*/ 620886 w 11483996"/>
              <a:gd name="connsiteY32" fmla="*/ 851387 h 6857998"/>
              <a:gd name="connsiteX33" fmla="*/ 538336 w 11483996"/>
              <a:gd name="connsiteY33" fmla="*/ 851387 h 6857998"/>
              <a:gd name="connsiteX34" fmla="*/ 579905 w 11483996"/>
              <a:gd name="connsiteY34" fmla="*/ 813287 h 6857998"/>
              <a:gd name="connsiteX35" fmla="*/ 914573 w 11483996"/>
              <a:gd name="connsiteY35" fmla="*/ 786299 h 6857998"/>
              <a:gd name="connsiteX36" fmla="*/ 914573 w 11483996"/>
              <a:gd name="connsiteY36" fmla="*/ 949812 h 6857998"/>
              <a:gd name="connsiteX37" fmla="*/ 954260 w 11483996"/>
              <a:gd name="connsiteY37" fmla="*/ 949812 h 6857998"/>
              <a:gd name="connsiteX38" fmla="*/ 954260 w 11483996"/>
              <a:gd name="connsiteY38" fmla="*/ 786299 h 6857998"/>
              <a:gd name="connsiteX39" fmla="*/ 1750185 w 11483996"/>
              <a:gd name="connsiteY39" fmla="*/ 783125 h 6857998"/>
              <a:gd name="connsiteX40" fmla="*/ 1684895 w 11483996"/>
              <a:gd name="connsiteY40" fmla="*/ 835209 h 6857998"/>
              <a:gd name="connsiteX41" fmla="*/ 1772543 w 11483996"/>
              <a:gd name="connsiteY41" fmla="*/ 904061 h 6857998"/>
              <a:gd name="connsiteX42" fmla="*/ 1745436 w 11483996"/>
              <a:gd name="connsiteY42" fmla="*/ 922606 h 6857998"/>
              <a:gd name="connsiteX43" fmla="*/ 1706856 w 11483996"/>
              <a:gd name="connsiteY43" fmla="*/ 902680 h 6857998"/>
              <a:gd name="connsiteX44" fmla="*/ 1679750 w 11483996"/>
              <a:gd name="connsiteY44" fmla="*/ 927933 h 6857998"/>
              <a:gd name="connsiteX45" fmla="*/ 1743063 w 11483996"/>
              <a:gd name="connsiteY45" fmla="*/ 952988 h 6857998"/>
              <a:gd name="connsiteX46" fmla="*/ 1813102 w 11483996"/>
              <a:gd name="connsiteY46" fmla="*/ 901102 h 6857998"/>
              <a:gd name="connsiteX47" fmla="*/ 1725454 w 11483996"/>
              <a:gd name="connsiteY47" fmla="*/ 832644 h 6857998"/>
              <a:gd name="connsiteX48" fmla="*/ 1749196 w 11483996"/>
              <a:gd name="connsiteY48" fmla="*/ 815480 h 6857998"/>
              <a:gd name="connsiteX49" fmla="*/ 1780852 w 11483996"/>
              <a:gd name="connsiteY49" fmla="*/ 831855 h 6857998"/>
              <a:gd name="connsiteX50" fmla="*/ 1807956 w 11483996"/>
              <a:gd name="connsiteY50" fmla="*/ 807589 h 6857998"/>
              <a:gd name="connsiteX51" fmla="*/ 1750185 w 11483996"/>
              <a:gd name="connsiteY51" fmla="*/ 783125 h 6857998"/>
              <a:gd name="connsiteX52" fmla="*/ 1286248 w 11483996"/>
              <a:gd name="connsiteY52" fmla="*/ 783125 h 6857998"/>
              <a:gd name="connsiteX53" fmla="*/ 1217191 w 11483996"/>
              <a:gd name="connsiteY53" fmla="*/ 808969 h 6857998"/>
              <a:gd name="connsiteX54" fmla="*/ 1238425 w 11483996"/>
              <a:gd name="connsiteY54" fmla="*/ 830276 h 6857998"/>
              <a:gd name="connsiteX55" fmla="*/ 1281882 w 11483996"/>
              <a:gd name="connsiteY55" fmla="*/ 813310 h 6857998"/>
              <a:gd name="connsiteX56" fmla="*/ 1319188 w 11483996"/>
              <a:gd name="connsiteY56" fmla="*/ 843692 h 6857998"/>
              <a:gd name="connsiteX57" fmla="*/ 1319188 w 11483996"/>
              <a:gd name="connsiteY57" fmla="*/ 848032 h 6857998"/>
              <a:gd name="connsiteX58" fmla="*/ 1309068 w 11483996"/>
              <a:gd name="connsiteY58" fmla="*/ 848032 h 6857998"/>
              <a:gd name="connsiteX59" fmla="*/ 1206675 w 11483996"/>
              <a:gd name="connsiteY59" fmla="*/ 904456 h 6857998"/>
              <a:gd name="connsiteX60" fmla="*/ 1266007 w 11483996"/>
              <a:gd name="connsiteY60" fmla="*/ 952988 h 6857998"/>
              <a:gd name="connsiteX61" fmla="*/ 1318196 w 11483996"/>
              <a:gd name="connsiteY61" fmla="*/ 926749 h 6857998"/>
              <a:gd name="connsiteX62" fmla="*/ 1319188 w 11483996"/>
              <a:gd name="connsiteY62" fmla="*/ 926749 h 6857998"/>
              <a:gd name="connsiteX63" fmla="*/ 1319188 w 11483996"/>
              <a:gd name="connsiteY63" fmla="*/ 948845 h 6857998"/>
              <a:gd name="connsiteX64" fmla="*/ 1355899 w 11483996"/>
              <a:gd name="connsiteY64" fmla="*/ 948845 h 6857998"/>
              <a:gd name="connsiteX65" fmla="*/ 1355899 w 11483996"/>
              <a:gd name="connsiteY65" fmla="*/ 855923 h 6857998"/>
              <a:gd name="connsiteX66" fmla="*/ 1286248 w 11483996"/>
              <a:gd name="connsiteY66" fmla="*/ 783125 h 6857998"/>
              <a:gd name="connsiteX67" fmla="*/ 1486343 w 11483996"/>
              <a:gd name="connsiteY67" fmla="*/ 783125 h 6857998"/>
              <a:gd name="connsiteX68" fmla="*/ 1436495 w 11483996"/>
              <a:gd name="connsiteY68" fmla="*/ 812494 h 6857998"/>
              <a:gd name="connsiteX69" fmla="*/ 1435703 w 11483996"/>
              <a:gd name="connsiteY69" fmla="*/ 812494 h 6857998"/>
              <a:gd name="connsiteX70" fmla="*/ 1435703 w 11483996"/>
              <a:gd name="connsiteY70" fmla="*/ 787094 h 6857998"/>
              <a:gd name="connsiteX71" fmla="*/ 1397174 w 11483996"/>
              <a:gd name="connsiteY71" fmla="*/ 787094 h 6857998"/>
              <a:gd name="connsiteX72" fmla="*/ 1397174 w 11483996"/>
              <a:gd name="connsiteY72" fmla="*/ 949813 h 6857998"/>
              <a:gd name="connsiteX73" fmla="*/ 1437885 w 11483996"/>
              <a:gd name="connsiteY73" fmla="*/ 949813 h 6857998"/>
              <a:gd name="connsiteX74" fmla="*/ 1437885 w 11483996"/>
              <a:gd name="connsiteY74" fmla="*/ 861111 h 6857998"/>
              <a:gd name="connsiteX75" fmla="*/ 1475222 w 11483996"/>
              <a:gd name="connsiteY75" fmla="*/ 819638 h 6857998"/>
              <a:gd name="connsiteX76" fmla="*/ 1503025 w 11483996"/>
              <a:gd name="connsiteY76" fmla="*/ 852975 h 6857998"/>
              <a:gd name="connsiteX77" fmla="*/ 1503025 w 11483996"/>
              <a:gd name="connsiteY77" fmla="*/ 949813 h 6857998"/>
              <a:gd name="connsiteX78" fmla="*/ 1543737 w 11483996"/>
              <a:gd name="connsiteY78" fmla="*/ 949813 h 6857998"/>
              <a:gd name="connsiteX79" fmla="*/ 1543737 w 11483996"/>
              <a:gd name="connsiteY79" fmla="*/ 861706 h 6857998"/>
              <a:gd name="connsiteX80" fmla="*/ 1578689 w 11483996"/>
              <a:gd name="connsiteY80" fmla="*/ 819638 h 6857998"/>
              <a:gd name="connsiteX81" fmla="*/ 1608877 w 11483996"/>
              <a:gd name="connsiteY81" fmla="*/ 857738 h 6857998"/>
              <a:gd name="connsiteX82" fmla="*/ 1608877 w 11483996"/>
              <a:gd name="connsiteY82" fmla="*/ 949813 h 6857998"/>
              <a:gd name="connsiteX83" fmla="*/ 1649588 w 11483996"/>
              <a:gd name="connsiteY83" fmla="*/ 949813 h 6857998"/>
              <a:gd name="connsiteX84" fmla="*/ 1649588 w 11483996"/>
              <a:gd name="connsiteY84" fmla="*/ 852975 h 6857998"/>
              <a:gd name="connsiteX85" fmla="*/ 1590804 w 11483996"/>
              <a:gd name="connsiteY85" fmla="*/ 783125 h 6857998"/>
              <a:gd name="connsiteX86" fmla="*/ 1537183 w 11483996"/>
              <a:gd name="connsiteY86" fmla="*/ 813288 h 6857998"/>
              <a:gd name="connsiteX87" fmla="*/ 1486343 w 11483996"/>
              <a:gd name="connsiteY87" fmla="*/ 783125 h 6857998"/>
              <a:gd name="connsiteX88" fmla="*/ 2052522 w 11483996"/>
              <a:gd name="connsiteY88" fmla="*/ 783125 h 6857998"/>
              <a:gd name="connsiteX89" fmla="*/ 1963912 w 11483996"/>
              <a:gd name="connsiteY89" fmla="*/ 867958 h 6857998"/>
              <a:gd name="connsiteX90" fmla="*/ 2052522 w 11483996"/>
              <a:gd name="connsiteY90" fmla="*/ 952988 h 6857998"/>
              <a:gd name="connsiteX91" fmla="*/ 2121462 w 11483996"/>
              <a:gd name="connsiteY91" fmla="*/ 920633 h 6857998"/>
              <a:gd name="connsiteX92" fmla="*/ 2092258 w 11483996"/>
              <a:gd name="connsiteY92" fmla="*/ 898734 h 6857998"/>
              <a:gd name="connsiteX93" fmla="*/ 2048548 w 11483996"/>
              <a:gd name="connsiteY93" fmla="*/ 920633 h 6857998"/>
              <a:gd name="connsiteX94" fmla="*/ 2004641 w 11483996"/>
              <a:gd name="connsiteY94" fmla="*/ 882162 h 6857998"/>
              <a:gd name="connsiteX95" fmla="*/ 2129011 w 11483996"/>
              <a:gd name="connsiteY95" fmla="*/ 882162 h 6857998"/>
              <a:gd name="connsiteX96" fmla="*/ 2129011 w 11483996"/>
              <a:gd name="connsiteY96" fmla="*/ 871114 h 6857998"/>
              <a:gd name="connsiteX97" fmla="*/ 2052522 w 11483996"/>
              <a:gd name="connsiteY97" fmla="*/ 783125 h 6857998"/>
              <a:gd name="connsiteX98" fmla="*/ 2569146 w 11483996"/>
              <a:gd name="connsiteY98" fmla="*/ 783125 h 6857998"/>
              <a:gd name="connsiteX99" fmla="*/ 2499891 w 11483996"/>
              <a:gd name="connsiteY99" fmla="*/ 808969 h 6857998"/>
              <a:gd name="connsiteX100" fmla="*/ 2521323 w 11483996"/>
              <a:gd name="connsiteY100" fmla="*/ 830276 h 6857998"/>
              <a:gd name="connsiteX101" fmla="*/ 2564582 w 11483996"/>
              <a:gd name="connsiteY101" fmla="*/ 813310 h 6857998"/>
              <a:gd name="connsiteX102" fmla="*/ 2601888 w 11483996"/>
              <a:gd name="connsiteY102" fmla="*/ 843692 h 6857998"/>
              <a:gd name="connsiteX103" fmla="*/ 2601888 w 11483996"/>
              <a:gd name="connsiteY103" fmla="*/ 848032 h 6857998"/>
              <a:gd name="connsiteX104" fmla="*/ 2591768 w 11483996"/>
              <a:gd name="connsiteY104" fmla="*/ 848032 h 6857998"/>
              <a:gd name="connsiteX105" fmla="*/ 2489374 w 11483996"/>
              <a:gd name="connsiteY105" fmla="*/ 904456 h 6857998"/>
              <a:gd name="connsiteX106" fmla="*/ 2548707 w 11483996"/>
              <a:gd name="connsiteY106" fmla="*/ 952988 h 6857998"/>
              <a:gd name="connsiteX107" fmla="*/ 2600896 w 11483996"/>
              <a:gd name="connsiteY107" fmla="*/ 926749 h 6857998"/>
              <a:gd name="connsiteX108" fmla="*/ 2601888 w 11483996"/>
              <a:gd name="connsiteY108" fmla="*/ 926749 h 6857998"/>
              <a:gd name="connsiteX109" fmla="*/ 2601888 w 11483996"/>
              <a:gd name="connsiteY109" fmla="*/ 948845 h 6857998"/>
              <a:gd name="connsiteX110" fmla="*/ 2638599 w 11483996"/>
              <a:gd name="connsiteY110" fmla="*/ 948845 h 6857998"/>
              <a:gd name="connsiteX111" fmla="*/ 2638599 w 11483996"/>
              <a:gd name="connsiteY111" fmla="*/ 855923 h 6857998"/>
              <a:gd name="connsiteX112" fmla="*/ 2569146 w 11483996"/>
              <a:gd name="connsiteY112" fmla="*/ 783125 h 6857998"/>
              <a:gd name="connsiteX113" fmla="*/ 2254116 w 11483996"/>
              <a:gd name="connsiteY113" fmla="*/ 783125 h 6857998"/>
              <a:gd name="connsiteX114" fmla="*/ 2205527 w 11483996"/>
              <a:gd name="connsiteY114" fmla="*/ 812890 h 6857998"/>
              <a:gd name="connsiteX115" fmla="*/ 2204928 w 11483996"/>
              <a:gd name="connsiteY115" fmla="*/ 812890 h 6857998"/>
              <a:gd name="connsiteX116" fmla="*/ 2204928 w 11483996"/>
              <a:gd name="connsiteY116" fmla="*/ 787093 h 6857998"/>
              <a:gd name="connsiteX117" fmla="*/ 2163937 w 11483996"/>
              <a:gd name="connsiteY117" fmla="*/ 787093 h 6857998"/>
              <a:gd name="connsiteX118" fmla="*/ 2163937 w 11483996"/>
              <a:gd name="connsiteY118" fmla="*/ 949813 h 6857998"/>
              <a:gd name="connsiteX119" fmla="*/ 2204928 w 11483996"/>
              <a:gd name="connsiteY119" fmla="*/ 949813 h 6857998"/>
              <a:gd name="connsiteX120" fmla="*/ 2204928 w 11483996"/>
              <a:gd name="connsiteY120" fmla="*/ 862698 h 6857998"/>
              <a:gd name="connsiteX121" fmla="*/ 2248917 w 11483996"/>
              <a:gd name="connsiteY121" fmla="*/ 821622 h 6857998"/>
              <a:gd name="connsiteX122" fmla="*/ 2268713 w 11483996"/>
              <a:gd name="connsiteY122" fmla="*/ 824797 h 6857998"/>
              <a:gd name="connsiteX123" fmla="*/ 2268713 w 11483996"/>
              <a:gd name="connsiteY123" fmla="*/ 785307 h 6857998"/>
              <a:gd name="connsiteX124" fmla="*/ 2254116 w 11483996"/>
              <a:gd name="connsiteY124" fmla="*/ 783125 h 6857998"/>
              <a:gd name="connsiteX125" fmla="*/ 2770070 w 11483996"/>
              <a:gd name="connsiteY125" fmla="*/ 783125 h 6857998"/>
              <a:gd name="connsiteX126" fmla="*/ 2720536 w 11483996"/>
              <a:gd name="connsiteY126" fmla="*/ 812493 h 6857998"/>
              <a:gd name="connsiteX127" fmla="*/ 2719944 w 11483996"/>
              <a:gd name="connsiteY127" fmla="*/ 812493 h 6857998"/>
              <a:gd name="connsiteX128" fmla="*/ 2719944 w 11483996"/>
              <a:gd name="connsiteY128" fmla="*/ 787093 h 6857998"/>
              <a:gd name="connsiteX129" fmla="*/ 2681462 w 11483996"/>
              <a:gd name="connsiteY129" fmla="*/ 787093 h 6857998"/>
              <a:gd name="connsiteX130" fmla="*/ 2681462 w 11483996"/>
              <a:gd name="connsiteY130" fmla="*/ 949813 h 6857998"/>
              <a:gd name="connsiteX131" fmla="*/ 2721918 w 11483996"/>
              <a:gd name="connsiteY131" fmla="*/ 949813 h 6857998"/>
              <a:gd name="connsiteX132" fmla="*/ 2721918 w 11483996"/>
              <a:gd name="connsiteY132" fmla="*/ 861111 h 6857998"/>
              <a:gd name="connsiteX133" fmla="*/ 2759018 w 11483996"/>
              <a:gd name="connsiteY133" fmla="*/ 819637 h 6857998"/>
              <a:gd name="connsiteX134" fmla="*/ 2786646 w 11483996"/>
              <a:gd name="connsiteY134" fmla="*/ 852975 h 6857998"/>
              <a:gd name="connsiteX135" fmla="*/ 2786646 w 11483996"/>
              <a:gd name="connsiteY135" fmla="*/ 949813 h 6857998"/>
              <a:gd name="connsiteX136" fmla="*/ 2827102 w 11483996"/>
              <a:gd name="connsiteY136" fmla="*/ 949813 h 6857998"/>
              <a:gd name="connsiteX137" fmla="*/ 2827102 w 11483996"/>
              <a:gd name="connsiteY137" fmla="*/ 861706 h 6857998"/>
              <a:gd name="connsiteX138" fmla="*/ 2861835 w 11483996"/>
              <a:gd name="connsiteY138" fmla="*/ 819637 h 6857998"/>
              <a:gd name="connsiteX139" fmla="*/ 2891831 w 11483996"/>
              <a:gd name="connsiteY139" fmla="*/ 857737 h 6857998"/>
              <a:gd name="connsiteX140" fmla="*/ 2891831 w 11483996"/>
              <a:gd name="connsiteY140" fmla="*/ 949813 h 6857998"/>
              <a:gd name="connsiteX141" fmla="*/ 2932287 w 11483996"/>
              <a:gd name="connsiteY141" fmla="*/ 949813 h 6857998"/>
              <a:gd name="connsiteX142" fmla="*/ 2932287 w 11483996"/>
              <a:gd name="connsiteY142" fmla="*/ 852975 h 6857998"/>
              <a:gd name="connsiteX143" fmla="*/ 2874070 w 11483996"/>
              <a:gd name="connsiteY143" fmla="*/ 783125 h 6857998"/>
              <a:gd name="connsiteX144" fmla="*/ 2820787 w 11483996"/>
              <a:gd name="connsiteY144" fmla="*/ 813287 h 6857998"/>
              <a:gd name="connsiteX145" fmla="*/ 2770070 w 11483996"/>
              <a:gd name="connsiteY145" fmla="*/ 783125 h 6857998"/>
              <a:gd name="connsiteX146" fmla="*/ 585671 w 11483996"/>
              <a:gd name="connsiteY146" fmla="*/ 783124 h 6857998"/>
              <a:gd name="connsiteX147" fmla="*/ 497061 w 11483996"/>
              <a:gd name="connsiteY147" fmla="*/ 867957 h 6857998"/>
              <a:gd name="connsiteX148" fmla="*/ 585671 w 11483996"/>
              <a:gd name="connsiteY148" fmla="*/ 952987 h 6857998"/>
              <a:gd name="connsiteX149" fmla="*/ 654611 w 11483996"/>
              <a:gd name="connsiteY149" fmla="*/ 920632 h 6857998"/>
              <a:gd name="connsiteX150" fmla="*/ 625406 w 11483996"/>
              <a:gd name="connsiteY150" fmla="*/ 898733 h 6857998"/>
              <a:gd name="connsiteX151" fmla="*/ 581697 w 11483996"/>
              <a:gd name="connsiteY151" fmla="*/ 920632 h 6857998"/>
              <a:gd name="connsiteX152" fmla="*/ 537790 w 11483996"/>
              <a:gd name="connsiteY152" fmla="*/ 882161 h 6857998"/>
              <a:gd name="connsiteX153" fmla="*/ 662161 w 11483996"/>
              <a:gd name="connsiteY153" fmla="*/ 882161 h 6857998"/>
              <a:gd name="connsiteX154" fmla="*/ 662161 w 11483996"/>
              <a:gd name="connsiteY154" fmla="*/ 871113 h 6857998"/>
              <a:gd name="connsiteX155" fmla="*/ 585671 w 11483996"/>
              <a:gd name="connsiteY155" fmla="*/ 783124 h 6857998"/>
              <a:gd name="connsiteX156" fmla="*/ 772236 w 11483996"/>
              <a:gd name="connsiteY156" fmla="*/ 783124 h 6857998"/>
              <a:gd name="connsiteX157" fmla="*/ 692323 w 11483996"/>
              <a:gd name="connsiteY157" fmla="*/ 868248 h 6857998"/>
              <a:gd name="connsiteX158" fmla="*/ 773025 w 11483996"/>
              <a:gd name="connsiteY158" fmla="*/ 951589 h 6857998"/>
              <a:gd name="connsiteX159" fmla="*/ 825906 w 11483996"/>
              <a:gd name="connsiteY159" fmla="*/ 927834 h 6857998"/>
              <a:gd name="connsiteX160" fmla="*/ 826498 w 11483996"/>
              <a:gd name="connsiteY160" fmla="*/ 927834 h 6857998"/>
              <a:gd name="connsiteX161" fmla="*/ 826498 w 11483996"/>
              <a:gd name="connsiteY161" fmla="*/ 939712 h 6857998"/>
              <a:gd name="connsiteX162" fmla="*/ 775393 w 11483996"/>
              <a:gd name="connsiteY162" fmla="*/ 994151 h 6857998"/>
              <a:gd name="connsiteX163" fmla="*/ 719553 w 11483996"/>
              <a:gd name="connsiteY163" fmla="*/ 970792 h 6857998"/>
              <a:gd name="connsiteX164" fmla="*/ 695283 w 11483996"/>
              <a:gd name="connsiteY164" fmla="*/ 1004049 h 6857998"/>
              <a:gd name="connsiteX165" fmla="*/ 775591 w 11483996"/>
              <a:gd name="connsiteY165" fmla="*/ 1030774 h 6857998"/>
              <a:gd name="connsiteX166" fmla="*/ 866948 w 11483996"/>
              <a:gd name="connsiteY166" fmla="*/ 934961 h 6857998"/>
              <a:gd name="connsiteX167" fmla="*/ 866948 w 11483996"/>
              <a:gd name="connsiteY167" fmla="*/ 787083 h 6857998"/>
              <a:gd name="connsiteX168" fmla="*/ 828669 w 11483996"/>
              <a:gd name="connsiteY168" fmla="*/ 787083 h 6857998"/>
              <a:gd name="connsiteX169" fmla="*/ 828669 w 11483996"/>
              <a:gd name="connsiteY169" fmla="*/ 811433 h 6857998"/>
              <a:gd name="connsiteX170" fmla="*/ 827879 w 11483996"/>
              <a:gd name="connsiteY170" fmla="*/ 811433 h 6857998"/>
              <a:gd name="connsiteX171" fmla="*/ 772236 w 11483996"/>
              <a:gd name="connsiteY171" fmla="*/ 783124 h 6857998"/>
              <a:gd name="connsiteX172" fmla="*/ 469764 w 11483996"/>
              <a:gd name="connsiteY172" fmla="*/ 783124 h 6857998"/>
              <a:gd name="connsiteX173" fmla="*/ 421176 w 11483996"/>
              <a:gd name="connsiteY173" fmla="*/ 812890 h 6857998"/>
              <a:gd name="connsiteX174" fmla="*/ 420576 w 11483996"/>
              <a:gd name="connsiteY174" fmla="*/ 812890 h 6857998"/>
              <a:gd name="connsiteX175" fmla="*/ 420576 w 11483996"/>
              <a:gd name="connsiteY175" fmla="*/ 787093 h 6857998"/>
              <a:gd name="connsiteX176" fmla="*/ 379586 w 11483996"/>
              <a:gd name="connsiteY176" fmla="*/ 787093 h 6857998"/>
              <a:gd name="connsiteX177" fmla="*/ 379586 w 11483996"/>
              <a:gd name="connsiteY177" fmla="*/ 949812 h 6857998"/>
              <a:gd name="connsiteX178" fmla="*/ 420576 w 11483996"/>
              <a:gd name="connsiteY178" fmla="*/ 949812 h 6857998"/>
              <a:gd name="connsiteX179" fmla="*/ 420576 w 11483996"/>
              <a:gd name="connsiteY179" fmla="*/ 862698 h 6857998"/>
              <a:gd name="connsiteX180" fmla="*/ 464566 w 11483996"/>
              <a:gd name="connsiteY180" fmla="*/ 821621 h 6857998"/>
              <a:gd name="connsiteX181" fmla="*/ 484361 w 11483996"/>
              <a:gd name="connsiteY181" fmla="*/ 824796 h 6857998"/>
              <a:gd name="connsiteX182" fmla="*/ 484361 w 11483996"/>
              <a:gd name="connsiteY182" fmla="*/ 785307 h 6857998"/>
              <a:gd name="connsiteX183" fmla="*/ 469764 w 11483996"/>
              <a:gd name="connsiteY183" fmla="*/ 783124 h 6857998"/>
              <a:gd name="connsiteX184" fmla="*/ 1082053 w 11483996"/>
              <a:gd name="connsiteY184" fmla="*/ 783122 h 6857998"/>
              <a:gd name="connsiteX185" fmla="*/ 993946 w 11483996"/>
              <a:gd name="connsiteY185" fmla="*/ 868054 h 6857998"/>
              <a:gd name="connsiteX186" fmla="*/ 1082053 w 11483996"/>
              <a:gd name="connsiteY186" fmla="*/ 952986 h 6857998"/>
              <a:gd name="connsiteX187" fmla="*/ 1170160 w 11483996"/>
              <a:gd name="connsiteY187" fmla="*/ 868054 h 6857998"/>
              <a:gd name="connsiteX188" fmla="*/ 1082053 w 11483996"/>
              <a:gd name="connsiteY188" fmla="*/ 783122 h 6857998"/>
              <a:gd name="connsiteX189" fmla="*/ 1859337 w 11483996"/>
              <a:gd name="connsiteY189" fmla="*/ 740263 h 6857998"/>
              <a:gd name="connsiteX190" fmla="*/ 1859337 w 11483996"/>
              <a:gd name="connsiteY190" fmla="*/ 787031 h 6857998"/>
              <a:gd name="connsiteX191" fmla="*/ 1825802 w 11483996"/>
              <a:gd name="connsiteY191" fmla="*/ 787031 h 6857998"/>
              <a:gd name="connsiteX192" fmla="*/ 1825802 w 11483996"/>
              <a:gd name="connsiteY192" fmla="*/ 821367 h 6857998"/>
              <a:gd name="connsiteX193" fmla="*/ 1859337 w 11483996"/>
              <a:gd name="connsiteY193" fmla="*/ 821367 h 6857998"/>
              <a:gd name="connsiteX194" fmla="*/ 1859337 w 11483996"/>
              <a:gd name="connsiteY194" fmla="*/ 895564 h 6857998"/>
              <a:gd name="connsiteX195" fmla="*/ 1912716 w 11483996"/>
              <a:gd name="connsiteY195" fmla="*/ 952988 h 6857998"/>
              <a:gd name="connsiteX196" fmla="*/ 1944864 w 11483996"/>
              <a:gd name="connsiteY196" fmla="*/ 947660 h 6857998"/>
              <a:gd name="connsiteX197" fmla="*/ 1944864 w 11483996"/>
              <a:gd name="connsiteY197" fmla="*/ 913522 h 6857998"/>
              <a:gd name="connsiteX198" fmla="*/ 1922835 w 11483996"/>
              <a:gd name="connsiteY198" fmla="*/ 918652 h 6857998"/>
              <a:gd name="connsiteX199" fmla="*/ 1900017 w 11483996"/>
              <a:gd name="connsiteY199" fmla="*/ 892210 h 6857998"/>
              <a:gd name="connsiteX200" fmla="*/ 1900017 w 11483996"/>
              <a:gd name="connsiteY200" fmla="*/ 821367 h 6857998"/>
              <a:gd name="connsiteX201" fmla="*/ 1944864 w 11483996"/>
              <a:gd name="connsiteY201" fmla="*/ 821367 h 6857998"/>
              <a:gd name="connsiteX202" fmla="*/ 1944864 w 11483996"/>
              <a:gd name="connsiteY202" fmla="*/ 787031 h 6857998"/>
              <a:gd name="connsiteX203" fmla="*/ 1900017 w 11483996"/>
              <a:gd name="connsiteY203" fmla="*/ 787031 h 6857998"/>
              <a:gd name="connsiteX204" fmla="*/ 1900017 w 11483996"/>
              <a:gd name="connsiteY204" fmla="*/ 740263 h 6857998"/>
              <a:gd name="connsiteX205" fmla="*/ 1859337 w 11483996"/>
              <a:gd name="connsiteY205" fmla="*/ 740263 h 6857998"/>
              <a:gd name="connsiteX206" fmla="*/ 934117 w 11483996"/>
              <a:gd name="connsiteY206" fmla="*/ 706923 h 6857998"/>
              <a:gd name="connsiteX207" fmla="*/ 908221 w 11483996"/>
              <a:gd name="connsiteY207" fmla="*/ 731430 h 6857998"/>
              <a:gd name="connsiteX208" fmla="*/ 934117 w 11483996"/>
              <a:gd name="connsiteY208" fmla="*/ 756136 h 6857998"/>
              <a:gd name="connsiteX209" fmla="*/ 960609 w 11483996"/>
              <a:gd name="connsiteY209" fmla="*/ 731430 h 6857998"/>
              <a:gd name="connsiteX210" fmla="*/ 934117 w 11483996"/>
              <a:gd name="connsiteY210" fmla="*/ 706923 h 6857998"/>
              <a:gd name="connsiteX211" fmla="*/ 2413632 w 11483996"/>
              <a:gd name="connsiteY211" fmla="*/ 692637 h 6857998"/>
              <a:gd name="connsiteX212" fmla="*/ 2413632 w 11483996"/>
              <a:gd name="connsiteY212" fmla="*/ 806850 h 6857998"/>
              <a:gd name="connsiteX213" fmla="*/ 2412637 w 11483996"/>
              <a:gd name="connsiteY213" fmla="*/ 806850 h 6857998"/>
              <a:gd name="connsiteX214" fmla="*/ 2357085 w 11483996"/>
              <a:gd name="connsiteY214" fmla="*/ 782263 h 6857998"/>
              <a:gd name="connsiteX215" fmla="*/ 2278236 w 11483996"/>
              <a:gd name="connsiteY215" fmla="*/ 867526 h 6857998"/>
              <a:gd name="connsiteX216" fmla="*/ 2358877 w 11483996"/>
              <a:gd name="connsiteY216" fmla="*/ 952987 h 6857998"/>
              <a:gd name="connsiteX217" fmla="*/ 2415025 w 11483996"/>
              <a:gd name="connsiteY217" fmla="*/ 924434 h 6857998"/>
              <a:gd name="connsiteX218" fmla="*/ 2415624 w 11483996"/>
              <a:gd name="connsiteY218" fmla="*/ 924434 h 6857998"/>
              <a:gd name="connsiteX219" fmla="*/ 2415624 w 11483996"/>
              <a:gd name="connsiteY219" fmla="*/ 948823 h 6857998"/>
              <a:gd name="connsiteX220" fmla="*/ 2454450 w 11483996"/>
              <a:gd name="connsiteY220" fmla="*/ 948823 h 6857998"/>
              <a:gd name="connsiteX221" fmla="*/ 2454450 w 11483996"/>
              <a:gd name="connsiteY221" fmla="*/ 692637 h 6857998"/>
              <a:gd name="connsiteX222" fmla="*/ 2413632 w 11483996"/>
              <a:gd name="connsiteY222" fmla="*/ 692637 h 6857998"/>
              <a:gd name="connsiteX223" fmla="*/ 1201910 w 11483996"/>
              <a:gd name="connsiteY223" fmla="*/ 492612 h 6857998"/>
              <a:gd name="connsiteX224" fmla="*/ 1249535 w 11483996"/>
              <a:gd name="connsiteY224" fmla="*/ 541825 h 6857998"/>
              <a:gd name="connsiteX225" fmla="*/ 1201910 w 11483996"/>
              <a:gd name="connsiteY225" fmla="*/ 591038 h 6857998"/>
              <a:gd name="connsiteX226" fmla="*/ 1154285 w 11483996"/>
              <a:gd name="connsiteY226" fmla="*/ 541825 h 6857998"/>
              <a:gd name="connsiteX227" fmla="*/ 1201910 w 11483996"/>
              <a:gd name="connsiteY227" fmla="*/ 492612 h 6857998"/>
              <a:gd name="connsiteX228" fmla="*/ 1622596 w 11483996"/>
              <a:gd name="connsiteY228" fmla="*/ 492612 h 6857998"/>
              <a:gd name="connsiteX229" fmla="*/ 1670221 w 11483996"/>
              <a:gd name="connsiteY229" fmla="*/ 541825 h 6857998"/>
              <a:gd name="connsiteX230" fmla="*/ 1622596 w 11483996"/>
              <a:gd name="connsiteY230" fmla="*/ 591038 h 6857998"/>
              <a:gd name="connsiteX231" fmla="*/ 1574971 w 11483996"/>
              <a:gd name="connsiteY231" fmla="*/ 541825 h 6857998"/>
              <a:gd name="connsiteX232" fmla="*/ 1622596 w 11483996"/>
              <a:gd name="connsiteY232" fmla="*/ 492612 h 6857998"/>
              <a:gd name="connsiteX233" fmla="*/ 1828973 w 11483996"/>
              <a:gd name="connsiteY233" fmla="*/ 492612 h 6857998"/>
              <a:gd name="connsiteX234" fmla="*/ 1876597 w 11483996"/>
              <a:gd name="connsiteY234" fmla="*/ 541825 h 6857998"/>
              <a:gd name="connsiteX235" fmla="*/ 1828973 w 11483996"/>
              <a:gd name="connsiteY235" fmla="*/ 591038 h 6857998"/>
              <a:gd name="connsiteX236" fmla="*/ 1781347 w 11483996"/>
              <a:gd name="connsiteY236" fmla="*/ 541825 h 6857998"/>
              <a:gd name="connsiteX237" fmla="*/ 1828973 w 11483996"/>
              <a:gd name="connsiteY237" fmla="*/ 492612 h 6857998"/>
              <a:gd name="connsiteX238" fmla="*/ 1416222 w 11483996"/>
              <a:gd name="connsiteY238" fmla="*/ 492611 h 6857998"/>
              <a:gd name="connsiteX239" fmla="*/ 1463847 w 11483996"/>
              <a:gd name="connsiteY239" fmla="*/ 541824 h 6857998"/>
              <a:gd name="connsiteX240" fmla="*/ 1416222 w 11483996"/>
              <a:gd name="connsiteY240" fmla="*/ 591037 h 6857998"/>
              <a:gd name="connsiteX241" fmla="*/ 1368596 w 11483996"/>
              <a:gd name="connsiteY241" fmla="*/ 541824 h 6857998"/>
              <a:gd name="connsiteX242" fmla="*/ 1416222 w 11483996"/>
              <a:gd name="connsiteY242" fmla="*/ 492611 h 6857998"/>
              <a:gd name="connsiteX243" fmla="*/ 749081 w 11483996"/>
              <a:gd name="connsiteY243" fmla="*/ 486262 h 6857998"/>
              <a:gd name="connsiteX244" fmla="*/ 790749 w 11483996"/>
              <a:gd name="connsiteY244" fmla="*/ 525950 h 6857998"/>
              <a:gd name="connsiteX245" fmla="*/ 706611 w 11483996"/>
              <a:gd name="connsiteY245" fmla="*/ 525950 h 6857998"/>
              <a:gd name="connsiteX246" fmla="*/ 749081 w 11483996"/>
              <a:gd name="connsiteY246" fmla="*/ 486262 h 6857998"/>
              <a:gd name="connsiteX247" fmla="*/ 754787 w 11483996"/>
              <a:gd name="connsiteY247" fmla="*/ 456099 h 6857998"/>
              <a:gd name="connsiteX248" fmla="*/ 666923 w 11483996"/>
              <a:gd name="connsiteY248" fmla="*/ 541924 h 6857998"/>
              <a:gd name="connsiteX249" fmla="*/ 754787 w 11483996"/>
              <a:gd name="connsiteY249" fmla="*/ 627549 h 6857998"/>
              <a:gd name="connsiteX250" fmla="*/ 823147 w 11483996"/>
              <a:gd name="connsiteY250" fmla="*/ 594892 h 6857998"/>
              <a:gd name="connsiteX251" fmla="*/ 794187 w 11483996"/>
              <a:gd name="connsiteY251" fmla="*/ 572789 h 6857998"/>
              <a:gd name="connsiteX252" fmla="*/ 750650 w 11483996"/>
              <a:gd name="connsiteY252" fmla="*/ 594892 h 6857998"/>
              <a:gd name="connsiteX253" fmla="*/ 707309 w 11483996"/>
              <a:gd name="connsiteY253" fmla="*/ 556261 h 6857998"/>
              <a:gd name="connsiteX254" fmla="*/ 830436 w 11483996"/>
              <a:gd name="connsiteY254" fmla="*/ 556261 h 6857998"/>
              <a:gd name="connsiteX255" fmla="*/ 830436 w 11483996"/>
              <a:gd name="connsiteY255" fmla="*/ 544911 h 6857998"/>
              <a:gd name="connsiteX256" fmla="*/ 754787 w 11483996"/>
              <a:gd name="connsiteY256" fmla="*/ 456099 h 6857998"/>
              <a:gd name="connsiteX257" fmla="*/ 467295 w 11483996"/>
              <a:gd name="connsiteY257" fmla="*/ 456099 h 6857998"/>
              <a:gd name="connsiteX258" fmla="*/ 417289 w 11483996"/>
              <a:gd name="connsiteY258" fmla="*/ 485631 h 6857998"/>
              <a:gd name="connsiteX259" fmla="*/ 416693 w 11483996"/>
              <a:gd name="connsiteY259" fmla="*/ 485631 h 6857998"/>
              <a:gd name="connsiteX260" fmla="*/ 416693 w 11483996"/>
              <a:gd name="connsiteY260" fmla="*/ 460261 h 6857998"/>
              <a:gd name="connsiteX261" fmla="*/ 377998 w 11483996"/>
              <a:gd name="connsiteY261" fmla="*/ 460261 h 6857998"/>
              <a:gd name="connsiteX262" fmla="*/ 377998 w 11483996"/>
              <a:gd name="connsiteY262" fmla="*/ 622787 h 6857998"/>
              <a:gd name="connsiteX263" fmla="*/ 418678 w 11483996"/>
              <a:gd name="connsiteY263" fmla="*/ 622787 h 6857998"/>
              <a:gd name="connsiteX264" fmla="*/ 418678 w 11483996"/>
              <a:gd name="connsiteY264" fmla="*/ 533992 h 6857998"/>
              <a:gd name="connsiteX265" fmla="*/ 455984 w 11483996"/>
              <a:gd name="connsiteY265" fmla="*/ 492767 h 6857998"/>
              <a:gd name="connsiteX266" fmla="*/ 483765 w 11483996"/>
              <a:gd name="connsiteY266" fmla="*/ 525866 h 6857998"/>
              <a:gd name="connsiteX267" fmla="*/ 483765 w 11483996"/>
              <a:gd name="connsiteY267" fmla="*/ 622787 h 6857998"/>
              <a:gd name="connsiteX268" fmla="*/ 524643 w 11483996"/>
              <a:gd name="connsiteY268" fmla="*/ 622787 h 6857998"/>
              <a:gd name="connsiteX269" fmla="*/ 524643 w 11483996"/>
              <a:gd name="connsiteY269" fmla="*/ 534785 h 6857998"/>
              <a:gd name="connsiteX270" fmla="*/ 559568 w 11483996"/>
              <a:gd name="connsiteY270" fmla="*/ 492767 h 6857998"/>
              <a:gd name="connsiteX271" fmla="*/ 589731 w 11483996"/>
              <a:gd name="connsiteY271" fmla="*/ 530623 h 6857998"/>
              <a:gd name="connsiteX272" fmla="*/ 589731 w 11483996"/>
              <a:gd name="connsiteY272" fmla="*/ 622787 h 6857998"/>
              <a:gd name="connsiteX273" fmla="*/ 630411 w 11483996"/>
              <a:gd name="connsiteY273" fmla="*/ 622787 h 6857998"/>
              <a:gd name="connsiteX274" fmla="*/ 630411 w 11483996"/>
              <a:gd name="connsiteY274" fmla="*/ 525866 h 6857998"/>
              <a:gd name="connsiteX275" fmla="*/ 571673 w 11483996"/>
              <a:gd name="connsiteY275" fmla="*/ 456099 h 6857998"/>
              <a:gd name="connsiteX276" fmla="*/ 518095 w 11483996"/>
              <a:gd name="connsiteY276" fmla="*/ 486226 h 6857998"/>
              <a:gd name="connsiteX277" fmla="*/ 467295 w 11483996"/>
              <a:gd name="connsiteY277" fmla="*/ 456099 h 6857998"/>
              <a:gd name="connsiteX278" fmla="*/ 1087129 w 11483996"/>
              <a:gd name="connsiteY278" fmla="*/ 456099 h 6857998"/>
              <a:gd name="connsiteX279" fmla="*/ 1038833 w 11483996"/>
              <a:gd name="connsiteY279" fmla="*/ 485829 h 6857998"/>
              <a:gd name="connsiteX280" fmla="*/ 1038035 w 11483996"/>
              <a:gd name="connsiteY280" fmla="*/ 485829 h 6857998"/>
              <a:gd name="connsiteX281" fmla="*/ 1038035 w 11483996"/>
              <a:gd name="connsiteY281" fmla="*/ 460261 h 6857998"/>
              <a:gd name="connsiteX282" fmla="*/ 997122 w 11483996"/>
              <a:gd name="connsiteY282" fmla="*/ 460261 h 6857998"/>
              <a:gd name="connsiteX283" fmla="*/ 997122 w 11483996"/>
              <a:gd name="connsiteY283" fmla="*/ 622787 h 6857998"/>
              <a:gd name="connsiteX284" fmla="*/ 1038035 w 11483996"/>
              <a:gd name="connsiteY284" fmla="*/ 622787 h 6857998"/>
              <a:gd name="connsiteX285" fmla="*/ 1038035 w 11483996"/>
              <a:gd name="connsiteY285" fmla="*/ 535776 h 6857998"/>
              <a:gd name="connsiteX286" fmla="*/ 1082140 w 11483996"/>
              <a:gd name="connsiteY286" fmla="*/ 494748 h 6857998"/>
              <a:gd name="connsiteX287" fmla="*/ 1101898 w 11483996"/>
              <a:gd name="connsiteY287" fmla="*/ 497721 h 6857998"/>
              <a:gd name="connsiteX288" fmla="*/ 1101898 w 11483996"/>
              <a:gd name="connsiteY288" fmla="*/ 458477 h 6857998"/>
              <a:gd name="connsiteX289" fmla="*/ 1087129 w 11483996"/>
              <a:gd name="connsiteY289" fmla="*/ 456099 h 6857998"/>
              <a:gd name="connsiteX290" fmla="*/ 1201910 w 11483996"/>
              <a:gd name="connsiteY290" fmla="*/ 456099 h 6857998"/>
              <a:gd name="connsiteX291" fmla="*/ 1113010 w 11483996"/>
              <a:gd name="connsiteY291" fmla="*/ 541824 h 6857998"/>
              <a:gd name="connsiteX292" fmla="*/ 1201910 w 11483996"/>
              <a:gd name="connsiteY292" fmla="*/ 627549 h 6857998"/>
              <a:gd name="connsiteX293" fmla="*/ 1290810 w 11483996"/>
              <a:gd name="connsiteY293" fmla="*/ 541824 h 6857998"/>
              <a:gd name="connsiteX294" fmla="*/ 1201910 w 11483996"/>
              <a:gd name="connsiteY294" fmla="*/ 456099 h 6857998"/>
              <a:gd name="connsiteX295" fmla="*/ 1621804 w 11483996"/>
              <a:gd name="connsiteY295" fmla="*/ 456099 h 6857998"/>
              <a:gd name="connsiteX296" fmla="*/ 1533696 w 11483996"/>
              <a:gd name="connsiteY296" fmla="*/ 541824 h 6857998"/>
              <a:gd name="connsiteX297" fmla="*/ 1621804 w 11483996"/>
              <a:gd name="connsiteY297" fmla="*/ 627549 h 6857998"/>
              <a:gd name="connsiteX298" fmla="*/ 1709911 w 11483996"/>
              <a:gd name="connsiteY298" fmla="*/ 541824 h 6857998"/>
              <a:gd name="connsiteX299" fmla="*/ 1621804 w 11483996"/>
              <a:gd name="connsiteY299" fmla="*/ 456099 h 6857998"/>
              <a:gd name="connsiteX300" fmla="*/ 1828973 w 11483996"/>
              <a:gd name="connsiteY300" fmla="*/ 456099 h 6857998"/>
              <a:gd name="connsiteX301" fmla="*/ 1740072 w 11483996"/>
              <a:gd name="connsiteY301" fmla="*/ 541824 h 6857998"/>
              <a:gd name="connsiteX302" fmla="*/ 1828973 w 11483996"/>
              <a:gd name="connsiteY302" fmla="*/ 627549 h 6857998"/>
              <a:gd name="connsiteX303" fmla="*/ 1917873 w 11483996"/>
              <a:gd name="connsiteY303" fmla="*/ 541824 h 6857998"/>
              <a:gd name="connsiteX304" fmla="*/ 1828973 w 11483996"/>
              <a:gd name="connsiteY304" fmla="*/ 456099 h 6857998"/>
              <a:gd name="connsiteX305" fmla="*/ 1423621 w 11483996"/>
              <a:gd name="connsiteY305" fmla="*/ 456098 h 6857998"/>
              <a:gd name="connsiteX306" fmla="*/ 1367979 w 11483996"/>
              <a:gd name="connsiteY306" fmla="*/ 484696 h 6857998"/>
              <a:gd name="connsiteX307" fmla="*/ 1367189 w 11483996"/>
              <a:gd name="connsiteY307" fmla="*/ 484696 h 6857998"/>
              <a:gd name="connsiteX308" fmla="*/ 1367189 w 11483996"/>
              <a:gd name="connsiteY308" fmla="*/ 460269 h 6857998"/>
              <a:gd name="connsiteX309" fmla="*/ 1328909 w 11483996"/>
              <a:gd name="connsiteY309" fmla="*/ 460269 h 6857998"/>
              <a:gd name="connsiteX310" fmla="*/ 1328909 w 11483996"/>
              <a:gd name="connsiteY310" fmla="*/ 700573 h 6857998"/>
              <a:gd name="connsiteX311" fmla="*/ 1369359 w 11483996"/>
              <a:gd name="connsiteY311" fmla="*/ 700573 h 6857998"/>
              <a:gd name="connsiteX312" fmla="*/ 1369359 w 11483996"/>
              <a:gd name="connsiteY312" fmla="*/ 602465 h 6857998"/>
              <a:gd name="connsiteX313" fmla="*/ 1370347 w 11483996"/>
              <a:gd name="connsiteY313" fmla="*/ 602465 h 6857998"/>
              <a:gd name="connsiteX314" fmla="*/ 1425201 w 11483996"/>
              <a:gd name="connsiteY314" fmla="*/ 627092 h 6857998"/>
              <a:gd name="connsiteX315" fmla="*/ 1503535 w 11483996"/>
              <a:gd name="connsiteY315" fmla="*/ 541694 h 6857998"/>
              <a:gd name="connsiteX316" fmla="*/ 1423621 w 11483996"/>
              <a:gd name="connsiteY316" fmla="*/ 456098 h 6857998"/>
              <a:gd name="connsiteX317" fmla="*/ 879845 w 11483996"/>
              <a:gd name="connsiteY317" fmla="*/ 413236 h 6857998"/>
              <a:gd name="connsiteX318" fmla="*/ 879845 w 11483996"/>
              <a:gd name="connsiteY318" fmla="*/ 460552 h 6857998"/>
              <a:gd name="connsiteX319" fmla="*/ 846309 w 11483996"/>
              <a:gd name="connsiteY319" fmla="*/ 460552 h 6857998"/>
              <a:gd name="connsiteX320" fmla="*/ 846309 w 11483996"/>
              <a:gd name="connsiteY320" fmla="*/ 495144 h 6857998"/>
              <a:gd name="connsiteX321" fmla="*/ 879845 w 11483996"/>
              <a:gd name="connsiteY321" fmla="*/ 495144 h 6857998"/>
              <a:gd name="connsiteX322" fmla="*/ 879845 w 11483996"/>
              <a:gd name="connsiteY322" fmla="*/ 569895 h 6857998"/>
              <a:gd name="connsiteX323" fmla="*/ 933027 w 11483996"/>
              <a:gd name="connsiteY323" fmla="*/ 627549 h 6857998"/>
              <a:gd name="connsiteX324" fmla="*/ 965372 w 11483996"/>
              <a:gd name="connsiteY324" fmla="*/ 622182 h 6857998"/>
              <a:gd name="connsiteX325" fmla="*/ 965372 w 11483996"/>
              <a:gd name="connsiteY325" fmla="*/ 587987 h 6857998"/>
              <a:gd name="connsiteX326" fmla="*/ 943346 w 11483996"/>
              <a:gd name="connsiteY326" fmla="*/ 592957 h 6857998"/>
              <a:gd name="connsiteX327" fmla="*/ 920525 w 11483996"/>
              <a:gd name="connsiteY327" fmla="*/ 566516 h 6857998"/>
              <a:gd name="connsiteX328" fmla="*/ 920525 w 11483996"/>
              <a:gd name="connsiteY328" fmla="*/ 495144 h 6857998"/>
              <a:gd name="connsiteX329" fmla="*/ 965372 w 11483996"/>
              <a:gd name="connsiteY329" fmla="*/ 495144 h 6857998"/>
              <a:gd name="connsiteX330" fmla="*/ 965372 w 11483996"/>
              <a:gd name="connsiteY330" fmla="*/ 460552 h 6857998"/>
              <a:gd name="connsiteX331" fmla="*/ 920525 w 11483996"/>
              <a:gd name="connsiteY331" fmla="*/ 460552 h 6857998"/>
              <a:gd name="connsiteX332" fmla="*/ 920525 w 11483996"/>
              <a:gd name="connsiteY332" fmla="*/ 413236 h 6857998"/>
              <a:gd name="connsiteX333" fmla="*/ 879845 w 11483996"/>
              <a:gd name="connsiteY333" fmla="*/ 413236 h 6857998"/>
              <a:gd name="connsiteX334" fmla="*/ 1955972 w 11483996"/>
              <a:gd name="connsiteY334" fmla="*/ 367199 h 6857998"/>
              <a:gd name="connsiteX335" fmla="*/ 1955972 w 11483996"/>
              <a:gd name="connsiteY335" fmla="*/ 622786 h 6857998"/>
              <a:gd name="connsiteX336" fmla="*/ 1997247 w 11483996"/>
              <a:gd name="connsiteY336" fmla="*/ 622786 h 6857998"/>
              <a:gd name="connsiteX337" fmla="*/ 1997247 w 11483996"/>
              <a:gd name="connsiteY337" fmla="*/ 367199 h 6857998"/>
              <a:gd name="connsiteX338" fmla="*/ 0 w 11483996"/>
              <a:gd name="connsiteY338" fmla="*/ 0 h 6857998"/>
              <a:gd name="connsiteX339" fmla="*/ 11483996 w 11483996"/>
              <a:gd name="connsiteY339" fmla="*/ 0 h 6857998"/>
              <a:gd name="connsiteX340" fmla="*/ 11483996 w 11483996"/>
              <a:gd name="connsiteY340" fmla="*/ 6857998 h 6857998"/>
              <a:gd name="connsiteX341" fmla="*/ 0 w 11483996"/>
              <a:gd name="connsiteY341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1483996" h="6857998">
                <a:moveTo>
                  <a:pt x="1307630" y="876788"/>
                </a:moveTo>
                <a:cubicBezTo>
                  <a:pt x="1307630" y="876788"/>
                  <a:pt x="1307630" y="876788"/>
                  <a:pt x="1316212" y="876788"/>
                </a:cubicBezTo>
                <a:cubicBezTo>
                  <a:pt x="1316212" y="876788"/>
                  <a:pt x="1316212" y="876788"/>
                  <a:pt x="1316212" y="885838"/>
                </a:cubicBezTo>
                <a:cubicBezTo>
                  <a:pt x="1316212" y="908464"/>
                  <a:pt x="1302841" y="922826"/>
                  <a:pt x="1274901" y="922826"/>
                </a:cubicBezTo>
                <a:cubicBezTo>
                  <a:pt x="1261729" y="922826"/>
                  <a:pt x="1246363" y="916530"/>
                  <a:pt x="1246363" y="901578"/>
                </a:cubicBezTo>
                <a:cubicBezTo>
                  <a:pt x="1246363" y="878362"/>
                  <a:pt x="1285279" y="876788"/>
                  <a:pt x="1307630" y="876788"/>
                </a:cubicBezTo>
                <a:close/>
                <a:moveTo>
                  <a:pt x="2592117" y="876788"/>
                </a:moveTo>
                <a:lnTo>
                  <a:pt x="2600499" y="876788"/>
                </a:lnTo>
                <a:cubicBezTo>
                  <a:pt x="2600499" y="876788"/>
                  <a:pt x="2600499" y="876788"/>
                  <a:pt x="2600499" y="885838"/>
                </a:cubicBezTo>
                <a:cubicBezTo>
                  <a:pt x="2600499" y="908464"/>
                  <a:pt x="2587327" y="922826"/>
                  <a:pt x="2559387" y="922826"/>
                </a:cubicBezTo>
                <a:cubicBezTo>
                  <a:pt x="2546016" y="922826"/>
                  <a:pt x="2530649" y="916530"/>
                  <a:pt x="2530649" y="901578"/>
                </a:cubicBezTo>
                <a:cubicBezTo>
                  <a:pt x="2530649" y="878362"/>
                  <a:pt x="2569566" y="876788"/>
                  <a:pt x="2592117" y="876788"/>
                </a:cubicBezTo>
                <a:close/>
                <a:moveTo>
                  <a:pt x="2367136" y="819637"/>
                </a:moveTo>
                <a:cubicBezTo>
                  <a:pt x="2393439" y="819637"/>
                  <a:pt x="2414762" y="841315"/>
                  <a:pt x="2414762" y="868056"/>
                </a:cubicBezTo>
                <a:cubicBezTo>
                  <a:pt x="2414762" y="894797"/>
                  <a:pt x="2393439" y="916475"/>
                  <a:pt x="2367136" y="916475"/>
                </a:cubicBezTo>
                <a:cubicBezTo>
                  <a:pt x="2340834" y="916475"/>
                  <a:pt x="2319512" y="894797"/>
                  <a:pt x="2319512" y="868056"/>
                </a:cubicBezTo>
                <a:cubicBezTo>
                  <a:pt x="2319512" y="841315"/>
                  <a:pt x="2340834" y="819637"/>
                  <a:pt x="2367136" y="819637"/>
                </a:cubicBezTo>
                <a:close/>
                <a:moveTo>
                  <a:pt x="780430" y="819637"/>
                </a:moveTo>
                <a:cubicBezTo>
                  <a:pt x="810119" y="819637"/>
                  <a:pt x="828849" y="839201"/>
                  <a:pt x="828849" y="867262"/>
                </a:cubicBezTo>
                <a:cubicBezTo>
                  <a:pt x="828849" y="894335"/>
                  <a:pt x="810318" y="914887"/>
                  <a:pt x="780032" y="914887"/>
                </a:cubicBezTo>
                <a:cubicBezTo>
                  <a:pt x="752534" y="914887"/>
                  <a:pt x="732011" y="893545"/>
                  <a:pt x="732011" y="867855"/>
                </a:cubicBezTo>
                <a:cubicBezTo>
                  <a:pt x="732011" y="839201"/>
                  <a:pt x="751737" y="819637"/>
                  <a:pt x="780430" y="819637"/>
                </a:cubicBezTo>
                <a:close/>
                <a:moveTo>
                  <a:pt x="1082053" y="819635"/>
                </a:moveTo>
                <a:cubicBezTo>
                  <a:pt x="1108794" y="819635"/>
                  <a:pt x="1130472" y="841313"/>
                  <a:pt x="1130472" y="868054"/>
                </a:cubicBezTo>
                <a:cubicBezTo>
                  <a:pt x="1130472" y="894795"/>
                  <a:pt x="1108794" y="916473"/>
                  <a:pt x="1082053" y="916473"/>
                </a:cubicBezTo>
                <a:cubicBezTo>
                  <a:pt x="1055312" y="916473"/>
                  <a:pt x="1033634" y="894795"/>
                  <a:pt x="1033634" y="868054"/>
                </a:cubicBezTo>
                <a:cubicBezTo>
                  <a:pt x="1033634" y="841313"/>
                  <a:pt x="1055312" y="819635"/>
                  <a:pt x="1082053" y="819635"/>
                </a:cubicBezTo>
                <a:close/>
                <a:moveTo>
                  <a:pt x="2047557" y="813288"/>
                </a:moveTo>
                <a:cubicBezTo>
                  <a:pt x="2073338" y="813288"/>
                  <a:pt x="2088925" y="828137"/>
                  <a:pt x="2089326" y="851388"/>
                </a:cubicBezTo>
                <a:cubicBezTo>
                  <a:pt x="2089326" y="851388"/>
                  <a:pt x="2089326" y="851388"/>
                  <a:pt x="2005188" y="851388"/>
                </a:cubicBezTo>
                <a:cubicBezTo>
                  <a:pt x="2008386" y="828333"/>
                  <a:pt x="2023375" y="813288"/>
                  <a:pt x="2047557" y="813288"/>
                </a:cubicBezTo>
                <a:close/>
                <a:moveTo>
                  <a:pt x="579905" y="813287"/>
                </a:moveTo>
                <a:cubicBezTo>
                  <a:pt x="605004" y="813287"/>
                  <a:pt x="620494" y="828136"/>
                  <a:pt x="620886" y="851387"/>
                </a:cubicBezTo>
                <a:cubicBezTo>
                  <a:pt x="620886" y="851387"/>
                  <a:pt x="620886" y="851387"/>
                  <a:pt x="538336" y="851387"/>
                </a:cubicBezTo>
                <a:cubicBezTo>
                  <a:pt x="541473" y="828332"/>
                  <a:pt x="556179" y="813287"/>
                  <a:pt x="579905" y="813287"/>
                </a:cubicBezTo>
                <a:close/>
                <a:moveTo>
                  <a:pt x="914573" y="786299"/>
                </a:moveTo>
                <a:lnTo>
                  <a:pt x="914573" y="949812"/>
                </a:lnTo>
                <a:lnTo>
                  <a:pt x="954260" y="949812"/>
                </a:lnTo>
                <a:lnTo>
                  <a:pt x="954260" y="786299"/>
                </a:lnTo>
                <a:close/>
                <a:moveTo>
                  <a:pt x="1750185" y="783125"/>
                </a:moveTo>
                <a:cubicBezTo>
                  <a:pt x="1717342" y="783125"/>
                  <a:pt x="1684895" y="799303"/>
                  <a:pt x="1684895" y="835209"/>
                </a:cubicBezTo>
                <a:cubicBezTo>
                  <a:pt x="1684895" y="896959"/>
                  <a:pt x="1772543" y="870720"/>
                  <a:pt x="1772543" y="904061"/>
                </a:cubicBezTo>
                <a:cubicBezTo>
                  <a:pt x="1772543" y="916885"/>
                  <a:pt x="1757306" y="922606"/>
                  <a:pt x="1745436" y="922606"/>
                </a:cubicBezTo>
                <a:cubicBezTo>
                  <a:pt x="1728224" y="922606"/>
                  <a:pt x="1717342" y="914123"/>
                  <a:pt x="1706856" y="902680"/>
                </a:cubicBezTo>
                <a:cubicBezTo>
                  <a:pt x="1679750" y="927933"/>
                  <a:pt x="1679750" y="927933"/>
                  <a:pt x="1679750" y="927933"/>
                </a:cubicBezTo>
                <a:cubicBezTo>
                  <a:pt x="1696370" y="946478"/>
                  <a:pt x="1718133" y="952988"/>
                  <a:pt x="1743063" y="952988"/>
                </a:cubicBezTo>
                <a:cubicBezTo>
                  <a:pt x="1776301" y="952988"/>
                  <a:pt x="1813102" y="939375"/>
                  <a:pt x="1813102" y="901102"/>
                </a:cubicBezTo>
                <a:cubicBezTo>
                  <a:pt x="1813102" y="837971"/>
                  <a:pt x="1725454" y="861645"/>
                  <a:pt x="1725454" y="832644"/>
                </a:cubicBezTo>
                <a:cubicBezTo>
                  <a:pt x="1725454" y="820412"/>
                  <a:pt x="1738314" y="815480"/>
                  <a:pt x="1749196" y="815480"/>
                </a:cubicBezTo>
                <a:cubicBezTo>
                  <a:pt x="1763046" y="815480"/>
                  <a:pt x="1773136" y="821201"/>
                  <a:pt x="1780852" y="831855"/>
                </a:cubicBezTo>
                <a:cubicBezTo>
                  <a:pt x="1807956" y="807589"/>
                  <a:pt x="1807956" y="807589"/>
                  <a:pt x="1807956" y="807589"/>
                </a:cubicBezTo>
                <a:cubicBezTo>
                  <a:pt x="1794700" y="789833"/>
                  <a:pt x="1771750" y="783125"/>
                  <a:pt x="1750185" y="783125"/>
                </a:cubicBezTo>
                <a:close/>
                <a:moveTo>
                  <a:pt x="1286248" y="783125"/>
                </a:moveTo>
                <a:cubicBezTo>
                  <a:pt x="1260451" y="783125"/>
                  <a:pt x="1235051" y="790819"/>
                  <a:pt x="1217191" y="808969"/>
                </a:cubicBezTo>
                <a:cubicBezTo>
                  <a:pt x="1238425" y="830276"/>
                  <a:pt x="1238425" y="830276"/>
                  <a:pt x="1238425" y="830276"/>
                </a:cubicBezTo>
                <a:cubicBezTo>
                  <a:pt x="1249339" y="820215"/>
                  <a:pt x="1265015" y="813310"/>
                  <a:pt x="1281882" y="813310"/>
                </a:cubicBezTo>
                <a:cubicBezTo>
                  <a:pt x="1303512" y="813310"/>
                  <a:pt x="1319188" y="823766"/>
                  <a:pt x="1319188" y="843692"/>
                </a:cubicBezTo>
                <a:cubicBezTo>
                  <a:pt x="1319188" y="848032"/>
                  <a:pt x="1319188" y="848032"/>
                  <a:pt x="1319188" y="848032"/>
                </a:cubicBezTo>
                <a:cubicBezTo>
                  <a:pt x="1309068" y="848032"/>
                  <a:pt x="1309068" y="848032"/>
                  <a:pt x="1309068" y="848032"/>
                </a:cubicBezTo>
                <a:cubicBezTo>
                  <a:pt x="1268389" y="848032"/>
                  <a:pt x="1206675" y="851780"/>
                  <a:pt x="1206675" y="904456"/>
                </a:cubicBezTo>
                <a:cubicBezTo>
                  <a:pt x="1206675" y="936416"/>
                  <a:pt x="1235844" y="952988"/>
                  <a:pt x="1266007" y="952988"/>
                </a:cubicBezTo>
                <a:cubicBezTo>
                  <a:pt x="1287637" y="952988"/>
                  <a:pt x="1306687" y="944899"/>
                  <a:pt x="1318196" y="926749"/>
                </a:cubicBezTo>
                <a:cubicBezTo>
                  <a:pt x="1319188" y="926749"/>
                  <a:pt x="1319188" y="926749"/>
                  <a:pt x="1319188" y="926749"/>
                </a:cubicBezTo>
                <a:cubicBezTo>
                  <a:pt x="1319188" y="948845"/>
                  <a:pt x="1319188" y="948845"/>
                  <a:pt x="1319188" y="948845"/>
                </a:cubicBezTo>
                <a:cubicBezTo>
                  <a:pt x="1355899" y="948845"/>
                  <a:pt x="1355899" y="948845"/>
                  <a:pt x="1355899" y="948845"/>
                </a:cubicBezTo>
                <a:cubicBezTo>
                  <a:pt x="1355899" y="855923"/>
                  <a:pt x="1355899" y="855923"/>
                  <a:pt x="1355899" y="855923"/>
                </a:cubicBezTo>
                <a:cubicBezTo>
                  <a:pt x="1355899" y="832841"/>
                  <a:pt x="1355899" y="783125"/>
                  <a:pt x="1286248" y="783125"/>
                </a:cubicBezTo>
                <a:close/>
                <a:moveTo>
                  <a:pt x="1486343" y="783125"/>
                </a:moveTo>
                <a:cubicBezTo>
                  <a:pt x="1459137" y="783125"/>
                  <a:pt x="1443646" y="797214"/>
                  <a:pt x="1436495" y="812494"/>
                </a:cubicBezTo>
                <a:cubicBezTo>
                  <a:pt x="1435703" y="812494"/>
                  <a:pt x="1435703" y="812494"/>
                  <a:pt x="1435703" y="812494"/>
                </a:cubicBezTo>
                <a:cubicBezTo>
                  <a:pt x="1435703" y="787094"/>
                  <a:pt x="1435703" y="787094"/>
                  <a:pt x="1435703" y="787094"/>
                </a:cubicBezTo>
                <a:cubicBezTo>
                  <a:pt x="1397174" y="787094"/>
                  <a:pt x="1397174" y="787094"/>
                  <a:pt x="1397174" y="787094"/>
                </a:cubicBezTo>
                <a:cubicBezTo>
                  <a:pt x="1397174" y="949813"/>
                  <a:pt x="1397174" y="949813"/>
                  <a:pt x="1397174" y="949813"/>
                </a:cubicBezTo>
                <a:cubicBezTo>
                  <a:pt x="1437885" y="949813"/>
                  <a:pt x="1437885" y="949813"/>
                  <a:pt x="1437885" y="949813"/>
                </a:cubicBezTo>
                <a:cubicBezTo>
                  <a:pt x="1437885" y="861111"/>
                  <a:pt x="1437885" y="861111"/>
                  <a:pt x="1437885" y="861111"/>
                </a:cubicBezTo>
                <a:cubicBezTo>
                  <a:pt x="1437885" y="839283"/>
                  <a:pt x="1448412" y="819638"/>
                  <a:pt x="1475222" y="819638"/>
                </a:cubicBezTo>
                <a:cubicBezTo>
                  <a:pt x="1494883" y="819638"/>
                  <a:pt x="1503025" y="832933"/>
                  <a:pt x="1503025" y="852975"/>
                </a:cubicBezTo>
                <a:cubicBezTo>
                  <a:pt x="1503025" y="949813"/>
                  <a:pt x="1503025" y="949813"/>
                  <a:pt x="1503025" y="949813"/>
                </a:cubicBezTo>
                <a:cubicBezTo>
                  <a:pt x="1543737" y="949813"/>
                  <a:pt x="1543737" y="949813"/>
                  <a:pt x="1543737" y="949813"/>
                </a:cubicBezTo>
                <a:cubicBezTo>
                  <a:pt x="1543737" y="861706"/>
                  <a:pt x="1543737" y="861706"/>
                  <a:pt x="1543737" y="861706"/>
                </a:cubicBezTo>
                <a:cubicBezTo>
                  <a:pt x="1543737" y="840672"/>
                  <a:pt x="1553269" y="819638"/>
                  <a:pt x="1578689" y="819638"/>
                </a:cubicBezTo>
                <a:cubicBezTo>
                  <a:pt x="1602719" y="819638"/>
                  <a:pt x="1608877" y="837299"/>
                  <a:pt x="1608877" y="857738"/>
                </a:cubicBezTo>
                <a:cubicBezTo>
                  <a:pt x="1608877" y="949813"/>
                  <a:pt x="1608877" y="949813"/>
                  <a:pt x="1608877" y="949813"/>
                </a:cubicBezTo>
                <a:cubicBezTo>
                  <a:pt x="1649588" y="949813"/>
                  <a:pt x="1649588" y="949813"/>
                  <a:pt x="1649588" y="949813"/>
                </a:cubicBezTo>
                <a:cubicBezTo>
                  <a:pt x="1649588" y="852975"/>
                  <a:pt x="1649588" y="852975"/>
                  <a:pt x="1649588" y="852975"/>
                </a:cubicBezTo>
                <a:cubicBezTo>
                  <a:pt x="1649588" y="813883"/>
                  <a:pt x="1634296" y="783125"/>
                  <a:pt x="1590804" y="783125"/>
                </a:cubicBezTo>
                <a:cubicBezTo>
                  <a:pt x="1566376" y="783125"/>
                  <a:pt x="1549099" y="792451"/>
                  <a:pt x="1537183" y="813288"/>
                </a:cubicBezTo>
                <a:cubicBezTo>
                  <a:pt x="1528842" y="792848"/>
                  <a:pt x="1511366" y="783125"/>
                  <a:pt x="1486343" y="783125"/>
                </a:cubicBezTo>
                <a:close/>
                <a:moveTo>
                  <a:pt x="2052522" y="783125"/>
                </a:moveTo>
                <a:cubicBezTo>
                  <a:pt x="2003449" y="783125"/>
                  <a:pt x="1963912" y="817058"/>
                  <a:pt x="1963912" y="867958"/>
                </a:cubicBezTo>
                <a:cubicBezTo>
                  <a:pt x="1963912" y="918858"/>
                  <a:pt x="2003449" y="952988"/>
                  <a:pt x="2052522" y="952988"/>
                </a:cubicBezTo>
                <a:cubicBezTo>
                  <a:pt x="2078351" y="952988"/>
                  <a:pt x="2102588" y="943913"/>
                  <a:pt x="2121462" y="920633"/>
                </a:cubicBezTo>
                <a:cubicBezTo>
                  <a:pt x="2092258" y="898734"/>
                  <a:pt x="2092258" y="898734"/>
                  <a:pt x="2092258" y="898734"/>
                </a:cubicBezTo>
                <a:cubicBezTo>
                  <a:pt x="2082126" y="911163"/>
                  <a:pt x="2069013" y="920633"/>
                  <a:pt x="2048548" y="920633"/>
                </a:cubicBezTo>
                <a:cubicBezTo>
                  <a:pt x="2025701" y="920633"/>
                  <a:pt x="2007423" y="906034"/>
                  <a:pt x="2004641" y="882162"/>
                </a:cubicBezTo>
                <a:cubicBezTo>
                  <a:pt x="2129011" y="882162"/>
                  <a:pt x="2129011" y="882162"/>
                  <a:pt x="2129011" y="882162"/>
                </a:cubicBezTo>
                <a:cubicBezTo>
                  <a:pt x="2129011" y="871114"/>
                  <a:pt x="2129011" y="871114"/>
                  <a:pt x="2129011" y="871114"/>
                </a:cubicBezTo>
                <a:cubicBezTo>
                  <a:pt x="2129011" y="814691"/>
                  <a:pt x="2098217" y="783125"/>
                  <a:pt x="2052522" y="783125"/>
                </a:cubicBezTo>
                <a:close/>
                <a:moveTo>
                  <a:pt x="2569146" y="783125"/>
                </a:moveTo>
                <a:cubicBezTo>
                  <a:pt x="2543349" y="783125"/>
                  <a:pt x="2517949" y="790819"/>
                  <a:pt x="2499891" y="808969"/>
                </a:cubicBezTo>
                <a:cubicBezTo>
                  <a:pt x="2521323" y="830276"/>
                  <a:pt x="2521323" y="830276"/>
                  <a:pt x="2521323" y="830276"/>
                </a:cubicBezTo>
                <a:cubicBezTo>
                  <a:pt x="2532038" y="820215"/>
                  <a:pt x="2547715" y="813310"/>
                  <a:pt x="2564582" y="813310"/>
                </a:cubicBezTo>
                <a:cubicBezTo>
                  <a:pt x="2586410" y="813310"/>
                  <a:pt x="2601888" y="823766"/>
                  <a:pt x="2601888" y="843692"/>
                </a:cubicBezTo>
                <a:cubicBezTo>
                  <a:pt x="2601888" y="848032"/>
                  <a:pt x="2601888" y="848032"/>
                  <a:pt x="2601888" y="848032"/>
                </a:cubicBezTo>
                <a:cubicBezTo>
                  <a:pt x="2591768" y="848032"/>
                  <a:pt x="2591768" y="848032"/>
                  <a:pt x="2591768" y="848032"/>
                </a:cubicBezTo>
                <a:cubicBezTo>
                  <a:pt x="2551088" y="848032"/>
                  <a:pt x="2489374" y="851780"/>
                  <a:pt x="2489374" y="904456"/>
                </a:cubicBezTo>
                <a:cubicBezTo>
                  <a:pt x="2489374" y="936416"/>
                  <a:pt x="2518544" y="952988"/>
                  <a:pt x="2548707" y="952988"/>
                </a:cubicBezTo>
                <a:cubicBezTo>
                  <a:pt x="2570337" y="952988"/>
                  <a:pt x="2589387" y="944899"/>
                  <a:pt x="2600896" y="926749"/>
                </a:cubicBezTo>
                <a:cubicBezTo>
                  <a:pt x="2601888" y="926749"/>
                  <a:pt x="2601888" y="926749"/>
                  <a:pt x="2601888" y="926749"/>
                </a:cubicBezTo>
                <a:cubicBezTo>
                  <a:pt x="2601888" y="948845"/>
                  <a:pt x="2601888" y="948845"/>
                  <a:pt x="2601888" y="948845"/>
                </a:cubicBezTo>
                <a:cubicBezTo>
                  <a:pt x="2638599" y="948845"/>
                  <a:pt x="2638599" y="948845"/>
                  <a:pt x="2638599" y="948845"/>
                </a:cubicBezTo>
                <a:cubicBezTo>
                  <a:pt x="2638599" y="855923"/>
                  <a:pt x="2638599" y="855923"/>
                  <a:pt x="2638599" y="855923"/>
                </a:cubicBezTo>
                <a:cubicBezTo>
                  <a:pt x="2638599" y="832841"/>
                  <a:pt x="2638599" y="783125"/>
                  <a:pt x="2569146" y="783125"/>
                </a:cubicBezTo>
                <a:close/>
                <a:moveTo>
                  <a:pt x="2254116" y="783125"/>
                </a:moveTo>
                <a:cubicBezTo>
                  <a:pt x="2232521" y="783125"/>
                  <a:pt x="2214525" y="794237"/>
                  <a:pt x="2205527" y="812890"/>
                </a:cubicBezTo>
                <a:cubicBezTo>
                  <a:pt x="2204928" y="812890"/>
                  <a:pt x="2204928" y="812890"/>
                  <a:pt x="2204928" y="812890"/>
                </a:cubicBezTo>
                <a:cubicBezTo>
                  <a:pt x="2204928" y="787093"/>
                  <a:pt x="2204928" y="787093"/>
                  <a:pt x="2204928" y="787093"/>
                </a:cubicBezTo>
                <a:cubicBezTo>
                  <a:pt x="2163937" y="787093"/>
                  <a:pt x="2163937" y="787093"/>
                  <a:pt x="2163937" y="787093"/>
                </a:cubicBezTo>
                <a:cubicBezTo>
                  <a:pt x="2163937" y="949813"/>
                  <a:pt x="2163937" y="949813"/>
                  <a:pt x="2163937" y="949813"/>
                </a:cubicBezTo>
                <a:cubicBezTo>
                  <a:pt x="2204928" y="949813"/>
                  <a:pt x="2204928" y="949813"/>
                  <a:pt x="2204928" y="949813"/>
                </a:cubicBezTo>
                <a:cubicBezTo>
                  <a:pt x="2204928" y="862698"/>
                  <a:pt x="2204928" y="862698"/>
                  <a:pt x="2204928" y="862698"/>
                </a:cubicBezTo>
                <a:cubicBezTo>
                  <a:pt x="2204928" y="853967"/>
                  <a:pt x="2210326" y="821622"/>
                  <a:pt x="2248917" y="821622"/>
                </a:cubicBezTo>
                <a:cubicBezTo>
                  <a:pt x="2255515" y="821622"/>
                  <a:pt x="2261913" y="823011"/>
                  <a:pt x="2268713" y="824797"/>
                </a:cubicBezTo>
                <a:cubicBezTo>
                  <a:pt x="2268713" y="785307"/>
                  <a:pt x="2268713" y="785307"/>
                  <a:pt x="2268713" y="785307"/>
                </a:cubicBezTo>
                <a:cubicBezTo>
                  <a:pt x="2263913" y="784117"/>
                  <a:pt x="2259315" y="783125"/>
                  <a:pt x="2254116" y="783125"/>
                </a:cubicBezTo>
                <a:close/>
                <a:moveTo>
                  <a:pt x="2770070" y="783125"/>
                </a:moveTo>
                <a:cubicBezTo>
                  <a:pt x="2743230" y="783125"/>
                  <a:pt x="2727640" y="797214"/>
                  <a:pt x="2720536" y="812493"/>
                </a:cubicBezTo>
                <a:cubicBezTo>
                  <a:pt x="2719944" y="812493"/>
                  <a:pt x="2719944" y="812493"/>
                  <a:pt x="2719944" y="812493"/>
                </a:cubicBezTo>
                <a:cubicBezTo>
                  <a:pt x="2719944" y="787093"/>
                  <a:pt x="2719944" y="787093"/>
                  <a:pt x="2719944" y="787093"/>
                </a:cubicBezTo>
                <a:cubicBezTo>
                  <a:pt x="2681462" y="787093"/>
                  <a:pt x="2681462" y="787093"/>
                  <a:pt x="2681462" y="787093"/>
                </a:cubicBezTo>
                <a:cubicBezTo>
                  <a:pt x="2681462" y="949813"/>
                  <a:pt x="2681462" y="949813"/>
                  <a:pt x="2681462" y="949813"/>
                </a:cubicBezTo>
                <a:cubicBezTo>
                  <a:pt x="2721918" y="949813"/>
                  <a:pt x="2721918" y="949813"/>
                  <a:pt x="2721918" y="949813"/>
                </a:cubicBezTo>
                <a:cubicBezTo>
                  <a:pt x="2721918" y="861111"/>
                  <a:pt x="2721918" y="861111"/>
                  <a:pt x="2721918" y="861111"/>
                </a:cubicBezTo>
                <a:cubicBezTo>
                  <a:pt x="2721918" y="839283"/>
                  <a:pt x="2732377" y="819637"/>
                  <a:pt x="2759018" y="819637"/>
                </a:cubicBezTo>
                <a:cubicBezTo>
                  <a:pt x="2778555" y="819637"/>
                  <a:pt x="2786646" y="832933"/>
                  <a:pt x="2786646" y="852975"/>
                </a:cubicBezTo>
                <a:cubicBezTo>
                  <a:pt x="2786646" y="949813"/>
                  <a:pt x="2786646" y="949813"/>
                  <a:pt x="2786646" y="949813"/>
                </a:cubicBezTo>
                <a:cubicBezTo>
                  <a:pt x="2827102" y="949813"/>
                  <a:pt x="2827102" y="949813"/>
                  <a:pt x="2827102" y="949813"/>
                </a:cubicBezTo>
                <a:cubicBezTo>
                  <a:pt x="2827102" y="861706"/>
                  <a:pt x="2827102" y="861706"/>
                  <a:pt x="2827102" y="861706"/>
                </a:cubicBezTo>
                <a:cubicBezTo>
                  <a:pt x="2827102" y="840672"/>
                  <a:pt x="2836575" y="819637"/>
                  <a:pt x="2861835" y="819637"/>
                </a:cubicBezTo>
                <a:cubicBezTo>
                  <a:pt x="2885911" y="819637"/>
                  <a:pt x="2891831" y="837298"/>
                  <a:pt x="2891831" y="857737"/>
                </a:cubicBezTo>
                <a:cubicBezTo>
                  <a:pt x="2891831" y="949813"/>
                  <a:pt x="2891831" y="949813"/>
                  <a:pt x="2891831" y="949813"/>
                </a:cubicBezTo>
                <a:cubicBezTo>
                  <a:pt x="2932287" y="949813"/>
                  <a:pt x="2932287" y="949813"/>
                  <a:pt x="2932287" y="949813"/>
                </a:cubicBezTo>
                <a:cubicBezTo>
                  <a:pt x="2932287" y="852975"/>
                  <a:pt x="2932287" y="852975"/>
                  <a:pt x="2932287" y="852975"/>
                </a:cubicBezTo>
                <a:cubicBezTo>
                  <a:pt x="2932287" y="813882"/>
                  <a:pt x="2917288" y="783125"/>
                  <a:pt x="2874070" y="783125"/>
                </a:cubicBezTo>
                <a:cubicBezTo>
                  <a:pt x="2849796" y="783125"/>
                  <a:pt x="2832628" y="792451"/>
                  <a:pt x="2820787" y="813287"/>
                </a:cubicBezTo>
                <a:cubicBezTo>
                  <a:pt x="2812301" y="792848"/>
                  <a:pt x="2795132" y="783125"/>
                  <a:pt x="2770070" y="783125"/>
                </a:cubicBezTo>
                <a:close/>
                <a:moveTo>
                  <a:pt x="585671" y="783124"/>
                </a:moveTo>
                <a:cubicBezTo>
                  <a:pt x="536399" y="783124"/>
                  <a:pt x="497061" y="817057"/>
                  <a:pt x="497061" y="867957"/>
                </a:cubicBezTo>
                <a:cubicBezTo>
                  <a:pt x="497061" y="918857"/>
                  <a:pt x="536399" y="952987"/>
                  <a:pt x="585671" y="952987"/>
                </a:cubicBezTo>
                <a:cubicBezTo>
                  <a:pt x="611499" y="952987"/>
                  <a:pt x="635538" y="943912"/>
                  <a:pt x="654611" y="920632"/>
                </a:cubicBezTo>
                <a:cubicBezTo>
                  <a:pt x="625406" y="898733"/>
                  <a:pt x="625406" y="898733"/>
                  <a:pt x="625406" y="898733"/>
                </a:cubicBezTo>
                <a:cubicBezTo>
                  <a:pt x="615273" y="911162"/>
                  <a:pt x="601962" y="920632"/>
                  <a:pt x="581697" y="920632"/>
                </a:cubicBezTo>
                <a:cubicBezTo>
                  <a:pt x="558849" y="920632"/>
                  <a:pt x="540571" y="906033"/>
                  <a:pt x="537790" y="882161"/>
                </a:cubicBezTo>
                <a:cubicBezTo>
                  <a:pt x="662161" y="882161"/>
                  <a:pt x="662161" y="882161"/>
                  <a:pt x="662161" y="882161"/>
                </a:cubicBezTo>
                <a:cubicBezTo>
                  <a:pt x="662161" y="871113"/>
                  <a:pt x="662161" y="871113"/>
                  <a:pt x="662161" y="871113"/>
                </a:cubicBezTo>
                <a:cubicBezTo>
                  <a:pt x="662161" y="814690"/>
                  <a:pt x="631168" y="783124"/>
                  <a:pt x="585671" y="783124"/>
                </a:cubicBezTo>
                <a:close/>
                <a:moveTo>
                  <a:pt x="772236" y="783124"/>
                </a:moveTo>
                <a:cubicBezTo>
                  <a:pt x="722315" y="783124"/>
                  <a:pt x="692323" y="820341"/>
                  <a:pt x="692323" y="868248"/>
                </a:cubicBezTo>
                <a:cubicBezTo>
                  <a:pt x="692323" y="914373"/>
                  <a:pt x="724288" y="951589"/>
                  <a:pt x="773025" y="951589"/>
                </a:cubicBezTo>
                <a:cubicBezTo>
                  <a:pt x="793152" y="951589"/>
                  <a:pt x="814067" y="943671"/>
                  <a:pt x="825906" y="927834"/>
                </a:cubicBezTo>
                <a:cubicBezTo>
                  <a:pt x="826498" y="927834"/>
                  <a:pt x="826498" y="927834"/>
                  <a:pt x="826498" y="927834"/>
                </a:cubicBezTo>
                <a:cubicBezTo>
                  <a:pt x="826498" y="939712"/>
                  <a:pt x="826498" y="939712"/>
                  <a:pt x="826498" y="939712"/>
                </a:cubicBezTo>
                <a:cubicBezTo>
                  <a:pt x="826498" y="971781"/>
                  <a:pt x="814462" y="994151"/>
                  <a:pt x="775393" y="994151"/>
                </a:cubicBezTo>
                <a:cubicBezTo>
                  <a:pt x="752702" y="994151"/>
                  <a:pt x="735930" y="985639"/>
                  <a:pt x="719553" y="970792"/>
                </a:cubicBezTo>
                <a:cubicBezTo>
                  <a:pt x="695283" y="1004049"/>
                  <a:pt x="695283" y="1004049"/>
                  <a:pt x="695283" y="1004049"/>
                </a:cubicBezTo>
                <a:cubicBezTo>
                  <a:pt x="718369" y="1024241"/>
                  <a:pt x="745598" y="1030774"/>
                  <a:pt x="775591" y="1030774"/>
                </a:cubicBezTo>
                <a:cubicBezTo>
                  <a:pt x="838732" y="1030774"/>
                  <a:pt x="866948" y="993557"/>
                  <a:pt x="866948" y="934961"/>
                </a:cubicBezTo>
                <a:cubicBezTo>
                  <a:pt x="866948" y="787083"/>
                  <a:pt x="866948" y="787083"/>
                  <a:pt x="866948" y="787083"/>
                </a:cubicBezTo>
                <a:cubicBezTo>
                  <a:pt x="828669" y="787083"/>
                  <a:pt x="828669" y="787083"/>
                  <a:pt x="828669" y="787083"/>
                </a:cubicBezTo>
                <a:lnTo>
                  <a:pt x="828669" y="811433"/>
                </a:lnTo>
                <a:cubicBezTo>
                  <a:pt x="827879" y="811433"/>
                  <a:pt x="827879" y="811433"/>
                  <a:pt x="827879" y="811433"/>
                </a:cubicBezTo>
                <a:cubicBezTo>
                  <a:pt x="816040" y="791834"/>
                  <a:pt x="794928" y="783124"/>
                  <a:pt x="772236" y="783124"/>
                </a:cubicBezTo>
                <a:close/>
                <a:moveTo>
                  <a:pt x="469764" y="783124"/>
                </a:moveTo>
                <a:cubicBezTo>
                  <a:pt x="448170" y="783124"/>
                  <a:pt x="430174" y="794237"/>
                  <a:pt x="421176" y="812890"/>
                </a:cubicBezTo>
                <a:cubicBezTo>
                  <a:pt x="420576" y="812890"/>
                  <a:pt x="420576" y="812890"/>
                  <a:pt x="420576" y="812890"/>
                </a:cubicBezTo>
                <a:cubicBezTo>
                  <a:pt x="420576" y="787093"/>
                  <a:pt x="420576" y="787093"/>
                  <a:pt x="420576" y="787093"/>
                </a:cubicBezTo>
                <a:cubicBezTo>
                  <a:pt x="379586" y="787093"/>
                  <a:pt x="379586" y="787093"/>
                  <a:pt x="379586" y="787093"/>
                </a:cubicBezTo>
                <a:cubicBezTo>
                  <a:pt x="379586" y="949812"/>
                  <a:pt x="379586" y="949812"/>
                  <a:pt x="379586" y="949812"/>
                </a:cubicBezTo>
                <a:cubicBezTo>
                  <a:pt x="420576" y="949812"/>
                  <a:pt x="420576" y="949812"/>
                  <a:pt x="420576" y="949812"/>
                </a:cubicBezTo>
                <a:cubicBezTo>
                  <a:pt x="420576" y="862698"/>
                  <a:pt x="420576" y="862698"/>
                  <a:pt x="420576" y="862698"/>
                </a:cubicBezTo>
                <a:cubicBezTo>
                  <a:pt x="420576" y="853966"/>
                  <a:pt x="425975" y="821621"/>
                  <a:pt x="464566" y="821621"/>
                </a:cubicBezTo>
                <a:cubicBezTo>
                  <a:pt x="471164" y="821621"/>
                  <a:pt x="477563" y="823010"/>
                  <a:pt x="484361" y="824796"/>
                </a:cubicBezTo>
                <a:cubicBezTo>
                  <a:pt x="484361" y="785307"/>
                  <a:pt x="484361" y="785307"/>
                  <a:pt x="484361" y="785307"/>
                </a:cubicBezTo>
                <a:cubicBezTo>
                  <a:pt x="479762" y="784116"/>
                  <a:pt x="474963" y="783124"/>
                  <a:pt x="469764" y="783124"/>
                </a:cubicBezTo>
                <a:close/>
                <a:moveTo>
                  <a:pt x="1082053" y="783122"/>
                </a:moveTo>
                <a:cubicBezTo>
                  <a:pt x="1033393" y="783122"/>
                  <a:pt x="993946" y="821147"/>
                  <a:pt x="993946" y="868054"/>
                </a:cubicBezTo>
                <a:cubicBezTo>
                  <a:pt x="993946" y="914961"/>
                  <a:pt x="1033393" y="952986"/>
                  <a:pt x="1082053" y="952986"/>
                </a:cubicBezTo>
                <a:cubicBezTo>
                  <a:pt x="1130713" y="952986"/>
                  <a:pt x="1170160" y="914961"/>
                  <a:pt x="1170160" y="868054"/>
                </a:cubicBezTo>
                <a:cubicBezTo>
                  <a:pt x="1170160" y="821147"/>
                  <a:pt x="1130713" y="783122"/>
                  <a:pt x="1082053" y="783122"/>
                </a:cubicBezTo>
                <a:close/>
                <a:moveTo>
                  <a:pt x="1859337" y="740263"/>
                </a:moveTo>
                <a:cubicBezTo>
                  <a:pt x="1859337" y="787031"/>
                  <a:pt x="1859337" y="787031"/>
                  <a:pt x="1859337" y="787031"/>
                </a:cubicBezTo>
                <a:cubicBezTo>
                  <a:pt x="1825802" y="787031"/>
                  <a:pt x="1825802" y="787031"/>
                  <a:pt x="1825802" y="787031"/>
                </a:cubicBezTo>
                <a:cubicBezTo>
                  <a:pt x="1825802" y="821367"/>
                  <a:pt x="1825802" y="821367"/>
                  <a:pt x="1825802" y="821367"/>
                </a:cubicBezTo>
                <a:cubicBezTo>
                  <a:pt x="1859337" y="821367"/>
                  <a:pt x="1859337" y="821367"/>
                  <a:pt x="1859337" y="821367"/>
                </a:cubicBezTo>
                <a:cubicBezTo>
                  <a:pt x="1859337" y="895564"/>
                  <a:pt x="1859337" y="895564"/>
                  <a:pt x="1859337" y="895564"/>
                </a:cubicBezTo>
                <a:cubicBezTo>
                  <a:pt x="1859337" y="933650"/>
                  <a:pt x="1869457" y="952988"/>
                  <a:pt x="1912716" y="952988"/>
                </a:cubicBezTo>
                <a:cubicBezTo>
                  <a:pt x="1922043" y="952988"/>
                  <a:pt x="1936330" y="951607"/>
                  <a:pt x="1944864" y="947660"/>
                </a:cubicBezTo>
                <a:cubicBezTo>
                  <a:pt x="1944864" y="913522"/>
                  <a:pt x="1944864" y="913522"/>
                  <a:pt x="1944864" y="913522"/>
                </a:cubicBezTo>
                <a:cubicBezTo>
                  <a:pt x="1939705" y="917271"/>
                  <a:pt x="1929981" y="918652"/>
                  <a:pt x="1922835" y="918652"/>
                </a:cubicBezTo>
                <a:cubicBezTo>
                  <a:pt x="1904780" y="918652"/>
                  <a:pt x="1900017" y="908391"/>
                  <a:pt x="1900017" y="892210"/>
                </a:cubicBezTo>
                <a:cubicBezTo>
                  <a:pt x="1900017" y="821367"/>
                  <a:pt x="1900017" y="821367"/>
                  <a:pt x="1900017" y="821367"/>
                </a:cubicBezTo>
                <a:cubicBezTo>
                  <a:pt x="1944864" y="821367"/>
                  <a:pt x="1944864" y="821367"/>
                  <a:pt x="1944864" y="821367"/>
                </a:cubicBezTo>
                <a:cubicBezTo>
                  <a:pt x="1944864" y="787031"/>
                  <a:pt x="1944864" y="787031"/>
                  <a:pt x="1944864" y="787031"/>
                </a:cubicBezTo>
                <a:cubicBezTo>
                  <a:pt x="1900017" y="787031"/>
                  <a:pt x="1900017" y="787031"/>
                  <a:pt x="1900017" y="787031"/>
                </a:cubicBezTo>
                <a:lnTo>
                  <a:pt x="1900017" y="740263"/>
                </a:lnTo>
                <a:cubicBezTo>
                  <a:pt x="1859337" y="740263"/>
                  <a:pt x="1859337" y="740263"/>
                  <a:pt x="1859337" y="740263"/>
                </a:cubicBezTo>
                <a:close/>
                <a:moveTo>
                  <a:pt x="934117" y="706923"/>
                </a:moveTo>
                <a:cubicBezTo>
                  <a:pt x="919177" y="706923"/>
                  <a:pt x="908221" y="718678"/>
                  <a:pt x="908221" y="731430"/>
                </a:cubicBezTo>
                <a:cubicBezTo>
                  <a:pt x="908221" y="744381"/>
                  <a:pt x="919177" y="756136"/>
                  <a:pt x="934117" y="756136"/>
                </a:cubicBezTo>
                <a:cubicBezTo>
                  <a:pt x="949056" y="756136"/>
                  <a:pt x="960609" y="745576"/>
                  <a:pt x="960609" y="731430"/>
                </a:cubicBezTo>
                <a:cubicBezTo>
                  <a:pt x="960609" y="717483"/>
                  <a:pt x="949056" y="706923"/>
                  <a:pt x="934117" y="706923"/>
                </a:cubicBezTo>
                <a:close/>
                <a:moveTo>
                  <a:pt x="2413632" y="692637"/>
                </a:moveTo>
                <a:lnTo>
                  <a:pt x="2413632" y="806850"/>
                </a:lnTo>
                <a:cubicBezTo>
                  <a:pt x="2412637" y="806850"/>
                  <a:pt x="2412637" y="806850"/>
                  <a:pt x="2412637" y="806850"/>
                </a:cubicBezTo>
                <a:cubicBezTo>
                  <a:pt x="2404075" y="796342"/>
                  <a:pt x="2387747" y="782263"/>
                  <a:pt x="2357085" y="782263"/>
                </a:cubicBezTo>
                <a:cubicBezTo>
                  <a:pt x="2310493" y="782263"/>
                  <a:pt x="2278236" y="819540"/>
                  <a:pt x="2278236" y="867526"/>
                </a:cubicBezTo>
                <a:cubicBezTo>
                  <a:pt x="2278236" y="915710"/>
                  <a:pt x="2308502" y="952987"/>
                  <a:pt x="2358877" y="952987"/>
                </a:cubicBezTo>
                <a:cubicBezTo>
                  <a:pt x="2381774" y="952987"/>
                  <a:pt x="2403080" y="944064"/>
                  <a:pt x="2415025" y="924434"/>
                </a:cubicBezTo>
                <a:cubicBezTo>
                  <a:pt x="2415624" y="924434"/>
                  <a:pt x="2415624" y="924434"/>
                  <a:pt x="2415624" y="924434"/>
                </a:cubicBezTo>
                <a:cubicBezTo>
                  <a:pt x="2415624" y="948823"/>
                  <a:pt x="2415624" y="948823"/>
                  <a:pt x="2415624" y="948823"/>
                </a:cubicBezTo>
                <a:cubicBezTo>
                  <a:pt x="2454450" y="948823"/>
                  <a:pt x="2454450" y="948823"/>
                  <a:pt x="2454450" y="948823"/>
                </a:cubicBezTo>
                <a:cubicBezTo>
                  <a:pt x="2454450" y="692637"/>
                  <a:pt x="2454450" y="692637"/>
                  <a:pt x="2454450" y="692637"/>
                </a:cubicBezTo>
                <a:cubicBezTo>
                  <a:pt x="2413632" y="692637"/>
                  <a:pt x="2413632" y="692637"/>
                  <a:pt x="2413632" y="692637"/>
                </a:cubicBezTo>
                <a:close/>
                <a:moveTo>
                  <a:pt x="1201910" y="492612"/>
                </a:moveTo>
                <a:cubicBezTo>
                  <a:pt x="1228213" y="492612"/>
                  <a:pt x="1249535" y="514645"/>
                  <a:pt x="1249535" y="541825"/>
                </a:cubicBezTo>
                <a:cubicBezTo>
                  <a:pt x="1249535" y="569005"/>
                  <a:pt x="1228213" y="591038"/>
                  <a:pt x="1201910" y="591038"/>
                </a:cubicBezTo>
                <a:cubicBezTo>
                  <a:pt x="1175607" y="591038"/>
                  <a:pt x="1154285" y="569005"/>
                  <a:pt x="1154285" y="541825"/>
                </a:cubicBezTo>
                <a:cubicBezTo>
                  <a:pt x="1154285" y="514645"/>
                  <a:pt x="1175607" y="492612"/>
                  <a:pt x="1201910" y="492612"/>
                </a:cubicBezTo>
                <a:close/>
                <a:moveTo>
                  <a:pt x="1622596" y="492612"/>
                </a:moveTo>
                <a:cubicBezTo>
                  <a:pt x="1648899" y="492612"/>
                  <a:pt x="1670221" y="514645"/>
                  <a:pt x="1670221" y="541825"/>
                </a:cubicBezTo>
                <a:cubicBezTo>
                  <a:pt x="1670221" y="569005"/>
                  <a:pt x="1648899" y="591038"/>
                  <a:pt x="1622596" y="591038"/>
                </a:cubicBezTo>
                <a:cubicBezTo>
                  <a:pt x="1596294" y="591038"/>
                  <a:pt x="1574971" y="569005"/>
                  <a:pt x="1574971" y="541825"/>
                </a:cubicBezTo>
                <a:cubicBezTo>
                  <a:pt x="1574971" y="514645"/>
                  <a:pt x="1596294" y="492612"/>
                  <a:pt x="1622596" y="492612"/>
                </a:cubicBezTo>
                <a:close/>
                <a:moveTo>
                  <a:pt x="1828973" y="492612"/>
                </a:moveTo>
                <a:cubicBezTo>
                  <a:pt x="1855275" y="492612"/>
                  <a:pt x="1876597" y="514645"/>
                  <a:pt x="1876597" y="541825"/>
                </a:cubicBezTo>
                <a:cubicBezTo>
                  <a:pt x="1876597" y="569005"/>
                  <a:pt x="1855275" y="591038"/>
                  <a:pt x="1828973" y="591038"/>
                </a:cubicBezTo>
                <a:cubicBezTo>
                  <a:pt x="1802669" y="591038"/>
                  <a:pt x="1781347" y="569005"/>
                  <a:pt x="1781347" y="541825"/>
                </a:cubicBezTo>
                <a:cubicBezTo>
                  <a:pt x="1781347" y="514645"/>
                  <a:pt x="1802669" y="492612"/>
                  <a:pt x="1828973" y="492612"/>
                </a:cubicBezTo>
                <a:close/>
                <a:moveTo>
                  <a:pt x="1416222" y="492611"/>
                </a:moveTo>
                <a:cubicBezTo>
                  <a:pt x="1442524" y="492611"/>
                  <a:pt x="1463847" y="514644"/>
                  <a:pt x="1463847" y="541824"/>
                </a:cubicBezTo>
                <a:cubicBezTo>
                  <a:pt x="1463847" y="569004"/>
                  <a:pt x="1442524" y="591037"/>
                  <a:pt x="1416222" y="591037"/>
                </a:cubicBezTo>
                <a:cubicBezTo>
                  <a:pt x="1389919" y="591037"/>
                  <a:pt x="1368596" y="569004"/>
                  <a:pt x="1368596" y="541824"/>
                </a:cubicBezTo>
                <a:cubicBezTo>
                  <a:pt x="1368596" y="514644"/>
                  <a:pt x="1389919" y="492611"/>
                  <a:pt x="1416222" y="492611"/>
                </a:cubicBezTo>
                <a:close/>
                <a:moveTo>
                  <a:pt x="749081" y="486262"/>
                </a:moveTo>
                <a:cubicBezTo>
                  <a:pt x="774723" y="486262"/>
                  <a:pt x="790348" y="501527"/>
                  <a:pt x="790749" y="525950"/>
                </a:cubicBezTo>
                <a:cubicBezTo>
                  <a:pt x="790749" y="525950"/>
                  <a:pt x="790749" y="525950"/>
                  <a:pt x="706611" y="525950"/>
                </a:cubicBezTo>
                <a:cubicBezTo>
                  <a:pt x="709616" y="501934"/>
                  <a:pt x="724641" y="486262"/>
                  <a:pt x="749081" y="486262"/>
                </a:cubicBezTo>
                <a:close/>
                <a:moveTo>
                  <a:pt x="754787" y="456099"/>
                </a:moveTo>
                <a:cubicBezTo>
                  <a:pt x="705930" y="456099"/>
                  <a:pt x="666923" y="490548"/>
                  <a:pt x="666923" y="541924"/>
                </a:cubicBezTo>
                <a:cubicBezTo>
                  <a:pt x="666923" y="593299"/>
                  <a:pt x="705930" y="627549"/>
                  <a:pt x="754787" y="627549"/>
                </a:cubicBezTo>
                <a:cubicBezTo>
                  <a:pt x="780397" y="627549"/>
                  <a:pt x="804235" y="618389"/>
                  <a:pt x="823147" y="594892"/>
                </a:cubicBezTo>
                <a:cubicBezTo>
                  <a:pt x="794187" y="572789"/>
                  <a:pt x="794187" y="572789"/>
                  <a:pt x="794187" y="572789"/>
                </a:cubicBezTo>
                <a:cubicBezTo>
                  <a:pt x="783943" y="585533"/>
                  <a:pt x="770941" y="594892"/>
                  <a:pt x="750650" y="594892"/>
                </a:cubicBezTo>
                <a:cubicBezTo>
                  <a:pt x="728191" y="594892"/>
                  <a:pt x="709870" y="580355"/>
                  <a:pt x="707309" y="556261"/>
                </a:cubicBezTo>
                <a:cubicBezTo>
                  <a:pt x="830436" y="556261"/>
                  <a:pt x="830436" y="556261"/>
                  <a:pt x="830436" y="556261"/>
                </a:cubicBezTo>
                <a:cubicBezTo>
                  <a:pt x="830436" y="544911"/>
                  <a:pt x="830436" y="544911"/>
                  <a:pt x="830436" y="544911"/>
                </a:cubicBezTo>
                <a:cubicBezTo>
                  <a:pt x="830436" y="488159"/>
                  <a:pt x="799901" y="456099"/>
                  <a:pt x="754787" y="456099"/>
                </a:cubicBezTo>
                <a:close/>
                <a:moveTo>
                  <a:pt x="467295" y="456099"/>
                </a:moveTo>
                <a:cubicBezTo>
                  <a:pt x="440109" y="456099"/>
                  <a:pt x="424432" y="470370"/>
                  <a:pt x="417289" y="485631"/>
                </a:cubicBezTo>
                <a:cubicBezTo>
                  <a:pt x="416693" y="485631"/>
                  <a:pt x="416693" y="485631"/>
                  <a:pt x="416693" y="485631"/>
                </a:cubicBezTo>
                <a:cubicBezTo>
                  <a:pt x="416693" y="460261"/>
                  <a:pt x="416693" y="460261"/>
                  <a:pt x="416693" y="460261"/>
                </a:cubicBezTo>
                <a:cubicBezTo>
                  <a:pt x="377998" y="460261"/>
                  <a:pt x="377998" y="460261"/>
                  <a:pt x="377998" y="460261"/>
                </a:cubicBezTo>
                <a:cubicBezTo>
                  <a:pt x="377998" y="622787"/>
                  <a:pt x="377998" y="622787"/>
                  <a:pt x="377998" y="622787"/>
                </a:cubicBezTo>
                <a:cubicBezTo>
                  <a:pt x="418678" y="622787"/>
                  <a:pt x="418678" y="622787"/>
                  <a:pt x="418678" y="622787"/>
                </a:cubicBezTo>
                <a:cubicBezTo>
                  <a:pt x="418678" y="533992"/>
                  <a:pt x="418678" y="533992"/>
                  <a:pt x="418678" y="533992"/>
                </a:cubicBezTo>
                <a:cubicBezTo>
                  <a:pt x="418678" y="512388"/>
                  <a:pt x="429195" y="492767"/>
                  <a:pt x="455984" y="492767"/>
                </a:cubicBezTo>
                <a:cubicBezTo>
                  <a:pt x="475629" y="492767"/>
                  <a:pt x="483765" y="505848"/>
                  <a:pt x="483765" y="525866"/>
                </a:cubicBezTo>
                <a:cubicBezTo>
                  <a:pt x="483765" y="622787"/>
                  <a:pt x="483765" y="622787"/>
                  <a:pt x="483765" y="622787"/>
                </a:cubicBezTo>
                <a:lnTo>
                  <a:pt x="524643" y="622787"/>
                </a:lnTo>
                <a:cubicBezTo>
                  <a:pt x="524643" y="534785"/>
                  <a:pt x="524643" y="534785"/>
                  <a:pt x="524643" y="534785"/>
                </a:cubicBezTo>
                <a:cubicBezTo>
                  <a:pt x="524643" y="513776"/>
                  <a:pt x="533970" y="492767"/>
                  <a:pt x="559568" y="492767"/>
                </a:cubicBezTo>
                <a:cubicBezTo>
                  <a:pt x="583579" y="492767"/>
                  <a:pt x="589731" y="510406"/>
                  <a:pt x="589731" y="530623"/>
                </a:cubicBezTo>
                <a:cubicBezTo>
                  <a:pt x="589731" y="622787"/>
                  <a:pt x="589731" y="622787"/>
                  <a:pt x="589731" y="622787"/>
                </a:cubicBezTo>
                <a:cubicBezTo>
                  <a:pt x="630411" y="622787"/>
                  <a:pt x="630411" y="622787"/>
                  <a:pt x="630411" y="622787"/>
                </a:cubicBezTo>
                <a:cubicBezTo>
                  <a:pt x="630411" y="525866"/>
                  <a:pt x="630411" y="525866"/>
                  <a:pt x="630411" y="525866"/>
                </a:cubicBezTo>
                <a:cubicBezTo>
                  <a:pt x="630411" y="487019"/>
                  <a:pt x="615131" y="456099"/>
                  <a:pt x="571673" y="456099"/>
                </a:cubicBezTo>
                <a:cubicBezTo>
                  <a:pt x="547265" y="456099"/>
                  <a:pt x="530001" y="465613"/>
                  <a:pt x="518095" y="486226"/>
                </a:cubicBezTo>
                <a:cubicBezTo>
                  <a:pt x="509562" y="466009"/>
                  <a:pt x="492298" y="456099"/>
                  <a:pt x="467295" y="456099"/>
                </a:cubicBezTo>
                <a:close/>
                <a:moveTo>
                  <a:pt x="1087129" y="456099"/>
                </a:moveTo>
                <a:cubicBezTo>
                  <a:pt x="1065775" y="456099"/>
                  <a:pt x="1047614" y="467397"/>
                  <a:pt x="1038833" y="485829"/>
                </a:cubicBezTo>
                <a:cubicBezTo>
                  <a:pt x="1038035" y="485829"/>
                  <a:pt x="1038035" y="485829"/>
                  <a:pt x="1038035" y="485829"/>
                </a:cubicBezTo>
                <a:cubicBezTo>
                  <a:pt x="1038035" y="460261"/>
                  <a:pt x="1038035" y="460261"/>
                  <a:pt x="1038035" y="460261"/>
                </a:cubicBezTo>
                <a:cubicBezTo>
                  <a:pt x="997122" y="460261"/>
                  <a:pt x="997122" y="460261"/>
                  <a:pt x="997122" y="460261"/>
                </a:cubicBezTo>
                <a:cubicBezTo>
                  <a:pt x="997122" y="622787"/>
                  <a:pt x="997122" y="622787"/>
                  <a:pt x="997122" y="622787"/>
                </a:cubicBezTo>
                <a:cubicBezTo>
                  <a:pt x="1038035" y="622787"/>
                  <a:pt x="1038035" y="622787"/>
                  <a:pt x="1038035" y="622787"/>
                </a:cubicBezTo>
                <a:lnTo>
                  <a:pt x="1038035" y="535776"/>
                </a:lnTo>
                <a:cubicBezTo>
                  <a:pt x="1038035" y="526857"/>
                  <a:pt x="1043623" y="494748"/>
                  <a:pt x="1082140" y="494748"/>
                </a:cubicBezTo>
                <a:cubicBezTo>
                  <a:pt x="1088526" y="494748"/>
                  <a:pt x="1095112" y="496136"/>
                  <a:pt x="1101898" y="497721"/>
                </a:cubicBezTo>
                <a:cubicBezTo>
                  <a:pt x="1101898" y="458477"/>
                  <a:pt x="1101898" y="458477"/>
                  <a:pt x="1101898" y="458477"/>
                </a:cubicBezTo>
                <a:cubicBezTo>
                  <a:pt x="1097108" y="457090"/>
                  <a:pt x="1092318" y="456099"/>
                  <a:pt x="1087129" y="456099"/>
                </a:cubicBezTo>
                <a:close/>
                <a:moveTo>
                  <a:pt x="1201910" y="456099"/>
                </a:moveTo>
                <a:cubicBezTo>
                  <a:pt x="1152812" y="456099"/>
                  <a:pt x="1113010" y="494479"/>
                  <a:pt x="1113010" y="541824"/>
                </a:cubicBezTo>
                <a:cubicBezTo>
                  <a:pt x="1113010" y="589169"/>
                  <a:pt x="1152812" y="627549"/>
                  <a:pt x="1201910" y="627549"/>
                </a:cubicBezTo>
                <a:cubicBezTo>
                  <a:pt x="1251008" y="627549"/>
                  <a:pt x="1290810" y="589169"/>
                  <a:pt x="1290810" y="541824"/>
                </a:cubicBezTo>
                <a:cubicBezTo>
                  <a:pt x="1290810" y="494479"/>
                  <a:pt x="1251008" y="456099"/>
                  <a:pt x="1201910" y="456099"/>
                </a:cubicBezTo>
                <a:close/>
                <a:moveTo>
                  <a:pt x="1621804" y="456099"/>
                </a:moveTo>
                <a:cubicBezTo>
                  <a:pt x="1573144" y="456099"/>
                  <a:pt x="1533696" y="494479"/>
                  <a:pt x="1533696" y="541824"/>
                </a:cubicBezTo>
                <a:cubicBezTo>
                  <a:pt x="1533696" y="589169"/>
                  <a:pt x="1573144" y="627549"/>
                  <a:pt x="1621804" y="627549"/>
                </a:cubicBezTo>
                <a:cubicBezTo>
                  <a:pt x="1670464" y="627549"/>
                  <a:pt x="1709911" y="589169"/>
                  <a:pt x="1709911" y="541824"/>
                </a:cubicBezTo>
                <a:cubicBezTo>
                  <a:pt x="1709911" y="494479"/>
                  <a:pt x="1670464" y="456099"/>
                  <a:pt x="1621804" y="456099"/>
                </a:cubicBezTo>
                <a:close/>
                <a:moveTo>
                  <a:pt x="1828973" y="456099"/>
                </a:moveTo>
                <a:cubicBezTo>
                  <a:pt x="1779874" y="456099"/>
                  <a:pt x="1740072" y="494479"/>
                  <a:pt x="1740072" y="541824"/>
                </a:cubicBezTo>
                <a:cubicBezTo>
                  <a:pt x="1740072" y="589169"/>
                  <a:pt x="1779874" y="627549"/>
                  <a:pt x="1828973" y="627549"/>
                </a:cubicBezTo>
                <a:cubicBezTo>
                  <a:pt x="1878070" y="627549"/>
                  <a:pt x="1917873" y="589169"/>
                  <a:pt x="1917873" y="541824"/>
                </a:cubicBezTo>
                <a:cubicBezTo>
                  <a:pt x="1917873" y="494479"/>
                  <a:pt x="1878070" y="456099"/>
                  <a:pt x="1828973" y="456099"/>
                </a:cubicBezTo>
                <a:close/>
                <a:moveTo>
                  <a:pt x="1423621" y="456098"/>
                </a:moveTo>
                <a:cubicBezTo>
                  <a:pt x="1400930" y="456098"/>
                  <a:pt x="1379817" y="465035"/>
                  <a:pt x="1367979" y="484696"/>
                </a:cubicBezTo>
                <a:cubicBezTo>
                  <a:pt x="1367189" y="484696"/>
                  <a:pt x="1367189" y="484696"/>
                  <a:pt x="1367189" y="484696"/>
                </a:cubicBezTo>
                <a:cubicBezTo>
                  <a:pt x="1367189" y="460269"/>
                  <a:pt x="1367189" y="460269"/>
                  <a:pt x="1367189" y="460269"/>
                </a:cubicBezTo>
                <a:cubicBezTo>
                  <a:pt x="1328909" y="460269"/>
                  <a:pt x="1328909" y="460269"/>
                  <a:pt x="1328909" y="460269"/>
                </a:cubicBezTo>
                <a:cubicBezTo>
                  <a:pt x="1328909" y="700573"/>
                  <a:pt x="1328909" y="700573"/>
                  <a:pt x="1328909" y="700573"/>
                </a:cubicBezTo>
                <a:cubicBezTo>
                  <a:pt x="1369359" y="700573"/>
                  <a:pt x="1369359" y="700573"/>
                  <a:pt x="1369359" y="700573"/>
                </a:cubicBezTo>
                <a:cubicBezTo>
                  <a:pt x="1369359" y="602465"/>
                  <a:pt x="1369359" y="602465"/>
                  <a:pt x="1369359" y="602465"/>
                </a:cubicBezTo>
                <a:cubicBezTo>
                  <a:pt x="1370347" y="602465"/>
                  <a:pt x="1370347" y="602465"/>
                  <a:pt x="1370347" y="602465"/>
                </a:cubicBezTo>
                <a:cubicBezTo>
                  <a:pt x="1378831" y="612991"/>
                  <a:pt x="1395011" y="627092"/>
                  <a:pt x="1425201" y="627092"/>
                </a:cubicBezTo>
                <a:cubicBezTo>
                  <a:pt x="1471570" y="627092"/>
                  <a:pt x="1503535" y="589755"/>
                  <a:pt x="1503535" y="541694"/>
                </a:cubicBezTo>
                <a:cubicBezTo>
                  <a:pt x="1503535" y="493435"/>
                  <a:pt x="1473543" y="456098"/>
                  <a:pt x="1423621" y="456098"/>
                </a:cubicBezTo>
                <a:close/>
                <a:moveTo>
                  <a:pt x="879845" y="413236"/>
                </a:moveTo>
                <a:cubicBezTo>
                  <a:pt x="879845" y="460552"/>
                  <a:pt x="879845" y="460552"/>
                  <a:pt x="879845" y="460552"/>
                </a:cubicBezTo>
                <a:cubicBezTo>
                  <a:pt x="846309" y="460552"/>
                  <a:pt x="846309" y="460552"/>
                  <a:pt x="846309" y="460552"/>
                </a:cubicBezTo>
                <a:cubicBezTo>
                  <a:pt x="846309" y="495144"/>
                  <a:pt x="846309" y="495144"/>
                  <a:pt x="846309" y="495144"/>
                </a:cubicBezTo>
                <a:cubicBezTo>
                  <a:pt x="879845" y="495144"/>
                  <a:pt x="879845" y="495144"/>
                  <a:pt x="879845" y="495144"/>
                </a:cubicBezTo>
                <a:cubicBezTo>
                  <a:pt x="879845" y="569895"/>
                  <a:pt x="879845" y="569895"/>
                  <a:pt x="879845" y="569895"/>
                </a:cubicBezTo>
                <a:cubicBezTo>
                  <a:pt x="879845" y="608265"/>
                  <a:pt x="889966" y="627549"/>
                  <a:pt x="933027" y="627549"/>
                </a:cubicBezTo>
                <a:cubicBezTo>
                  <a:pt x="942552" y="627549"/>
                  <a:pt x="956840" y="626356"/>
                  <a:pt x="965372" y="622182"/>
                </a:cubicBezTo>
                <a:cubicBezTo>
                  <a:pt x="965372" y="587987"/>
                  <a:pt x="965372" y="587987"/>
                  <a:pt x="965372" y="587987"/>
                </a:cubicBezTo>
                <a:cubicBezTo>
                  <a:pt x="960213" y="591565"/>
                  <a:pt x="950291" y="592957"/>
                  <a:pt x="943346" y="592957"/>
                </a:cubicBezTo>
                <a:cubicBezTo>
                  <a:pt x="925288" y="592957"/>
                  <a:pt x="920525" y="582818"/>
                  <a:pt x="920525" y="566516"/>
                </a:cubicBezTo>
                <a:cubicBezTo>
                  <a:pt x="920525" y="495144"/>
                  <a:pt x="920525" y="495144"/>
                  <a:pt x="920525" y="495144"/>
                </a:cubicBezTo>
                <a:cubicBezTo>
                  <a:pt x="965372" y="495144"/>
                  <a:pt x="965372" y="495144"/>
                  <a:pt x="965372" y="495144"/>
                </a:cubicBezTo>
                <a:cubicBezTo>
                  <a:pt x="965372" y="460552"/>
                  <a:pt x="965372" y="460552"/>
                  <a:pt x="965372" y="460552"/>
                </a:cubicBezTo>
                <a:cubicBezTo>
                  <a:pt x="920525" y="460552"/>
                  <a:pt x="920525" y="460552"/>
                  <a:pt x="920525" y="460552"/>
                </a:cubicBezTo>
                <a:lnTo>
                  <a:pt x="920525" y="413236"/>
                </a:lnTo>
                <a:cubicBezTo>
                  <a:pt x="879845" y="413236"/>
                  <a:pt x="879845" y="413236"/>
                  <a:pt x="879845" y="413236"/>
                </a:cubicBezTo>
                <a:close/>
                <a:moveTo>
                  <a:pt x="1955972" y="367199"/>
                </a:moveTo>
                <a:lnTo>
                  <a:pt x="1955972" y="622786"/>
                </a:lnTo>
                <a:lnTo>
                  <a:pt x="1997247" y="622786"/>
                </a:lnTo>
                <a:lnTo>
                  <a:pt x="1997247" y="367199"/>
                </a:lnTo>
                <a:close/>
                <a:moveTo>
                  <a:pt x="0" y="0"/>
                </a:moveTo>
                <a:lnTo>
                  <a:pt x="11483996" y="0"/>
                </a:lnTo>
                <a:lnTo>
                  <a:pt x="1148399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nl-NL" dirty="0"/>
              <a:t>[Klik op pictogram om afbeelding in te voegen]</a:t>
            </a:r>
          </a:p>
          <a:p>
            <a:endParaRPr lang="nl-NL" dirty="0"/>
          </a:p>
        </p:txBody>
      </p: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 bwMode="gray">
          <a:xfrm>
            <a:off x="1094257" y="6244800"/>
            <a:ext cx="2844430" cy="365125"/>
          </a:xfrm>
          <a:prstGeom prst="rect">
            <a:avLst/>
          </a:prstGeom>
        </p:spPr>
        <p:txBody>
          <a:bodyPr/>
          <a:lstStyle>
            <a:lvl1pPr algn="l">
              <a:defRPr sz="2133" b="1">
                <a:solidFill>
                  <a:schemeClr val="bg1"/>
                </a:solidFill>
              </a:defRPr>
            </a:lvl1pPr>
          </a:lstStyle>
          <a:p>
            <a:fld id="{3FEC04E1-2BED-4EDB-AB40-B9E55B19ED50}" type="datetime1">
              <a:rPr lang="nl-NL" noProof="1" smtClean="0"/>
              <a:t>11-7-2023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094258" y="1972800"/>
            <a:ext cx="9790725" cy="1096152"/>
          </a:xfrm>
        </p:spPr>
        <p:txBody>
          <a:bodyPr anchor="t" anchorCtr="0"/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094258" y="4012800"/>
            <a:ext cx="9790725" cy="1752600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[jaar / subtitel]</a:t>
            </a:r>
          </a:p>
        </p:txBody>
      </p:sp>
    </p:spTree>
    <p:extLst>
      <p:ext uri="{BB962C8B-B14F-4D97-AF65-F5344CB8AC3E}">
        <p14:creationId xmlns:p14="http://schemas.microsoft.com/office/powerpoint/2010/main" val="238040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chtergrond"/>
          <p:cNvGrpSpPr>
            <a:grpSpLocks noSelect="1" noChangeAspect="1"/>
          </p:cNvGrpSpPr>
          <p:nvPr userDrawn="1"/>
        </p:nvGrpSpPr>
        <p:grpSpPr bwMode="ltGray">
          <a:xfrm>
            <a:off x="0" y="1"/>
            <a:ext cx="12190413" cy="6853767"/>
            <a:chOff x="0" y="0"/>
            <a:chExt cx="5760" cy="3238"/>
          </a:xfrm>
        </p:grpSpPr>
        <p:sp>
          <p:nvSpPr>
            <p:cNvPr id="32" name="Rectangle 5"/>
            <p:cNvSpPr>
              <a:spLocks noSelect="1" noChangeArrowheads="1"/>
            </p:cNvSpPr>
            <p:nvPr/>
          </p:nvSpPr>
          <p:spPr bwMode="ltGray">
            <a:xfrm>
              <a:off x="6" y="0"/>
              <a:ext cx="5754" cy="32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dirty="0"/>
            </a:p>
          </p:txBody>
        </p:sp>
        <p:sp>
          <p:nvSpPr>
            <p:cNvPr id="33" name="Rectangle 6"/>
            <p:cNvSpPr>
              <a:spLocks noSelect="1" noChangeArrowheads="1"/>
            </p:cNvSpPr>
            <p:nvPr userDrawn="1"/>
          </p:nvSpPr>
          <p:spPr bwMode="ltGray">
            <a:xfrm>
              <a:off x="0" y="0"/>
              <a:ext cx="333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dirty="0"/>
            </a:p>
          </p:txBody>
        </p:sp>
      </p:grpSp>
      <p:sp>
        <p:nvSpPr>
          <p:cNvPr id="4" name="***Tijdelijke aanduiding voor datum 3"/>
          <p:cNvSpPr>
            <a:spLocks noGrp="1" noSelect="1"/>
          </p:cNvSpPr>
          <p:nvPr>
            <p:ph type="dt" sz="half" idx="10"/>
          </p:nvPr>
        </p:nvSpPr>
        <p:spPr bwMode="gray">
          <a:xfrm>
            <a:off x="1092130" y="6244784"/>
            <a:ext cx="2844430" cy="365125"/>
          </a:xfrm>
          <a:prstGeom prst="rect">
            <a:avLst/>
          </a:prstGeom>
        </p:spPr>
        <p:txBody>
          <a:bodyPr/>
          <a:lstStyle>
            <a:lvl1pPr algn="l">
              <a:defRPr sz="2133" b="1">
                <a:solidFill>
                  <a:schemeClr val="bg1"/>
                </a:solidFill>
              </a:defRPr>
            </a:lvl1pPr>
          </a:lstStyle>
          <a:p>
            <a:fld id="{820989D0-4BCD-46A9-B761-D5C54A1B526A}" type="datetime1">
              <a:rPr lang="nl-NL" noProof="1" smtClean="0"/>
              <a:t>11-7-2023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092130" y="1971468"/>
            <a:ext cx="9790725" cy="1836000"/>
          </a:xfrm>
        </p:spPr>
        <p:txBody>
          <a:bodyPr anchor="t" anchorCtr="0"/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092130" y="4010171"/>
            <a:ext cx="9790725" cy="1752600"/>
          </a:xfr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[jaar / subtitel]</a:t>
            </a:r>
          </a:p>
        </p:txBody>
      </p:sp>
      <p:grpSp>
        <p:nvGrpSpPr>
          <p:cNvPr id="16" name="Group 4"/>
          <p:cNvGrpSpPr>
            <a:grpSpLocks noSelect="1" noChangeAspect="1"/>
          </p:cNvGrpSpPr>
          <p:nvPr userDrawn="1"/>
        </p:nvGrpSpPr>
        <p:grpSpPr bwMode="gray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17" name="Freeform 5"/>
            <p:cNvSpPr>
              <a:spLocks noSelect="1"/>
            </p:cNvSpPr>
            <p:nvPr userDrawn="1"/>
          </p:nvSpPr>
          <p:spPr bwMode="gray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6"/>
            <p:cNvSpPr>
              <a:spLocks noSelect="1"/>
            </p:cNvSpPr>
            <p:nvPr userDrawn="1"/>
          </p:nvSpPr>
          <p:spPr bwMode="gray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3657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usse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chtergrond"/>
          <p:cNvGrpSpPr>
            <a:grpSpLocks noSelect="1" noChangeAspect="1"/>
          </p:cNvGrpSpPr>
          <p:nvPr userDrawn="1"/>
        </p:nvGrpSpPr>
        <p:grpSpPr bwMode="ltGray">
          <a:xfrm>
            <a:off x="0" y="1"/>
            <a:ext cx="12190413" cy="6853767"/>
            <a:chOff x="0" y="0"/>
            <a:chExt cx="5760" cy="3238"/>
          </a:xfrm>
        </p:grpSpPr>
        <p:sp>
          <p:nvSpPr>
            <p:cNvPr id="32" name="Rectangle 5"/>
            <p:cNvSpPr>
              <a:spLocks noSelect="1" noChangeArrowheads="1"/>
            </p:cNvSpPr>
            <p:nvPr/>
          </p:nvSpPr>
          <p:spPr bwMode="ltGray">
            <a:xfrm>
              <a:off x="6" y="0"/>
              <a:ext cx="5754" cy="323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dirty="0"/>
            </a:p>
          </p:txBody>
        </p:sp>
        <p:sp>
          <p:nvSpPr>
            <p:cNvPr id="33" name="Rectangle 6"/>
            <p:cNvSpPr>
              <a:spLocks noSelect="1" noChangeArrowheads="1"/>
            </p:cNvSpPr>
            <p:nvPr userDrawn="1"/>
          </p:nvSpPr>
          <p:spPr bwMode="ltGray">
            <a:xfrm>
              <a:off x="0" y="0"/>
              <a:ext cx="333" cy="32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3200" dirty="0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1094258" y="1955098"/>
            <a:ext cx="9790725" cy="1039967"/>
          </a:xfrm>
        </p:spPr>
        <p:txBody>
          <a:bodyPr anchor="t" anchorCtr="0"/>
          <a:lstStyle>
            <a:lvl1pPr algn="l">
              <a:defRPr sz="6133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1094258" y="3079700"/>
            <a:ext cx="9790725" cy="1752600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  <p:grpSp>
        <p:nvGrpSpPr>
          <p:cNvPr id="16" name="Group 4"/>
          <p:cNvGrpSpPr>
            <a:grpSpLocks noSelect="1" noChangeAspect="1"/>
          </p:cNvGrpSpPr>
          <p:nvPr userDrawn="1"/>
        </p:nvGrpSpPr>
        <p:grpSpPr bwMode="gray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17" name="Freeform 5"/>
            <p:cNvSpPr>
              <a:spLocks noSelect="1"/>
            </p:cNvSpPr>
            <p:nvPr userDrawn="1"/>
          </p:nvSpPr>
          <p:spPr bwMode="gray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6"/>
            <p:cNvSpPr>
              <a:spLocks noSelect="1"/>
            </p:cNvSpPr>
            <p:nvPr userDrawn="1"/>
          </p:nvSpPr>
          <p:spPr bwMode="gray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649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klein)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5821255" y="2053441"/>
            <a:ext cx="5893633" cy="4464000"/>
          </a:xfrm>
        </p:spPr>
        <p:txBody>
          <a:bodyPr/>
          <a:lstStyle>
            <a:lvl1pPr marL="287838" indent="-287838">
              <a:defRPr/>
            </a:lvl1pPr>
          </a:lstStyle>
          <a:p>
            <a:pPr lvl="0"/>
            <a:r>
              <a:rPr lang="nl-NL" noProof="1"/>
              <a:t>[Tekst]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6" name="Tijdelijke aanduiding voor afbeelding 5"/>
          <p:cNvSpPr>
            <a:spLocks noGrp="1" noSelect="1"/>
          </p:cNvSpPr>
          <p:nvPr>
            <p:ph type="pic" sz="quarter" idx="10" hasCustomPrompt="1"/>
          </p:nvPr>
        </p:nvSpPr>
        <p:spPr bwMode="gray">
          <a:xfrm>
            <a:off x="1060439" y="2085899"/>
            <a:ext cx="4588203" cy="4281600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" name="Tijdelijke aanduiding voor datum 1"/>
          <p:cNvSpPr>
            <a:spLocks noGrp="1" noSelect="1"/>
          </p:cNvSpPr>
          <p:nvPr>
            <p:ph type="dt" sz="half" idx="11"/>
          </p:nvPr>
        </p:nvSpPr>
        <p:spPr bwMode="gray"/>
        <p:txBody>
          <a:bodyPr/>
          <a:lstStyle/>
          <a:p>
            <a:fld id="{09F89C03-FC82-4713-B1C3-1DE3D4950D0C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 noSelect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nl-NL"/>
              <a:t>Via Invoegen | Koptekst en voettekst kunt u de tekst wijzigen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3"/>
          </p:nvPr>
        </p:nvSpPr>
        <p:spPr bwMode="gray"/>
        <p:txBody>
          <a:bodyPr/>
          <a:lstStyle/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  <p:grpSp>
        <p:nvGrpSpPr>
          <p:cNvPr id="7" name="Group 4"/>
          <p:cNvGrpSpPr>
            <a:grpSpLocks noSelect="1" noChangeAspect="1"/>
          </p:cNvGrpSpPr>
          <p:nvPr userDrawn="1"/>
        </p:nvGrpSpPr>
        <p:grpSpPr bwMode="auto">
          <a:xfrm>
            <a:off x="1073957" y="368300"/>
            <a:ext cx="2554288" cy="665163"/>
            <a:chOff x="614" y="232"/>
            <a:chExt cx="1609" cy="419"/>
          </a:xfrm>
        </p:grpSpPr>
        <p:sp>
          <p:nvSpPr>
            <p:cNvPr id="8" name="Freeform 5"/>
            <p:cNvSpPr>
              <a:spLocks noSelect="1"/>
            </p:cNvSpPr>
            <p:nvPr userDrawn="1"/>
          </p:nvSpPr>
          <p:spPr bwMode="auto">
            <a:xfrm>
              <a:off x="1136" y="438"/>
              <a:ext cx="1087" cy="164"/>
            </a:xfrm>
            <a:custGeom>
              <a:avLst/>
              <a:gdLst>
                <a:gd name="T0" fmla="*/ 1491 w 5441"/>
                <a:gd name="T1" fmla="*/ 741 h 820"/>
                <a:gd name="T2" fmla="*/ 1783 w 5441"/>
                <a:gd name="T3" fmla="*/ 665 h 820"/>
                <a:gd name="T4" fmla="*/ 1896 w 5441"/>
                <a:gd name="T5" fmla="*/ 360 h 820"/>
                <a:gd name="T6" fmla="*/ 1635 w 5441"/>
                <a:gd name="T7" fmla="*/ 439 h 820"/>
                <a:gd name="T8" fmla="*/ 1043 w 5441"/>
                <a:gd name="T9" fmla="*/ 377 h 820"/>
                <a:gd name="T10" fmla="*/ 724 w 5441"/>
                <a:gd name="T11" fmla="*/ 374 h 820"/>
                <a:gd name="T12" fmla="*/ 602 w 5441"/>
                <a:gd name="T13" fmla="*/ 807 h 820"/>
                <a:gd name="T14" fmla="*/ 848 w 5441"/>
                <a:gd name="T15" fmla="*/ 397 h 820"/>
                <a:gd name="T16" fmla="*/ 1064 w 5441"/>
                <a:gd name="T17" fmla="*/ 807 h 820"/>
                <a:gd name="T18" fmla="*/ 1269 w 5441"/>
                <a:gd name="T19" fmla="*/ 517 h 820"/>
                <a:gd name="T20" fmla="*/ 1397 w 5441"/>
                <a:gd name="T21" fmla="*/ 502 h 820"/>
                <a:gd name="T22" fmla="*/ 2057 w 5441"/>
                <a:gd name="T23" fmla="*/ 146 h 820"/>
                <a:gd name="T24" fmla="*/ 1951 w 5441"/>
                <a:gd name="T25" fmla="*/ 403 h 820"/>
                <a:gd name="T26" fmla="*/ 2224 w 5441"/>
                <a:gd name="T27" fmla="*/ 820 h 820"/>
                <a:gd name="T28" fmla="*/ 2256 w 5441"/>
                <a:gd name="T29" fmla="*/ 711 h 820"/>
                <a:gd name="T30" fmla="*/ 2326 w 5441"/>
                <a:gd name="T31" fmla="*/ 403 h 820"/>
                <a:gd name="T32" fmla="*/ 2185 w 5441"/>
                <a:gd name="T33" fmla="*/ 146 h 820"/>
                <a:gd name="T34" fmla="*/ 354 w 5441"/>
                <a:gd name="T35" fmla="*/ 807 h 820"/>
                <a:gd name="T36" fmla="*/ 187 w 5441"/>
                <a:gd name="T37" fmla="*/ 820 h 820"/>
                <a:gd name="T38" fmla="*/ 354 w 5441"/>
                <a:gd name="T39" fmla="*/ 488 h 820"/>
                <a:gd name="T40" fmla="*/ 100 w 5441"/>
                <a:gd name="T41" fmla="*/ 431 h 820"/>
                <a:gd name="T42" fmla="*/ 470 w 5441"/>
                <a:gd name="T43" fmla="*/ 512 h 820"/>
                <a:gd name="T44" fmla="*/ 128 w 5441"/>
                <a:gd name="T45" fmla="*/ 656 h 820"/>
                <a:gd name="T46" fmla="*/ 347 w 5441"/>
                <a:gd name="T47" fmla="*/ 577 h 820"/>
                <a:gd name="T48" fmla="*/ 2518 w 5441"/>
                <a:gd name="T49" fmla="*/ 596 h 820"/>
                <a:gd name="T50" fmla="*/ 2885 w 5441"/>
                <a:gd name="T51" fmla="*/ 717 h 820"/>
                <a:gd name="T52" fmla="*/ 2669 w 5441"/>
                <a:gd name="T53" fmla="*/ 282 h 820"/>
                <a:gd name="T54" fmla="*/ 2651 w 5441"/>
                <a:gd name="T55" fmla="*/ 378 h 820"/>
                <a:gd name="T56" fmla="*/ 5256 w 5441"/>
                <a:gd name="T57" fmla="*/ 282 h 820"/>
                <a:gd name="T58" fmla="*/ 4771 w 5441"/>
                <a:gd name="T59" fmla="*/ 374 h 820"/>
                <a:gd name="T60" fmla="*/ 4647 w 5441"/>
                <a:gd name="T61" fmla="*/ 294 h 820"/>
                <a:gd name="T62" fmla="*/ 4775 w 5441"/>
                <a:gd name="T63" fmla="*/ 527 h 820"/>
                <a:gd name="T64" fmla="*/ 4980 w 5441"/>
                <a:gd name="T65" fmla="*/ 807 h 820"/>
                <a:gd name="T66" fmla="*/ 5218 w 5441"/>
                <a:gd name="T67" fmla="*/ 397 h 820"/>
                <a:gd name="T68" fmla="*/ 5441 w 5441"/>
                <a:gd name="T69" fmla="*/ 807 h 820"/>
                <a:gd name="T70" fmla="*/ 4514 w 5441"/>
                <a:gd name="T71" fmla="*/ 512 h 820"/>
                <a:gd name="T72" fmla="*/ 4399 w 5441"/>
                <a:gd name="T73" fmla="*/ 737 h 820"/>
                <a:gd name="T74" fmla="*/ 4044 w 5441"/>
                <a:gd name="T75" fmla="*/ 666 h 820"/>
                <a:gd name="T76" fmla="*/ 4399 w 5441"/>
                <a:gd name="T77" fmla="*/ 474 h 820"/>
                <a:gd name="T78" fmla="*/ 4077 w 5441"/>
                <a:gd name="T79" fmla="*/ 364 h 820"/>
                <a:gd name="T80" fmla="*/ 4391 w 5441"/>
                <a:gd name="T81" fmla="*/ 577 h 820"/>
                <a:gd name="T82" fmla="*/ 4262 w 5441"/>
                <a:gd name="T83" fmla="*/ 724 h 820"/>
                <a:gd name="T84" fmla="*/ 3150 w 5441"/>
                <a:gd name="T85" fmla="*/ 376 h 820"/>
                <a:gd name="T86" fmla="*/ 3020 w 5441"/>
                <a:gd name="T87" fmla="*/ 294 h 820"/>
                <a:gd name="T88" fmla="*/ 3148 w 5441"/>
                <a:gd name="T89" fmla="*/ 533 h 820"/>
                <a:gd name="T90" fmla="*/ 3348 w 5441"/>
                <a:gd name="T91" fmla="*/ 289 h 820"/>
                <a:gd name="T92" fmla="*/ 3805 w 5441"/>
                <a:gd name="T93" fmla="*/ 0 h 820"/>
                <a:gd name="T94" fmla="*/ 3812 w 5441"/>
                <a:gd name="T95" fmla="*/ 807 h 820"/>
                <a:gd name="T96" fmla="*/ 3633 w 5441"/>
                <a:gd name="T97" fmla="*/ 820 h 820"/>
                <a:gd name="T98" fmla="*/ 3802 w 5441"/>
                <a:gd name="T99" fmla="*/ 360 h 820"/>
                <a:gd name="T100" fmla="*/ 3809 w 5441"/>
                <a:gd name="T101" fmla="*/ 551 h 820"/>
                <a:gd name="T102" fmla="*/ 3659 w 5441"/>
                <a:gd name="T103" fmla="*/ 704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41" h="820">
                  <a:moveTo>
                    <a:pt x="1912" y="655"/>
                  </a:moveTo>
                  <a:cubicBezTo>
                    <a:pt x="1912" y="777"/>
                    <a:pt x="1795" y="820"/>
                    <a:pt x="1690" y="820"/>
                  </a:cubicBezTo>
                  <a:cubicBezTo>
                    <a:pt x="1611" y="820"/>
                    <a:pt x="1543" y="800"/>
                    <a:pt x="1491" y="741"/>
                  </a:cubicBezTo>
                  <a:cubicBezTo>
                    <a:pt x="1576" y="661"/>
                    <a:pt x="1576" y="661"/>
                    <a:pt x="1576" y="661"/>
                  </a:cubicBezTo>
                  <a:cubicBezTo>
                    <a:pt x="1609" y="697"/>
                    <a:pt x="1643" y="724"/>
                    <a:pt x="1698" y="724"/>
                  </a:cubicBezTo>
                  <a:cubicBezTo>
                    <a:pt x="1735" y="724"/>
                    <a:pt x="1783" y="706"/>
                    <a:pt x="1783" y="665"/>
                  </a:cubicBezTo>
                  <a:cubicBezTo>
                    <a:pt x="1783" y="559"/>
                    <a:pt x="1507" y="643"/>
                    <a:pt x="1507" y="447"/>
                  </a:cubicBezTo>
                  <a:cubicBezTo>
                    <a:pt x="1507" y="333"/>
                    <a:pt x="1609" y="282"/>
                    <a:pt x="1713" y="282"/>
                  </a:cubicBezTo>
                  <a:cubicBezTo>
                    <a:pt x="1781" y="282"/>
                    <a:pt x="1854" y="303"/>
                    <a:pt x="1896" y="360"/>
                  </a:cubicBezTo>
                  <a:cubicBezTo>
                    <a:pt x="1810" y="436"/>
                    <a:pt x="1810" y="436"/>
                    <a:pt x="1810" y="436"/>
                  </a:cubicBezTo>
                  <a:cubicBezTo>
                    <a:pt x="1786" y="402"/>
                    <a:pt x="1753" y="384"/>
                    <a:pt x="1710" y="384"/>
                  </a:cubicBezTo>
                  <a:cubicBezTo>
                    <a:pt x="1676" y="384"/>
                    <a:pt x="1635" y="400"/>
                    <a:pt x="1635" y="439"/>
                  </a:cubicBezTo>
                  <a:cubicBezTo>
                    <a:pt x="1635" y="530"/>
                    <a:pt x="1912" y="456"/>
                    <a:pt x="1912" y="655"/>
                  </a:cubicBezTo>
                  <a:close/>
                  <a:moveTo>
                    <a:pt x="1212" y="282"/>
                  </a:moveTo>
                  <a:cubicBezTo>
                    <a:pt x="1135" y="282"/>
                    <a:pt x="1081" y="311"/>
                    <a:pt x="1043" y="377"/>
                  </a:cubicBezTo>
                  <a:cubicBezTo>
                    <a:pt x="1017" y="313"/>
                    <a:pt x="962" y="282"/>
                    <a:pt x="883" y="282"/>
                  </a:cubicBezTo>
                  <a:cubicBezTo>
                    <a:pt x="798" y="282"/>
                    <a:pt x="749" y="326"/>
                    <a:pt x="726" y="374"/>
                  </a:cubicBezTo>
                  <a:cubicBezTo>
                    <a:pt x="724" y="374"/>
                    <a:pt x="724" y="374"/>
                    <a:pt x="724" y="374"/>
                  </a:cubicBezTo>
                  <a:cubicBezTo>
                    <a:pt x="724" y="294"/>
                    <a:pt x="724" y="294"/>
                    <a:pt x="724" y="294"/>
                  </a:cubicBezTo>
                  <a:cubicBezTo>
                    <a:pt x="602" y="294"/>
                    <a:pt x="602" y="294"/>
                    <a:pt x="602" y="294"/>
                  </a:cubicBezTo>
                  <a:cubicBezTo>
                    <a:pt x="602" y="807"/>
                    <a:pt x="602" y="807"/>
                    <a:pt x="602" y="807"/>
                  </a:cubicBezTo>
                  <a:cubicBezTo>
                    <a:pt x="730" y="807"/>
                    <a:pt x="730" y="807"/>
                    <a:pt x="730" y="807"/>
                  </a:cubicBezTo>
                  <a:cubicBezTo>
                    <a:pt x="730" y="527"/>
                    <a:pt x="730" y="527"/>
                    <a:pt x="730" y="527"/>
                  </a:cubicBezTo>
                  <a:cubicBezTo>
                    <a:pt x="730" y="459"/>
                    <a:pt x="764" y="397"/>
                    <a:pt x="848" y="397"/>
                  </a:cubicBezTo>
                  <a:cubicBezTo>
                    <a:pt x="910" y="397"/>
                    <a:pt x="935" y="439"/>
                    <a:pt x="935" y="502"/>
                  </a:cubicBezTo>
                  <a:cubicBezTo>
                    <a:pt x="935" y="807"/>
                    <a:pt x="935" y="807"/>
                    <a:pt x="935" y="807"/>
                  </a:cubicBezTo>
                  <a:cubicBezTo>
                    <a:pt x="1064" y="807"/>
                    <a:pt x="1064" y="807"/>
                    <a:pt x="1064" y="807"/>
                  </a:cubicBezTo>
                  <a:cubicBezTo>
                    <a:pt x="1064" y="529"/>
                    <a:pt x="1064" y="529"/>
                    <a:pt x="1064" y="529"/>
                  </a:cubicBezTo>
                  <a:cubicBezTo>
                    <a:pt x="1064" y="463"/>
                    <a:pt x="1094" y="397"/>
                    <a:pt x="1174" y="397"/>
                  </a:cubicBezTo>
                  <a:cubicBezTo>
                    <a:pt x="1249" y="397"/>
                    <a:pt x="1269" y="452"/>
                    <a:pt x="1269" y="517"/>
                  </a:cubicBezTo>
                  <a:cubicBezTo>
                    <a:pt x="1269" y="807"/>
                    <a:pt x="1269" y="807"/>
                    <a:pt x="1269" y="807"/>
                  </a:cubicBezTo>
                  <a:cubicBezTo>
                    <a:pt x="1397" y="807"/>
                    <a:pt x="1397" y="807"/>
                    <a:pt x="1397" y="807"/>
                  </a:cubicBezTo>
                  <a:cubicBezTo>
                    <a:pt x="1397" y="502"/>
                    <a:pt x="1397" y="502"/>
                    <a:pt x="1397" y="502"/>
                  </a:cubicBezTo>
                  <a:cubicBezTo>
                    <a:pt x="1397" y="379"/>
                    <a:pt x="1349" y="282"/>
                    <a:pt x="1212" y="282"/>
                  </a:cubicBezTo>
                  <a:close/>
                  <a:moveTo>
                    <a:pt x="2185" y="146"/>
                  </a:moveTo>
                  <a:cubicBezTo>
                    <a:pt x="2057" y="146"/>
                    <a:pt x="2057" y="146"/>
                    <a:pt x="2057" y="146"/>
                  </a:cubicBezTo>
                  <a:cubicBezTo>
                    <a:pt x="2057" y="294"/>
                    <a:pt x="2057" y="294"/>
                    <a:pt x="2057" y="294"/>
                  </a:cubicBezTo>
                  <a:cubicBezTo>
                    <a:pt x="1951" y="294"/>
                    <a:pt x="1951" y="294"/>
                    <a:pt x="1951" y="294"/>
                  </a:cubicBezTo>
                  <a:cubicBezTo>
                    <a:pt x="1951" y="403"/>
                    <a:pt x="1951" y="403"/>
                    <a:pt x="1951" y="403"/>
                  </a:cubicBezTo>
                  <a:cubicBezTo>
                    <a:pt x="2057" y="403"/>
                    <a:pt x="2057" y="403"/>
                    <a:pt x="2057" y="403"/>
                  </a:cubicBezTo>
                  <a:cubicBezTo>
                    <a:pt x="2057" y="638"/>
                    <a:pt x="2057" y="638"/>
                    <a:pt x="2057" y="638"/>
                  </a:cubicBezTo>
                  <a:cubicBezTo>
                    <a:pt x="2057" y="759"/>
                    <a:pt x="2089" y="820"/>
                    <a:pt x="2224" y="820"/>
                  </a:cubicBezTo>
                  <a:cubicBezTo>
                    <a:pt x="2254" y="820"/>
                    <a:pt x="2299" y="816"/>
                    <a:pt x="2326" y="803"/>
                  </a:cubicBezTo>
                  <a:cubicBezTo>
                    <a:pt x="2326" y="695"/>
                    <a:pt x="2326" y="695"/>
                    <a:pt x="2326" y="695"/>
                  </a:cubicBezTo>
                  <a:cubicBezTo>
                    <a:pt x="2310" y="707"/>
                    <a:pt x="2279" y="711"/>
                    <a:pt x="2256" y="711"/>
                  </a:cubicBezTo>
                  <a:cubicBezTo>
                    <a:pt x="2200" y="711"/>
                    <a:pt x="2185" y="679"/>
                    <a:pt x="2185" y="628"/>
                  </a:cubicBezTo>
                  <a:cubicBezTo>
                    <a:pt x="2185" y="403"/>
                    <a:pt x="2185" y="403"/>
                    <a:pt x="2185" y="403"/>
                  </a:cubicBezTo>
                  <a:cubicBezTo>
                    <a:pt x="2326" y="403"/>
                    <a:pt x="2326" y="403"/>
                    <a:pt x="2326" y="403"/>
                  </a:cubicBezTo>
                  <a:cubicBezTo>
                    <a:pt x="2326" y="294"/>
                    <a:pt x="2326" y="294"/>
                    <a:pt x="2326" y="294"/>
                  </a:cubicBezTo>
                  <a:cubicBezTo>
                    <a:pt x="2185" y="294"/>
                    <a:pt x="2185" y="294"/>
                    <a:pt x="2185" y="294"/>
                  </a:cubicBezTo>
                  <a:lnTo>
                    <a:pt x="2185" y="146"/>
                  </a:lnTo>
                  <a:close/>
                  <a:moveTo>
                    <a:pt x="470" y="512"/>
                  </a:moveTo>
                  <a:cubicBezTo>
                    <a:pt x="470" y="807"/>
                    <a:pt x="470" y="807"/>
                    <a:pt x="470" y="807"/>
                  </a:cubicBezTo>
                  <a:cubicBezTo>
                    <a:pt x="354" y="807"/>
                    <a:pt x="354" y="807"/>
                    <a:pt x="354" y="807"/>
                  </a:cubicBezTo>
                  <a:cubicBezTo>
                    <a:pt x="354" y="737"/>
                    <a:pt x="354" y="737"/>
                    <a:pt x="354" y="737"/>
                  </a:cubicBezTo>
                  <a:cubicBezTo>
                    <a:pt x="351" y="737"/>
                    <a:pt x="351" y="737"/>
                    <a:pt x="351" y="737"/>
                  </a:cubicBezTo>
                  <a:cubicBezTo>
                    <a:pt x="315" y="794"/>
                    <a:pt x="255" y="820"/>
                    <a:pt x="187" y="820"/>
                  </a:cubicBezTo>
                  <a:cubicBezTo>
                    <a:pt x="92" y="820"/>
                    <a:pt x="0" y="767"/>
                    <a:pt x="0" y="666"/>
                  </a:cubicBezTo>
                  <a:cubicBezTo>
                    <a:pt x="0" y="499"/>
                    <a:pt x="194" y="488"/>
                    <a:pt x="322" y="488"/>
                  </a:cubicBezTo>
                  <a:cubicBezTo>
                    <a:pt x="354" y="488"/>
                    <a:pt x="354" y="488"/>
                    <a:pt x="354" y="488"/>
                  </a:cubicBezTo>
                  <a:cubicBezTo>
                    <a:pt x="354" y="474"/>
                    <a:pt x="354" y="474"/>
                    <a:pt x="354" y="474"/>
                  </a:cubicBezTo>
                  <a:cubicBezTo>
                    <a:pt x="354" y="411"/>
                    <a:pt x="305" y="378"/>
                    <a:pt x="237" y="378"/>
                  </a:cubicBezTo>
                  <a:cubicBezTo>
                    <a:pt x="184" y="378"/>
                    <a:pt x="134" y="399"/>
                    <a:pt x="100" y="431"/>
                  </a:cubicBezTo>
                  <a:cubicBezTo>
                    <a:pt x="33" y="364"/>
                    <a:pt x="33" y="364"/>
                    <a:pt x="33" y="364"/>
                  </a:cubicBezTo>
                  <a:cubicBezTo>
                    <a:pt x="90" y="306"/>
                    <a:pt x="170" y="282"/>
                    <a:pt x="251" y="282"/>
                  </a:cubicBezTo>
                  <a:cubicBezTo>
                    <a:pt x="470" y="282"/>
                    <a:pt x="470" y="440"/>
                    <a:pt x="470" y="512"/>
                  </a:cubicBezTo>
                  <a:close/>
                  <a:moveTo>
                    <a:pt x="347" y="577"/>
                  </a:moveTo>
                  <a:cubicBezTo>
                    <a:pt x="320" y="577"/>
                    <a:pt x="320" y="577"/>
                    <a:pt x="320" y="577"/>
                  </a:cubicBezTo>
                  <a:cubicBezTo>
                    <a:pt x="250" y="577"/>
                    <a:pt x="128" y="583"/>
                    <a:pt x="128" y="656"/>
                  </a:cubicBezTo>
                  <a:cubicBezTo>
                    <a:pt x="128" y="703"/>
                    <a:pt x="176" y="724"/>
                    <a:pt x="218" y="724"/>
                  </a:cubicBezTo>
                  <a:cubicBezTo>
                    <a:pt x="305" y="724"/>
                    <a:pt x="347" y="678"/>
                    <a:pt x="347" y="606"/>
                  </a:cubicBezTo>
                  <a:lnTo>
                    <a:pt x="347" y="577"/>
                  </a:lnTo>
                  <a:close/>
                  <a:moveTo>
                    <a:pt x="2909" y="560"/>
                  </a:moveTo>
                  <a:cubicBezTo>
                    <a:pt x="2909" y="596"/>
                    <a:pt x="2909" y="596"/>
                    <a:pt x="2909" y="596"/>
                  </a:cubicBezTo>
                  <a:cubicBezTo>
                    <a:pt x="2518" y="596"/>
                    <a:pt x="2518" y="596"/>
                    <a:pt x="2518" y="596"/>
                  </a:cubicBezTo>
                  <a:cubicBezTo>
                    <a:pt x="2527" y="671"/>
                    <a:pt x="2584" y="717"/>
                    <a:pt x="2656" y="717"/>
                  </a:cubicBezTo>
                  <a:cubicBezTo>
                    <a:pt x="2720" y="717"/>
                    <a:pt x="2762" y="687"/>
                    <a:pt x="2794" y="648"/>
                  </a:cubicBezTo>
                  <a:cubicBezTo>
                    <a:pt x="2885" y="717"/>
                    <a:pt x="2885" y="717"/>
                    <a:pt x="2885" y="717"/>
                  </a:cubicBezTo>
                  <a:cubicBezTo>
                    <a:pt x="2826" y="791"/>
                    <a:pt x="2750" y="820"/>
                    <a:pt x="2669" y="820"/>
                  </a:cubicBezTo>
                  <a:cubicBezTo>
                    <a:pt x="2514" y="820"/>
                    <a:pt x="2390" y="712"/>
                    <a:pt x="2390" y="551"/>
                  </a:cubicBezTo>
                  <a:cubicBezTo>
                    <a:pt x="2390" y="389"/>
                    <a:pt x="2514" y="282"/>
                    <a:pt x="2669" y="282"/>
                  </a:cubicBezTo>
                  <a:cubicBezTo>
                    <a:pt x="2812" y="282"/>
                    <a:pt x="2909" y="382"/>
                    <a:pt x="2909" y="560"/>
                  </a:cubicBezTo>
                  <a:close/>
                  <a:moveTo>
                    <a:pt x="2781" y="499"/>
                  </a:moveTo>
                  <a:cubicBezTo>
                    <a:pt x="2780" y="425"/>
                    <a:pt x="2731" y="378"/>
                    <a:pt x="2651" y="378"/>
                  </a:cubicBezTo>
                  <a:cubicBezTo>
                    <a:pt x="2575" y="378"/>
                    <a:pt x="2528" y="426"/>
                    <a:pt x="2518" y="499"/>
                  </a:cubicBezTo>
                  <a:lnTo>
                    <a:pt x="2781" y="499"/>
                  </a:lnTo>
                  <a:close/>
                  <a:moveTo>
                    <a:pt x="5256" y="282"/>
                  </a:moveTo>
                  <a:cubicBezTo>
                    <a:pt x="5180" y="282"/>
                    <a:pt x="5125" y="311"/>
                    <a:pt x="5088" y="377"/>
                  </a:cubicBezTo>
                  <a:cubicBezTo>
                    <a:pt x="5061" y="313"/>
                    <a:pt x="5007" y="282"/>
                    <a:pt x="4928" y="282"/>
                  </a:cubicBezTo>
                  <a:cubicBezTo>
                    <a:pt x="4842" y="282"/>
                    <a:pt x="4793" y="326"/>
                    <a:pt x="4771" y="374"/>
                  </a:cubicBezTo>
                  <a:cubicBezTo>
                    <a:pt x="4768" y="374"/>
                    <a:pt x="4768" y="374"/>
                    <a:pt x="4768" y="374"/>
                  </a:cubicBezTo>
                  <a:cubicBezTo>
                    <a:pt x="4768" y="294"/>
                    <a:pt x="4768" y="294"/>
                    <a:pt x="4768" y="294"/>
                  </a:cubicBezTo>
                  <a:cubicBezTo>
                    <a:pt x="4647" y="294"/>
                    <a:pt x="4647" y="294"/>
                    <a:pt x="4647" y="294"/>
                  </a:cubicBezTo>
                  <a:cubicBezTo>
                    <a:pt x="4647" y="807"/>
                    <a:pt x="4647" y="807"/>
                    <a:pt x="4647" y="807"/>
                  </a:cubicBezTo>
                  <a:cubicBezTo>
                    <a:pt x="4775" y="807"/>
                    <a:pt x="4775" y="807"/>
                    <a:pt x="4775" y="807"/>
                  </a:cubicBezTo>
                  <a:cubicBezTo>
                    <a:pt x="4775" y="527"/>
                    <a:pt x="4775" y="527"/>
                    <a:pt x="4775" y="527"/>
                  </a:cubicBezTo>
                  <a:cubicBezTo>
                    <a:pt x="4775" y="459"/>
                    <a:pt x="4808" y="397"/>
                    <a:pt x="4892" y="397"/>
                  </a:cubicBezTo>
                  <a:cubicBezTo>
                    <a:pt x="4954" y="397"/>
                    <a:pt x="4980" y="439"/>
                    <a:pt x="4980" y="502"/>
                  </a:cubicBezTo>
                  <a:cubicBezTo>
                    <a:pt x="4980" y="807"/>
                    <a:pt x="4980" y="807"/>
                    <a:pt x="4980" y="807"/>
                  </a:cubicBezTo>
                  <a:cubicBezTo>
                    <a:pt x="5108" y="807"/>
                    <a:pt x="5108" y="807"/>
                    <a:pt x="5108" y="807"/>
                  </a:cubicBezTo>
                  <a:cubicBezTo>
                    <a:pt x="5108" y="529"/>
                    <a:pt x="5108" y="529"/>
                    <a:pt x="5108" y="529"/>
                  </a:cubicBezTo>
                  <a:cubicBezTo>
                    <a:pt x="5108" y="463"/>
                    <a:pt x="5138" y="397"/>
                    <a:pt x="5218" y="397"/>
                  </a:cubicBezTo>
                  <a:cubicBezTo>
                    <a:pt x="5294" y="397"/>
                    <a:pt x="5313" y="452"/>
                    <a:pt x="5313" y="517"/>
                  </a:cubicBezTo>
                  <a:cubicBezTo>
                    <a:pt x="5313" y="807"/>
                    <a:pt x="5313" y="807"/>
                    <a:pt x="5313" y="807"/>
                  </a:cubicBezTo>
                  <a:cubicBezTo>
                    <a:pt x="5441" y="807"/>
                    <a:pt x="5441" y="807"/>
                    <a:pt x="5441" y="807"/>
                  </a:cubicBezTo>
                  <a:cubicBezTo>
                    <a:pt x="5441" y="502"/>
                    <a:pt x="5441" y="502"/>
                    <a:pt x="5441" y="502"/>
                  </a:cubicBezTo>
                  <a:cubicBezTo>
                    <a:pt x="5441" y="379"/>
                    <a:pt x="5393" y="282"/>
                    <a:pt x="5256" y="282"/>
                  </a:cubicBezTo>
                  <a:close/>
                  <a:moveTo>
                    <a:pt x="4514" y="512"/>
                  </a:moveTo>
                  <a:cubicBezTo>
                    <a:pt x="4514" y="807"/>
                    <a:pt x="4514" y="807"/>
                    <a:pt x="4514" y="807"/>
                  </a:cubicBezTo>
                  <a:cubicBezTo>
                    <a:pt x="4399" y="807"/>
                    <a:pt x="4399" y="807"/>
                    <a:pt x="4399" y="807"/>
                  </a:cubicBezTo>
                  <a:cubicBezTo>
                    <a:pt x="4399" y="737"/>
                    <a:pt x="4399" y="737"/>
                    <a:pt x="4399" y="737"/>
                  </a:cubicBezTo>
                  <a:cubicBezTo>
                    <a:pt x="4396" y="737"/>
                    <a:pt x="4396" y="737"/>
                    <a:pt x="4396" y="737"/>
                  </a:cubicBezTo>
                  <a:cubicBezTo>
                    <a:pt x="4359" y="794"/>
                    <a:pt x="4300" y="820"/>
                    <a:pt x="4231" y="820"/>
                  </a:cubicBezTo>
                  <a:cubicBezTo>
                    <a:pt x="4136" y="820"/>
                    <a:pt x="4044" y="767"/>
                    <a:pt x="4044" y="666"/>
                  </a:cubicBezTo>
                  <a:cubicBezTo>
                    <a:pt x="4044" y="499"/>
                    <a:pt x="4239" y="488"/>
                    <a:pt x="4367" y="488"/>
                  </a:cubicBezTo>
                  <a:cubicBezTo>
                    <a:pt x="4399" y="488"/>
                    <a:pt x="4399" y="488"/>
                    <a:pt x="4399" y="488"/>
                  </a:cubicBezTo>
                  <a:cubicBezTo>
                    <a:pt x="4399" y="474"/>
                    <a:pt x="4399" y="474"/>
                    <a:pt x="4399" y="474"/>
                  </a:cubicBezTo>
                  <a:cubicBezTo>
                    <a:pt x="4399" y="411"/>
                    <a:pt x="4350" y="378"/>
                    <a:pt x="4281" y="378"/>
                  </a:cubicBezTo>
                  <a:cubicBezTo>
                    <a:pt x="4228" y="378"/>
                    <a:pt x="4179" y="399"/>
                    <a:pt x="4145" y="431"/>
                  </a:cubicBezTo>
                  <a:cubicBezTo>
                    <a:pt x="4077" y="364"/>
                    <a:pt x="4077" y="364"/>
                    <a:pt x="4077" y="364"/>
                  </a:cubicBezTo>
                  <a:cubicBezTo>
                    <a:pt x="4134" y="306"/>
                    <a:pt x="4214" y="282"/>
                    <a:pt x="4295" y="282"/>
                  </a:cubicBezTo>
                  <a:cubicBezTo>
                    <a:pt x="4514" y="282"/>
                    <a:pt x="4514" y="440"/>
                    <a:pt x="4514" y="512"/>
                  </a:cubicBezTo>
                  <a:close/>
                  <a:moveTo>
                    <a:pt x="4391" y="577"/>
                  </a:moveTo>
                  <a:cubicBezTo>
                    <a:pt x="4365" y="577"/>
                    <a:pt x="4365" y="577"/>
                    <a:pt x="4365" y="577"/>
                  </a:cubicBezTo>
                  <a:cubicBezTo>
                    <a:pt x="4294" y="577"/>
                    <a:pt x="4173" y="583"/>
                    <a:pt x="4173" y="656"/>
                  </a:cubicBezTo>
                  <a:cubicBezTo>
                    <a:pt x="4173" y="703"/>
                    <a:pt x="4221" y="724"/>
                    <a:pt x="4262" y="724"/>
                  </a:cubicBezTo>
                  <a:cubicBezTo>
                    <a:pt x="4350" y="724"/>
                    <a:pt x="4391" y="678"/>
                    <a:pt x="4391" y="606"/>
                  </a:cubicBezTo>
                  <a:lnTo>
                    <a:pt x="4391" y="577"/>
                  </a:lnTo>
                  <a:close/>
                  <a:moveTo>
                    <a:pt x="3150" y="376"/>
                  </a:moveTo>
                  <a:cubicBezTo>
                    <a:pt x="3148" y="376"/>
                    <a:pt x="3148" y="376"/>
                    <a:pt x="3148" y="376"/>
                  </a:cubicBezTo>
                  <a:cubicBezTo>
                    <a:pt x="3148" y="294"/>
                    <a:pt x="3148" y="294"/>
                    <a:pt x="3148" y="294"/>
                  </a:cubicBezTo>
                  <a:cubicBezTo>
                    <a:pt x="3020" y="294"/>
                    <a:pt x="3020" y="294"/>
                    <a:pt x="3020" y="294"/>
                  </a:cubicBezTo>
                  <a:cubicBezTo>
                    <a:pt x="3020" y="807"/>
                    <a:pt x="3020" y="807"/>
                    <a:pt x="3020" y="807"/>
                  </a:cubicBezTo>
                  <a:cubicBezTo>
                    <a:pt x="3148" y="807"/>
                    <a:pt x="3148" y="807"/>
                    <a:pt x="3148" y="807"/>
                  </a:cubicBezTo>
                  <a:cubicBezTo>
                    <a:pt x="3148" y="533"/>
                    <a:pt x="3148" y="533"/>
                    <a:pt x="3148" y="533"/>
                  </a:cubicBezTo>
                  <a:cubicBezTo>
                    <a:pt x="3148" y="505"/>
                    <a:pt x="3165" y="403"/>
                    <a:pt x="3286" y="403"/>
                  </a:cubicBezTo>
                  <a:cubicBezTo>
                    <a:pt x="3306" y="403"/>
                    <a:pt x="3327" y="408"/>
                    <a:pt x="3348" y="413"/>
                  </a:cubicBezTo>
                  <a:cubicBezTo>
                    <a:pt x="3348" y="289"/>
                    <a:pt x="3348" y="289"/>
                    <a:pt x="3348" y="289"/>
                  </a:cubicBezTo>
                  <a:cubicBezTo>
                    <a:pt x="3333" y="285"/>
                    <a:pt x="3318" y="282"/>
                    <a:pt x="3302" y="282"/>
                  </a:cubicBezTo>
                  <a:cubicBezTo>
                    <a:pt x="3235" y="282"/>
                    <a:pt x="3178" y="317"/>
                    <a:pt x="3150" y="376"/>
                  </a:cubicBezTo>
                  <a:close/>
                  <a:moveTo>
                    <a:pt x="3805" y="0"/>
                  </a:moveTo>
                  <a:cubicBezTo>
                    <a:pt x="3933" y="0"/>
                    <a:pt x="3933" y="0"/>
                    <a:pt x="3933" y="0"/>
                  </a:cubicBezTo>
                  <a:cubicBezTo>
                    <a:pt x="3933" y="807"/>
                    <a:pt x="3933" y="807"/>
                    <a:pt x="3933" y="807"/>
                  </a:cubicBezTo>
                  <a:cubicBezTo>
                    <a:pt x="3812" y="807"/>
                    <a:pt x="3812" y="807"/>
                    <a:pt x="3812" y="807"/>
                  </a:cubicBezTo>
                  <a:cubicBezTo>
                    <a:pt x="3812" y="730"/>
                    <a:pt x="3812" y="730"/>
                    <a:pt x="3812" y="730"/>
                  </a:cubicBezTo>
                  <a:cubicBezTo>
                    <a:pt x="3809" y="730"/>
                    <a:pt x="3809" y="730"/>
                    <a:pt x="3809" y="730"/>
                  </a:cubicBezTo>
                  <a:cubicBezTo>
                    <a:pt x="3772" y="792"/>
                    <a:pt x="3705" y="820"/>
                    <a:pt x="3633" y="820"/>
                  </a:cubicBezTo>
                  <a:cubicBezTo>
                    <a:pt x="3475" y="820"/>
                    <a:pt x="3380" y="702"/>
                    <a:pt x="3380" y="551"/>
                  </a:cubicBezTo>
                  <a:cubicBezTo>
                    <a:pt x="3380" y="399"/>
                    <a:pt x="3482" y="282"/>
                    <a:pt x="3628" y="282"/>
                  </a:cubicBezTo>
                  <a:cubicBezTo>
                    <a:pt x="3724" y="282"/>
                    <a:pt x="3775" y="326"/>
                    <a:pt x="3802" y="360"/>
                  </a:cubicBezTo>
                  <a:cubicBezTo>
                    <a:pt x="3805" y="360"/>
                    <a:pt x="3805" y="360"/>
                    <a:pt x="3805" y="360"/>
                  </a:cubicBezTo>
                  <a:lnTo>
                    <a:pt x="3805" y="0"/>
                  </a:lnTo>
                  <a:close/>
                  <a:moveTo>
                    <a:pt x="3809" y="551"/>
                  </a:moveTo>
                  <a:cubicBezTo>
                    <a:pt x="3809" y="471"/>
                    <a:pt x="3753" y="397"/>
                    <a:pt x="3659" y="397"/>
                  </a:cubicBezTo>
                  <a:cubicBezTo>
                    <a:pt x="3565" y="397"/>
                    <a:pt x="3508" y="471"/>
                    <a:pt x="3508" y="551"/>
                  </a:cubicBezTo>
                  <a:cubicBezTo>
                    <a:pt x="3508" y="631"/>
                    <a:pt x="3565" y="704"/>
                    <a:pt x="3659" y="704"/>
                  </a:cubicBezTo>
                  <a:cubicBezTo>
                    <a:pt x="3753" y="704"/>
                    <a:pt x="3809" y="631"/>
                    <a:pt x="3809" y="5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/>
            <p:cNvSpPr>
              <a:spLocks noSelect="1"/>
            </p:cNvSpPr>
            <p:nvPr userDrawn="1"/>
          </p:nvSpPr>
          <p:spPr bwMode="auto">
            <a:xfrm>
              <a:off x="614" y="232"/>
              <a:ext cx="1020" cy="419"/>
            </a:xfrm>
            <a:custGeom>
              <a:avLst/>
              <a:gdLst>
                <a:gd name="T0" fmla="*/ 1242 w 5100"/>
                <a:gd name="T1" fmla="*/ 1312 h 2093"/>
                <a:gd name="T2" fmla="*/ 1412 w 5100"/>
                <a:gd name="T3" fmla="*/ 1769 h 2093"/>
                <a:gd name="T4" fmla="*/ 1252 w 5100"/>
                <a:gd name="T5" fmla="*/ 1978 h 2093"/>
                <a:gd name="T6" fmla="*/ 1253 w 5100"/>
                <a:gd name="T7" fmla="*/ 2093 h 2093"/>
                <a:gd name="T8" fmla="*/ 1420 w 5100"/>
                <a:gd name="T9" fmla="*/ 1324 h 2093"/>
                <a:gd name="T10" fmla="*/ 1117 w 5100"/>
                <a:gd name="T11" fmla="*/ 1580 h 2093"/>
                <a:gd name="T12" fmla="*/ 1268 w 5100"/>
                <a:gd name="T13" fmla="*/ 1728 h 2093"/>
                <a:gd name="T14" fmla="*/ 655 w 5100"/>
                <a:gd name="T15" fmla="*/ 1850 h 2093"/>
                <a:gd name="T16" fmla="*/ 642 w 5100"/>
                <a:gd name="T17" fmla="*/ 1747 h 2093"/>
                <a:gd name="T18" fmla="*/ 895 w 5100"/>
                <a:gd name="T19" fmla="*/ 1590 h 2093"/>
                <a:gd name="T20" fmla="*/ 637 w 5100"/>
                <a:gd name="T21" fmla="*/ 1408 h 2093"/>
                <a:gd name="T22" fmla="*/ 287 w 5100"/>
                <a:gd name="T23" fmla="*/ 1312 h 2093"/>
                <a:gd name="T24" fmla="*/ 271 w 5100"/>
                <a:gd name="T25" fmla="*/ 1433 h 2093"/>
                <a:gd name="T26" fmla="*/ 5 w 5100"/>
                <a:gd name="T27" fmla="*/ 1837 h 2093"/>
                <a:gd name="T28" fmla="*/ 133 w 5100"/>
                <a:gd name="T29" fmla="*/ 1406 h 2093"/>
                <a:gd name="T30" fmla="*/ 1689 w 5100"/>
                <a:gd name="T31" fmla="*/ 1324 h 2093"/>
                <a:gd name="T32" fmla="*/ 1689 w 5100"/>
                <a:gd name="T33" fmla="*/ 1837 h 2093"/>
                <a:gd name="T34" fmla="*/ 1752 w 5100"/>
                <a:gd name="T35" fmla="*/ 1227 h 2093"/>
                <a:gd name="T36" fmla="*/ 1836 w 5100"/>
                <a:gd name="T37" fmla="*/ 1150 h 2093"/>
                <a:gd name="T38" fmla="*/ 2218 w 5100"/>
                <a:gd name="T39" fmla="*/ 1850 h 2093"/>
                <a:gd name="T40" fmla="*/ 2218 w 5100"/>
                <a:gd name="T41" fmla="*/ 1734 h 2093"/>
                <a:gd name="T42" fmla="*/ 2369 w 5100"/>
                <a:gd name="T43" fmla="*/ 1581 h 2093"/>
                <a:gd name="T44" fmla="*/ 333 w 5100"/>
                <a:gd name="T45" fmla="*/ 502 h 2093"/>
                <a:gd name="T46" fmla="*/ 128 w 5100"/>
                <a:gd name="T47" fmla="*/ 808 h 2093"/>
                <a:gd name="T48" fmla="*/ 122 w 5100"/>
                <a:gd name="T49" fmla="*/ 295 h 2093"/>
                <a:gd name="T50" fmla="*/ 281 w 5100"/>
                <a:gd name="T51" fmla="*/ 282 h 2093"/>
                <a:gd name="T52" fmla="*/ 794 w 5100"/>
                <a:gd name="T53" fmla="*/ 502 h 2093"/>
                <a:gd name="T54" fmla="*/ 666 w 5100"/>
                <a:gd name="T55" fmla="*/ 517 h 2093"/>
                <a:gd name="T56" fmla="*/ 461 w 5100"/>
                <a:gd name="T57" fmla="*/ 808 h 2093"/>
                <a:gd name="T58" fmla="*/ 3642 w 5100"/>
                <a:gd name="T59" fmla="*/ 551 h 2093"/>
                <a:gd name="T60" fmla="*/ 3920 w 5100"/>
                <a:gd name="T61" fmla="*/ 282 h 2093"/>
                <a:gd name="T62" fmla="*/ 3920 w 5100"/>
                <a:gd name="T63" fmla="*/ 397 h 2093"/>
                <a:gd name="T64" fmla="*/ 2596 w 5100"/>
                <a:gd name="T65" fmla="*/ 282 h 2093"/>
                <a:gd name="T66" fmla="*/ 2875 w 5100"/>
                <a:gd name="T67" fmla="*/ 551 h 2093"/>
                <a:gd name="T68" fmla="*/ 2446 w 5100"/>
                <a:gd name="T69" fmla="*/ 551 h 2093"/>
                <a:gd name="T70" fmla="*/ 2596 w 5100"/>
                <a:gd name="T71" fmla="*/ 705 h 2093"/>
                <a:gd name="T72" fmla="*/ 1952 w 5100"/>
                <a:gd name="T73" fmla="*/ 295 h 2093"/>
                <a:gd name="T74" fmla="*/ 2082 w 5100"/>
                <a:gd name="T75" fmla="*/ 376 h 2093"/>
                <a:gd name="T76" fmla="*/ 2280 w 5100"/>
                <a:gd name="T77" fmla="*/ 413 h 2093"/>
                <a:gd name="T78" fmla="*/ 2080 w 5100"/>
                <a:gd name="T79" fmla="*/ 808 h 2093"/>
                <a:gd name="T80" fmla="*/ 1312 w 5100"/>
                <a:gd name="T81" fmla="*/ 648 h 2093"/>
                <a:gd name="T82" fmla="*/ 1428 w 5100"/>
                <a:gd name="T83" fmla="*/ 596 h 2093"/>
                <a:gd name="T84" fmla="*/ 909 w 5100"/>
                <a:gd name="T85" fmla="*/ 551 h 2093"/>
                <a:gd name="T86" fmla="*/ 1299 w 5100"/>
                <a:gd name="T87" fmla="*/ 500 h 2093"/>
                <a:gd name="T88" fmla="*/ 1711 w 5100"/>
                <a:gd name="T89" fmla="*/ 295 h 2093"/>
                <a:gd name="T90" fmla="*/ 1711 w 5100"/>
                <a:gd name="T91" fmla="*/ 404 h 2093"/>
                <a:gd name="T92" fmla="*/ 1852 w 5100"/>
                <a:gd name="T93" fmla="*/ 695 h 2093"/>
                <a:gd name="T94" fmla="*/ 1583 w 5100"/>
                <a:gd name="T95" fmla="*/ 639 h 2093"/>
                <a:gd name="T96" fmla="*/ 1477 w 5100"/>
                <a:gd name="T97" fmla="*/ 295 h 2093"/>
                <a:gd name="T98" fmla="*/ 1711 w 5100"/>
                <a:gd name="T99" fmla="*/ 147 h 2093"/>
                <a:gd name="T100" fmla="*/ 4293 w 5100"/>
                <a:gd name="T101" fmla="*/ 551 h 2093"/>
                <a:gd name="T102" fmla="*/ 4572 w 5100"/>
                <a:gd name="T103" fmla="*/ 282 h 2093"/>
                <a:gd name="T104" fmla="*/ 4572 w 5100"/>
                <a:gd name="T105" fmla="*/ 397 h 2093"/>
                <a:gd name="T106" fmla="*/ 3295 w 5100"/>
                <a:gd name="T107" fmla="*/ 282 h 2093"/>
                <a:gd name="T108" fmla="*/ 3116 w 5100"/>
                <a:gd name="T109" fmla="*/ 295 h 2093"/>
                <a:gd name="T110" fmla="*/ 3123 w 5100"/>
                <a:gd name="T111" fmla="*/ 1051 h 2093"/>
                <a:gd name="T112" fmla="*/ 3300 w 5100"/>
                <a:gd name="T113" fmla="*/ 820 h 2093"/>
                <a:gd name="T114" fmla="*/ 3269 w 5100"/>
                <a:gd name="T115" fmla="*/ 705 h 2093"/>
                <a:gd name="T116" fmla="*/ 3420 w 5100"/>
                <a:gd name="T117" fmla="*/ 551 h 2093"/>
                <a:gd name="T118" fmla="*/ 5100 w 5100"/>
                <a:gd name="T119" fmla="*/ 808 h 2093"/>
                <a:gd name="T120" fmla="*/ 5100 w 5100"/>
                <a:gd name="T121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00" h="2093">
                  <a:moveTo>
                    <a:pt x="1420" y="1401"/>
                  </a:moveTo>
                  <a:cubicBezTo>
                    <a:pt x="1418" y="1401"/>
                    <a:pt x="1418" y="1401"/>
                    <a:pt x="1418" y="1401"/>
                  </a:cubicBezTo>
                  <a:cubicBezTo>
                    <a:pt x="1381" y="1339"/>
                    <a:pt x="1314" y="1312"/>
                    <a:pt x="1242" y="1312"/>
                  </a:cubicBezTo>
                  <a:cubicBezTo>
                    <a:pt x="1084" y="1312"/>
                    <a:pt x="989" y="1429"/>
                    <a:pt x="989" y="1581"/>
                  </a:cubicBezTo>
                  <a:cubicBezTo>
                    <a:pt x="989" y="1726"/>
                    <a:pt x="1090" y="1843"/>
                    <a:pt x="1244" y="1843"/>
                  </a:cubicBezTo>
                  <a:cubicBezTo>
                    <a:pt x="1308" y="1843"/>
                    <a:pt x="1374" y="1819"/>
                    <a:pt x="1412" y="1769"/>
                  </a:cubicBezTo>
                  <a:cubicBezTo>
                    <a:pt x="1414" y="1769"/>
                    <a:pt x="1414" y="1769"/>
                    <a:pt x="1414" y="1769"/>
                  </a:cubicBezTo>
                  <a:cubicBezTo>
                    <a:pt x="1414" y="1806"/>
                    <a:pt x="1414" y="1806"/>
                    <a:pt x="1414" y="1806"/>
                  </a:cubicBezTo>
                  <a:cubicBezTo>
                    <a:pt x="1414" y="1907"/>
                    <a:pt x="1375" y="1978"/>
                    <a:pt x="1252" y="1978"/>
                  </a:cubicBezTo>
                  <a:cubicBezTo>
                    <a:pt x="1180" y="1978"/>
                    <a:pt x="1127" y="1951"/>
                    <a:pt x="1075" y="1904"/>
                  </a:cubicBezTo>
                  <a:cubicBezTo>
                    <a:pt x="999" y="2009"/>
                    <a:pt x="999" y="2009"/>
                    <a:pt x="999" y="2009"/>
                  </a:cubicBezTo>
                  <a:cubicBezTo>
                    <a:pt x="1071" y="2073"/>
                    <a:pt x="1158" y="2093"/>
                    <a:pt x="1253" y="2093"/>
                  </a:cubicBezTo>
                  <a:cubicBezTo>
                    <a:pt x="1452" y="2093"/>
                    <a:pt x="1542" y="1976"/>
                    <a:pt x="1542" y="1791"/>
                  </a:cubicBezTo>
                  <a:cubicBezTo>
                    <a:pt x="1542" y="1324"/>
                    <a:pt x="1542" y="1324"/>
                    <a:pt x="1542" y="1324"/>
                  </a:cubicBezTo>
                  <a:cubicBezTo>
                    <a:pt x="1420" y="1324"/>
                    <a:pt x="1420" y="1324"/>
                    <a:pt x="1420" y="1324"/>
                  </a:cubicBezTo>
                  <a:lnTo>
                    <a:pt x="1420" y="1401"/>
                  </a:lnTo>
                  <a:close/>
                  <a:moveTo>
                    <a:pt x="1268" y="1728"/>
                  </a:moveTo>
                  <a:cubicBezTo>
                    <a:pt x="1181" y="1728"/>
                    <a:pt x="1117" y="1661"/>
                    <a:pt x="1117" y="1580"/>
                  </a:cubicBezTo>
                  <a:cubicBezTo>
                    <a:pt x="1117" y="1489"/>
                    <a:pt x="1179" y="1427"/>
                    <a:pt x="1269" y="1427"/>
                  </a:cubicBezTo>
                  <a:cubicBezTo>
                    <a:pt x="1362" y="1427"/>
                    <a:pt x="1420" y="1489"/>
                    <a:pt x="1420" y="1577"/>
                  </a:cubicBezTo>
                  <a:cubicBezTo>
                    <a:pt x="1420" y="1663"/>
                    <a:pt x="1363" y="1728"/>
                    <a:pt x="1268" y="1728"/>
                  </a:cubicBezTo>
                  <a:close/>
                  <a:moveTo>
                    <a:pt x="655" y="1312"/>
                  </a:moveTo>
                  <a:cubicBezTo>
                    <a:pt x="500" y="1312"/>
                    <a:pt x="376" y="1419"/>
                    <a:pt x="376" y="1581"/>
                  </a:cubicBezTo>
                  <a:cubicBezTo>
                    <a:pt x="376" y="1742"/>
                    <a:pt x="500" y="1850"/>
                    <a:pt x="655" y="1850"/>
                  </a:cubicBezTo>
                  <a:cubicBezTo>
                    <a:pt x="736" y="1850"/>
                    <a:pt x="812" y="1821"/>
                    <a:pt x="871" y="1747"/>
                  </a:cubicBezTo>
                  <a:cubicBezTo>
                    <a:pt x="780" y="1678"/>
                    <a:pt x="780" y="1678"/>
                    <a:pt x="780" y="1678"/>
                  </a:cubicBezTo>
                  <a:cubicBezTo>
                    <a:pt x="748" y="1717"/>
                    <a:pt x="706" y="1747"/>
                    <a:pt x="642" y="1747"/>
                  </a:cubicBezTo>
                  <a:cubicBezTo>
                    <a:pt x="570" y="1747"/>
                    <a:pt x="513" y="1701"/>
                    <a:pt x="504" y="1626"/>
                  </a:cubicBezTo>
                  <a:cubicBezTo>
                    <a:pt x="895" y="1626"/>
                    <a:pt x="895" y="1626"/>
                    <a:pt x="895" y="1626"/>
                  </a:cubicBezTo>
                  <a:cubicBezTo>
                    <a:pt x="895" y="1590"/>
                    <a:pt x="895" y="1590"/>
                    <a:pt x="895" y="1590"/>
                  </a:cubicBezTo>
                  <a:cubicBezTo>
                    <a:pt x="895" y="1412"/>
                    <a:pt x="798" y="1312"/>
                    <a:pt x="655" y="1312"/>
                  </a:cubicBezTo>
                  <a:close/>
                  <a:moveTo>
                    <a:pt x="504" y="1529"/>
                  </a:moveTo>
                  <a:cubicBezTo>
                    <a:pt x="514" y="1456"/>
                    <a:pt x="561" y="1408"/>
                    <a:pt x="637" y="1408"/>
                  </a:cubicBezTo>
                  <a:cubicBezTo>
                    <a:pt x="717" y="1408"/>
                    <a:pt x="766" y="1455"/>
                    <a:pt x="767" y="1529"/>
                  </a:cubicBezTo>
                  <a:lnTo>
                    <a:pt x="504" y="1529"/>
                  </a:lnTo>
                  <a:close/>
                  <a:moveTo>
                    <a:pt x="287" y="1312"/>
                  </a:moveTo>
                  <a:cubicBezTo>
                    <a:pt x="303" y="1312"/>
                    <a:pt x="318" y="1315"/>
                    <a:pt x="333" y="1319"/>
                  </a:cubicBezTo>
                  <a:cubicBezTo>
                    <a:pt x="333" y="1443"/>
                    <a:pt x="333" y="1443"/>
                    <a:pt x="333" y="1443"/>
                  </a:cubicBezTo>
                  <a:cubicBezTo>
                    <a:pt x="312" y="1438"/>
                    <a:pt x="291" y="1433"/>
                    <a:pt x="271" y="1433"/>
                  </a:cubicBezTo>
                  <a:cubicBezTo>
                    <a:pt x="150" y="1433"/>
                    <a:pt x="133" y="1535"/>
                    <a:pt x="133" y="1563"/>
                  </a:cubicBezTo>
                  <a:cubicBezTo>
                    <a:pt x="133" y="1837"/>
                    <a:pt x="133" y="1837"/>
                    <a:pt x="133" y="1837"/>
                  </a:cubicBezTo>
                  <a:cubicBezTo>
                    <a:pt x="5" y="1837"/>
                    <a:pt x="5" y="1837"/>
                    <a:pt x="5" y="1837"/>
                  </a:cubicBezTo>
                  <a:cubicBezTo>
                    <a:pt x="5" y="1324"/>
                    <a:pt x="5" y="1324"/>
                    <a:pt x="5" y="1324"/>
                  </a:cubicBezTo>
                  <a:cubicBezTo>
                    <a:pt x="133" y="1324"/>
                    <a:pt x="133" y="1324"/>
                    <a:pt x="133" y="1324"/>
                  </a:cubicBezTo>
                  <a:cubicBezTo>
                    <a:pt x="133" y="1406"/>
                    <a:pt x="133" y="1406"/>
                    <a:pt x="133" y="1406"/>
                  </a:cubicBezTo>
                  <a:cubicBezTo>
                    <a:pt x="135" y="1406"/>
                    <a:pt x="135" y="1406"/>
                    <a:pt x="135" y="1406"/>
                  </a:cubicBezTo>
                  <a:cubicBezTo>
                    <a:pt x="163" y="1347"/>
                    <a:pt x="220" y="1312"/>
                    <a:pt x="287" y="1312"/>
                  </a:cubicBezTo>
                  <a:close/>
                  <a:moveTo>
                    <a:pt x="1689" y="1324"/>
                  </a:moveTo>
                  <a:cubicBezTo>
                    <a:pt x="1818" y="1324"/>
                    <a:pt x="1818" y="1324"/>
                    <a:pt x="1818" y="1324"/>
                  </a:cubicBezTo>
                  <a:cubicBezTo>
                    <a:pt x="1818" y="1837"/>
                    <a:pt x="1818" y="1837"/>
                    <a:pt x="1818" y="1837"/>
                  </a:cubicBezTo>
                  <a:cubicBezTo>
                    <a:pt x="1689" y="1837"/>
                    <a:pt x="1689" y="1837"/>
                    <a:pt x="1689" y="1837"/>
                  </a:cubicBezTo>
                  <a:lnTo>
                    <a:pt x="1689" y="1324"/>
                  </a:lnTo>
                  <a:close/>
                  <a:moveTo>
                    <a:pt x="1836" y="1150"/>
                  </a:moveTo>
                  <a:cubicBezTo>
                    <a:pt x="1836" y="1194"/>
                    <a:pt x="1799" y="1227"/>
                    <a:pt x="1752" y="1227"/>
                  </a:cubicBezTo>
                  <a:cubicBezTo>
                    <a:pt x="1705" y="1227"/>
                    <a:pt x="1671" y="1191"/>
                    <a:pt x="1671" y="1150"/>
                  </a:cubicBezTo>
                  <a:cubicBezTo>
                    <a:pt x="1671" y="1110"/>
                    <a:pt x="1705" y="1073"/>
                    <a:pt x="1752" y="1073"/>
                  </a:cubicBezTo>
                  <a:cubicBezTo>
                    <a:pt x="1799" y="1073"/>
                    <a:pt x="1836" y="1107"/>
                    <a:pt x="1836" y="1150"/>
                  </a:cubicBezTo>
                  <a:close/>
                  <a:moveTo>
                    <a:pt x="2218" y="1312"/>
                  </a:moveTo>
                  <a:cubicBezTo>
                    <a:pt x="2063" y="1312"/>
                    <a:pt x="1939" y="1419"/>
                    <a:pt x="1939" y="1581"/>
                  </a:cubicBezTo>
                  <a:cubicBezTo>
                    <a:pt x="1939" y="1742"/>
                    <a:pt x="2063" y="1850"/>
                    <a:pt x="2218" y="1850"/>
                  </a:cubicBezTo>
                  <a:cubicBezTo>
                    <a:pt x="2373" y="1850"/>
                    <a:pt x="2497" y="1742"/>
                    <a:pt x="2497" y="1581"/>
                  </a:cubicBezTo>
                  <a:cubicBezTo>
                    <a:pt x="2497" y="1419"/>
                    <a:pt x="2373" y="1312"/>
                    <a:pt x="2218" y="1312"/>
                  </a:cubicBezTo>
                  <a:close/>
                  <a:moveTo>
                    <a:pt x="2218" y="1734"/>
                  </a:moveTo>
                  <a:cubicBezTo>
                    <a:pt x="2124" y="1734"/>
                    <a:pt x="2068" y="1661"/>
                    <a:pt x="2068" y="1581"/>
                  </a:cubicBezTo>
                  <a:cubicBezTo>
                    <a:pt x="2068" y="1501"/>
                    <a:pt x="2124" y="1427"/>
                    <a:pt x="2218" y="1427"/>
                  </a:cubicBezTo>
                  <a:cubicBezTo>
                    <a:pt x="2312" y="1427"/>
                    <a:pt x="2369" y="1501"/>
                    <a:pt x="2369" y="1581"/>
                  </a:cubicBezTo>
                  <a:cubicBezTo>
                    <a:pt x="2369" y="1661"/>
                    <a:pt x="2312" y="1734"/>
                    <a:pt x="2218" y="1734"/>
                  </a:cubicBezTo>
                  <a:close/>
                  <a:moveTo>
                    <a:pt x="333" y="808"/>
                  </a:moveTo>
                  <a:cubicBezTo>
                    <a:pt x="333" y="502"/>
                    <a:pt x="333" y="502"/>
                    <a:pt x="333" y="502"/>
                  </a:cubicBezTo>
                  <a:cubicBezTo>
                    <a:pt x="333" y="439"/>
                    <a:pt x="307" y="397"/>
                    <a:pt x="245" y="397"/>
                  </a:cubicBezTo>
                  <a:cubicBezTo>
                    <a:pt x="161" y="397"/>
                    <a:pt x="128" y="459"/>
                    <a:pt x="128" y="528"/>
                  </a:cubicBezTo>
                  <a:cubicBezTo>
                    <a:pt x="128" y="808"/>
                    <a:pt x="128" y="808"/>
                    <a:pt x="128" y="80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2" y="375"/>
                    <a:pt x="122" y="375"/>
                    <a:pt x="122" y="375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46" y="327"/>
                    <a:pt x="195" y="282"/>
                    <a:pt x="281" y="282"/>
                  </a:cubicBezTo>
                  <a:cubicBezTo>
                    <a:pt x="360" y="282"/>
                    <a:pt x="414" y="313"/>
                    <a:pt x="441" y="377"/>
                  </a:cubicBezTo>
                  <a:cubicBezTo>
                    <a:pt x="478" y="312"/>
                    <a:pt x="533" y="282"/>
                    <a:pt x="610" y="282"/>
                  </a:cubicBezTo>
                  <a:cubicBezTo>
                    <a:pt x="746" y="282"/>
                    <a:pt x="794" y="379"/>
                    <a:pt x="794" y="502"/>
                  </a:cubicBezTo>
                  <a:cubicBezTo>
                    <a:pt x="794" y="808"/>
                    <a:pt x="794" y="808"/>
                    <a:pt x="794" y="808"/>
                  </a:cubicBezTo>
                  <a:cubicBezTo>
                    <a:pt x="666" y="808"/>
                    <a:pt x="666" y="808"/>
                    <a:pt x="666" y="808"/>
                  </a:cubicBezTo>
                  <a:cubicBezTo>
                    <a:pt x="666" y="517"/>
                    <a:pt x="666" y="517"/>
                    <a:pt x="666" y="517"/>
                  </a:cubicBezTo>
                  <a:cubicBezTo>
                    <a:pt x="666" y="453"/>
                    <a:pt x="647" y="397"/>
                    <a:pt x="571" y="397"/>
                  </a:cubicBezTo>
                  <a:cubicBezTo>
                    <a:pt x="491" y="397"/>
                    <a:pt x="461" y="464"/>
                    <a:pt x="461" y="530"/>
                  </a:cubicBezTo>
                  <a:cubicBezTo>
                    <a:pt x="461" y="808"/>
                    <a:pt x="461" y="808"/>
                    <a:pt x="461" y="808"/>
                  </a:cubicBezTo>
                  <a:lnTo>
                    <a:pt x="333" y="808"/>
                  </a:lnTo>
                  <a:close/>
                  <a:moveTo>
                    <a:pt x="3920" y="282"/>
                  </a:moveTo>
                  <a:cubicBezTo>
                    <a:pt x="3766" y="282"/>
                    <a:pt x="3642" y="390"/>
                    <a:pt x="3642" y="551"/>
                  </a:cubicBezTo>
                  <a:cubicBezTo>
                    <a:pt x="3642" y="713"/>
                    <a:pt x="3766" y="820"/>
                    <a:pt x="3920" y="820"/>
                  </a:cubicBezTo>
                  <a:cubicBezTo>
                    <a:pt x="4075" y="820"/>
                    <a:pt x="4199" y="713"/>
                    <a:pt x="4199" y="551"/>
                  </a:cubicBezTo>
                  <a:cubicBezTo>
                    <a:pt x="4199" y="390"/>
                    <a:pt x="4075" y="282"/>
                    <a:pt x="3920" y="282"/>
                  </a:cubicBezTo>
                  <a:close/>
                  <a:moveTo>
                    <a:pt x="3920" y="705"/>
                  </a:moveTo>
                  <a:cubicBezTo>
                    <a:pt x="3826" y="705"/>
                    <a:pt x="3770" y="631"/>
                    <a:pt x="3770" y="551"/>
                  </a:cubicBezTo>
                  <a:cubicBezTo>
                    <a:pt x="3770" y="471"/>
                    <a:pt x="3826" y="397"/>
                    <a:pt x="3920" y="397"/>
                  </a:cubicBezTo>
                  <a:cubicBezTo>
                    <a:pt x="4014" y="397"/>
                    <a:pt x="4071" y="471"/>
                    <a:pt x="4071" y="551"/>
                  </a:cubicBezTo>
                  <a:cubicBezTo>
                    <a:pt x="4071" y="631"/>
                    <a:pt x="4014" y="705"/>
                    <a:pt x="3920" y="705"/>
                  </a:cubicBezTo>
                  <a:close/>
                  <a:moveTo>
                    <a:pt x="2596" y="282"/>
                  </a:moveTo>
                  <a:cubicBezTo>
                    <a:pt x="2441" y="282"/>
                    <a:pt x="2317" y="390"/>
                    <a:pt x="2317" y="551"/>
                  </a:cubicBezTo>
                  <a:cubicBezTo>
                    <a:pt x="2317" y="713"/>
                    <a:pt x="2441" y="820"/>
                    <a:pt x="2596" y="820"/>
                  </a:cubicBezTo>
                  <a:cubicBezTo>
                    <a:pt x="2751" y="820"/>
                    <a:pt x="2875" y="713"/>
                    <a:pt x="2875" y="551"/>
                  </a:cubicBezTo>
                  <a:cubicBezTo>
                    <a:pt x="2875" y="390"/>
                    <a:pt x="2751" y="282"/>
                    <a:pt x="2596" y="282"/>
                  </a:cubicBezTo>
                  <a:close/>
                  <a:moveTo>
                    <a:pt x="2596" y="705"/>
                  </a:moveTo>
                  <a:cubicBezTo>
                    <a:pt x="2502" y="705"/>
                    <a:pt x="2446" y="631"/>
                    <a:pt x="2446" y="551"/>
                  </a:cubicBezTo>
                  <a:cubicBezTo>
                    <a:pt x="2446" y="471"/>
                    <a:pt x="2502" y="397"/>
                    <a:pt x="2596" y="397"/>
                  </a:cubicBezTo>
                  <a:cubicBezTo>
                    <a:pt x="2690" y="397"/>
                    <a:pt x="2747" y="471"/>
                    <a:pt x="2747" y="551"/>
                  </a:cubicBezTo>
                  <a:cubicBezTo>
                    <a:pt x="2747" y="631"/>
                    <a:pt x="2690" y="705"/>
                    <a:pt x="2596" y="705"/>
                  </a:cubicBezTo>
                  <a:close/>
                  <a:moveTo>
                    <a:pt x="2080" y="808"/>
                  </a:moveTo>
                  <a:cubicBezTo>
                    <a:pt x="1952" y="808"/>
                    <a:pt x="1952" y="808"/>
                    <a:pt x="1952" y="808"/>
                  </a:cubicBezTo>
                  <a:cubicBezTo>
                    <a:pt x="1952" y="295"/>
                    <a:pt x="1952" y="295"/>
                    <a:pt x="1952" y="295"/>
                  </a:cubicBezTo>
                  <a:cubicBezTo>
                    <a:pt x="2080" y="295"/>
                    <a:pt x="2080" y="295"/>
                    <a:pt x="2080" y="295"/>
                  </a:cubicBezTo>
                  <a:cubicBezTo>
                    <a:pt x="2080" y="376"/>
                    <a:pt x="2080" y="376"/>
                    <a:pt x="2080" y="376"/>
                  </a:cubicBezTo>
                  <a:cubicBezTo>
                    <a:pt x="2082" y="376"/>
                    <a:pt x="2082" y="376"/>
                    <a:pt x="2082" y="376"/>
                  </a:cubicBezTo>
                  <a:cubicBezTo>
                    <a:pt x="2110" y="317"/>
                    <a:pt x="2167" y="282"/>
                    <a:pt x="2234" y="282"/>
                  </a:cubicBezTo>
                  <a:cubicBezTo>
                    <a:pt x="2250" y="282"/>
                    <a:pt x="2265" y="285"/>
                    <a:pt x="2280" y="290"/>
                  </a:cubicBezTo>
                  <a:cubicBezTo>
                    <a:pt x="2280" y="413"/>
                    <a:pt x="2280" y="413"/>
                    <a:pt x="2280" y="413"/>
                  </a:cubicBezTo>
                  <a:cubicBezTo>
                    <a:pt x="2258" y="408"/>
                    <a:pt x="2238" y="404"/>
                    <a:pt x="2218" y="404"/>
                  </a:cubicBezTo>
                  <a:cubicBezTo>
                    <a:pt x="2097" y="404"/>
                    <a:pt x="2080" y="505"/>
                    <a:pt x="2080" y="533"/>
                  </a:cubicBezTo>
                  <a:lnTo>
                    <a:pt x="2080" y="808"/>
                  </a:lnTo>
                  <a:close/>
                  <a:moveTo>
                    <a:pt x="1187" y="820"/>
                  </a:moveTo>
                  <a:cubicBezTo>
                    <a:pt x="1269" y="820"/>
                    <a:pt x="1344" y="792"/>
                    <a:pt x="1404" y="718"/>
                  </a:cubicBezTo>
                  <a:cubicBezTo>
                    <a:pt x="1312" y="648"/>
                    <a:pt x="1312" y="648"/>
                    <a:pt x="1312" y="648"/>
                  </a:cubicBezTo>
                  <a:cubicBezTo>
                    <a:pt x="1280" y="688"/>
                    <a:pt x="1239" y="718"/>
                    <a:pt x="1175" y="718"/>
                  </a:cubicBezTo>
                  <a:cubicBezTo>
                    <a:pt x="1103" y="718"/>
                    <a:pt x="1045" y="672"/>
                    <a:pt x="1037" y="596"/>
                  </a:cubicBezTo>
                  <a:cubicBezTo>
                    <a:pt x="1428" y="596"/>
                    <a:pt x="1428" y="596"/>
                    <a:pt x="1428" y="596"/>
                  </a:cubicBezTo>
                  <a:cubicBezTo>
                    <a:pt x="1428" y="561"/>
                    <a:pt x="1428" y="561"/>
                    <a:pt x="1428" y="561"/>
                  </a:cubicBezTo>
                  <a:cubicBezTo>
                    <a:pt x="1428" y="383"/>
                    <a:pt x="1330" y="282"/>
                    <a:pt x="1187" y="282"/>
                  </a:cubicBezTo>
                  <a:cubicBezTo>
                    <a:pt x="1033" y="282"/>
                    <a:pt x="909" y="390"/>
                    <a:pt x="909" y="551"/>
                  </a:cubicBezTo>
                  <a:cubicBezTo>
                    <a:pt x="909" y="713"/>
                    <a:pt x="1033" y="820"/>
                    <a:pt x="1187" y="820"/>
                  </a:cubicBezTo>
                  <a:close/>
                  <a:moveTo>
                    <a:pt x="1169" y="378"/>
                  </a:moveTo>
                  <a:cubicBezTo>
                    <a:pt x="1249" y="378"/>
                    <a:pt x="1298" y="425"/>
                    <a:pt x="1299" y="500"/>
                  </a:cubicBezTo>
                  <a:cubicBezTo>
                    <a:pt x="1037" y="500"/>
                    <a:pt x="1037" y="500"/>
                    <a:pt x="1037" y="500"/>
                  </a:cubicBezTo>
                  <a:cubicBezTo>
                    <a:pt x="1046" y="426"/>
                    <a:pt x="1093" y="378"/>
                    <a:pt x="1169" y="378"/>
                  </a:cubicBezTo>
                  <a:close/>
                  <a:moveTo>
                    <a:pt x="1711" y="295"/>
                  </a:moveTo>
                  <a:cubicBezTo>
                    <a:pt x="1852" y="295"/>
                    <a:pt x="1852" y="295"/>
                    <a:pt x="1852" y="295"/>
                  </a:cubicBezTo>
                  <a:cubicBezTo>
                    <a:pt x="1852" y="404"/>
                    <a:pt x="1852" y="404"/>
                    <a:pt x="1852" y="404"/>
                  </a:cubicBezTo>
                  <a:cubicBezTo>
                    <a:pt x="1711" y="404"/>
                    <a:pt x="1711" y="404"/>
                    <a:pt x="1711" y="404"/>
                  </a:cubicBezTo>
                  <a:cubicBezTo>
                    <a:pt x="1711" y="628"/>
                    <a:pt x="1711" y="628"/>
                    <a:pt x="1711" y="628"/>
                  </a:cubicBezTo>
                  <a:cubicBezTo>
                    <a:pt x="1711" y="679"/>
                    <a:pt x="1726" y="711"/>
                    <a:pt x="1782" y="711"/>
                  </a:cubicBezTo>
                  <a:cubicBezTo>
                    <a:pt x="1805" y="711"/>
                    <a:pt x="1836" y="707"/>
                    <a:pt x="1852" y="695"/>
                  </a:cubicBezTo>
                  <a:cubicBezTo>
                    <a:pt x="1852" y="803"/>
                    <a:pt x="1852" y="803"/>
                    <a:pt x="1852" y="803"/>
                  </a:cubicBezTo>
                  <a:cubicBezTo>
                    <a:pt x="1825" y="816"/>
                    <a:pt x="1780" y="820"/>
                    <a:pt x="1750" y="820"/>
                  </a:cubicBezTo>
                  <a:cubicBezTo>
                    <a:pt x="1615" y="820"/>
                    <a:pt x="1583" y="759"/>
                    <a:pt x="1583" y="639"/>
                  </a:cubicBezTo>
                  <a:cubicBezTo>
                    <a:pt x="1583" y="404"/>
                    <a:pt x="1583" y="404"/>
                    <a:pt x="1583" y="404"/>
                  </a:cubicBezTo>
                  <a:cubicBezTo>
                    <a:pt x="1477" y="404"/>
                    <a:pt x="1477" y="404"/>
                    <a:pt x="1477" y="404"/>
                  </a:cubicBezTo>
                  <a:cubicBezTo>
                    <a:pt x="1477" y="295"/>
                    <a:pt x="1477" y="295"/>
                    <a:pt x="1477" y="295"/>
                  </a:cubicBezTo>
                  <a:cubicBezTo>
                    <a:pt x="1583" y="295"/>
                    <a:pt x="1583" y="295"/>
                    <a:pt x="1583" y="295"/>
                  </a:cubicBezTo>
                  <a:cubicBezTo>
                    <a:pt x="1583" y="147"/>
                    <a:pt x="1583" y="147"/>
                    <a:pt x="1583" y="147"/>
                  </a:cubicBezTo>
                  <a:cubicBezTo>
                    <a:pt x="1711" y="147"/>
                    <a:pt x="1711" y="147"/>
                    <a:pt x="1711" y="147"/>
                  </a:cubicBezTo>
                  <a:lnTo>
                    <a:pt x="1711" y="295"/>
                  </a:lnTo>
                  <a:close/>
                  <a:moveTo>
                    <a:pt x="4572" y="282"/>
                  </a:moveTo>
                  <a:cubicBezTo>
                    <a:pt x="4417" y="282"/>
                    <a:pt x="4293" y="390"/>
                    <a:pt x="4293" y="551"/>
                  </a:cubicBezTo>
                  <a:cubicBezTo>
                    <a:pt x="4293" y="713"/>
                    <a:pt x="4417" y="820"/>
                    <a:pt x="4572" y="820"/>
                  </a:cubicBezTo>
                  <a:cubicBezTo>
                    <a:pt x="4727" y="820"/>
                    <a:pt x="4851" y="713"/>
                    <a:pt x="4851" y="551"/>
                  </a:cubicBezTo>
                  <a:cubicBezTo>
                    <a:pt x="4851" y="390"/>
                    <a:pt x="4727" y="282"/>
                    <a:pt x="4572" y="282"/>
                  </a:cubicBezTo>
                  <a:close/>
                  <a:moveTo>
                    <a:pt x="4572" y="705"/>
                  </a:moveTo>
                  <a:cubicBezTo>
                    <a:pt x="4478" y="705"/>
                    <a:pt x="4421" y="631"/>
                    <a:pt x="4421" y="551"/>
                  </a:cubicBezTo>
                  <a:cubicBezTo>
                    <a:pt x="4421" y="471"/>
                    <a:pt x="4478" y="397"/>
                    <a:pt x="4572" y="397"/>
                  </a:cubicBezTo>
                  <a:cubicBezTo>
                    <a:pt x="4666" y="397"/>
                    <a:pt x="4722" y="471"/>
                    <a:pt x="4722" y="551"/>
                  </a:cubicBezTo>
                  <a:cubicBezTo>
                    <a:pt x="4722" y="631"/>
                    <a:pt x="4666" y="705"/>
                    <a:pt x="4572" y="705"/>
                  </a:cubicBezTo>
                  <a:close/>
                  <a:moveTo>
                    <a:pt x="3295" y="282"/>
                  </a:moveTo>
                  <a:cubicBezTo>
                    <a:pt x="3223" y="282"/>
                    <a:pt x="3156" y="310"/>
                    <a:pt x="3118" y="372"/>
                  </a:cubicBezTo>
                  <a:cubicBezTo>
                    <a:pt x="3116" y="372"/>
                    <a:pt x="3116" y="372"/>
                    <a:pt x="3116" y="372"/>
                  </a:cubicBezTo>
                  <a:cubicBezTo>
                    <a:pt x="3116" y="295"/>
                    <a:pt x="3116" y="295"/>
                    <a:pt x="3116" y="295"/>
                  </a:cubicBezTo>
                  <a:cubicBezTo>
                    <a:pt x="2994" y="295"/>
                    <a:pt x="2994" y="295"/>
                    <a:pt x="2994" y="295"/>
                  </a:cubicBezTo>
                  <a:cubicBezTo>
                    <a:pt x="2994" y="1051"/>
                    <a:pt x="2994" y="1051"/>
                    <a:pt x="2994" y="1051"/>
                  </a:cubicBezTo>
                  <a:cubicBezTo>
                    <a:pt x="3123" y="1051"/>
                    <a:pt x="3123" y="1051"/>
                    <a:pt x="3123" y="1051"/>
                  </a:cubicBezTo>
                  <a:cubicBezTo>
                    <a:pt x="3123" y="742"/>
                    <a:pt x="3123" y="742"/>
                    <a:pt x="3123" y="742"/>
                  </a:cubicBezTo>
                  <a:cubicBezTo>
                    <a:pt x="3126" y="742"/>
                    <a:pt x="3126" y="742"/>
                    <a:pt x="3126" y="742"/>
                  </a:cubicBezTo>
                  <a:cubicBezTo>
                    <a:pt x="3153" y="776"/>
                    <a:pt x="3204" y="820"/>
                    <a:pt x="3300" y="820"/>
                  </a:cubicBezTo>
                  <a:cubicBezTo>
                    <a:pt x="3446" y="820"/>
                    <a:pt x="3548" y="703"/>
                    <a:pt x="3548" y="551"/>
                  </a:cubicBezTo>
                  <a:cubicBezTo>
                    <a:pt x="3548" y="400"/>
                    <a:pt x="3453" y="282"/>
                    <a:pt x="3295" y="282"/>
                  </a:cubicBezTo>
                  <a:close/>
                  <a:moveTo>
                    <a:pt x="3269" y="705"/>
                  </a:moveTo>
                  <a:cubicBezTo>
                    <a:pt x="3175" y="705"/>
                    <a:pt x="3118" y="631"/>
                    <a:pt x="3118" y="551"/>
                  </a:cubicBezTo>
                  <a:cubicBezTo>
                    <a:pt x="3118" y="471"/>
                    <a:pt x="3175" y="397"/>
                    <a:pt x="3269" y="397"/>
                  </a:cubicBezTo>
                  <a:cubicBezTo>
                    <a:pt x="3363" y="397"/>
                    <a:pt x="3420" y="471"/>
                    <a:pt x="3420" y="551"/>
                  </a:cubicBezTo>
                  <a:cubicBezTo>
                    <a:pt x="3420" y="631"/>
                    <a:pt x="3363" y="705"/>
                    <a:pt x="3269" y="705"/>
                  </a:cubicBezTo>
                  <a:close/>
                  <a:moveTo>
                    <a:pt x="5100" y="0"/>
                  </a:moveTo>
                  <a:cubicBezTo>
                    <a:pt x="5100" y="808"/>
                    <a:pt x="5100" y="808"/>
                    <a:pt x="5100" y="808"/>
                  </a:cubicBezTo>
                  <a:cubicBezTo>
                    <a:pt x="4972" y="808"/>
                    <a:pt x="4972" y="808"/>
                    <a:pt x="4972" y="808"/>
                  </a:cubicBezTo>
                  <a:cubicBezTo>
                    <a:pt x="4972" y="0"/>
                    <a:pt x="4972" y="0"/>
                    <a:pt x="4972" y="0"/>
                  </a:cubicBezTo>
                  <a:lnTo>
                    <a:pt x="5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1884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060439" y="1916419"/>
            <a:ext cx="10798594" cy="12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060439" y="3529495"/>
            <a:ext cx="10798594" cy="278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257071" y="6524855"/>
            <a:ext cx="1007869" cy="24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33">
                <a:solidFill>
                  <a:schemeClr val="bg2"/>
                </a:solidFill>
              </a:defRPr>
            </a:lvl1pPr>
          </a:lstStyle>
          <a:p>
            <a:fld id="{15688385-0AF6-40D8-BD2D-6BEEF66999C8}" type="datetime1">
              <a:rPr lang="nl-NL" smtClean="0"/>
              <a:t>11-7-2023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060439" y="6524855"/>
            <a:ext cx="8254925" cy="24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333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Via Invoegen | Koptekst en voettekst kunt u de tekst wijzigen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333079" y="6524855"/>
            <a:ext cx="383950" cy="24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333">
                <a:solidFill>
                  <a:schemeClr val="bg2"/>
                </a:solidFill>
              </a:defRPr>
            </a:lvl1pPr>
          </a:lstStyle>
          <a:p>
            <a:pPr algn="l"/>
            <a:r>
              <a:rPr lang="nl-NL" dirty="0"/>
              <a:t>| </a:t>
            </a:r>
            <a:fld id="{6C885DEC-5AE5-4403-A92E-278225061E43}" type="slidenum">
              <a:rPr lang="nl-NL" smtClean="0"/>
              <a:pPr algn="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492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39" r:id="rId4"/>
    <p:sldLayoutId id="2147483740" r:id="rId5"/>
    <p:sldLayoutId id="2147483752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1" r:id="rId15"/>
    <p:sldLayoutId id="2147483753" r:id="rId16"/>
  </p:sldLayoutIdLst>
  <p:hf sldNum="0" hdr="0" ftr="0" dt="0"/>
  <p:txStyles>
    <p:titleStyle>
      <a:lvl1pPr algn="l" defTabSz="1219078" rtl="0" eaLnBrk="1" latinLnBrk="0" hangingPunct="1">
        <a:spcBef>
          <a:spcPct val="0"/>
        </a:spcBef>
        <a:buNone/>
        <a:defRPr sz="4266" b="1" i="0" kern="1200">
          <a:solidFill>
            <a:schemeClr val="accent1"/>
          </a:solidFill>
          <a:latin typeface="Zilla Slab" pitchFamily="2" charset="77"/>
          <a:ea typeface="Zilla Slab" pitchFamily="2" charset="77"/>
          <a:cs typeface="+mj-cs"/>
        </a:defRPr>
      </a:lvl1pPr>
    </p:titleStyle>
    <p:bodyStyle>
      <a:lvl1pPr marL="287971" indent="-287971" algn="l" defTabSz="1219078" rtl="0" eaLnBrk="1" latinLnBrk="0" hangingPunct="1">
        <a:spcBef>
          <a:spcPts val="0"/>
        </a:spcBef>
        <a:buClr>
          <a:schemeClr val="accent1"/>
        </a:buClr>
        <a:buSzPct val="125000"/>
        <a:buFont typeface="Systeemlettertype"/>
        <a:buChar char="+"/>
        <a:defRPr sz="2100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575942" indent="-287971" algn="l" defTabSz="1219078" rtl="0" eaLnBrk="1" latinLnBrk="0" hangingPunct="1">
        <a:spcBef>
          <a:spcPts val="0"/>
        </a:spcBef>
        <a:buFont typeface="Corbel" pitchFamily="34" charset="0"/>
        <a:buChar char="–"/>
        <a:defRPr sz="1800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863914" indent="-287971" algn="l" defTabSz="1219078" rtl="0" eaLnBrk="1" latinLnBrk="0" hangingPunct="1">
        <a:spcBef>
          <a:spcPts val="0"/>
        </a:spcBef>
        <a:buClrTx/>
        <a:buSzPct val="100000"/>
        <a:buFont typeface="Corbel" pitchFamily="34" charset="0"/>
        <a:buChar char="-"/>
        <a:defRPr sz="1500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0" indent="0" algn="l" defTabSz="1219078" rtl="0" eaLnBrk="1" latinLnBrk="0" hangingPunct="1">
        <a:spcBef>
          <a:spcPts val="0"/>
        </a:spcBef>
        <a:buFont typeface="Corbel" pitchFamily="34" charset="0"/>
        <a:buNone/>
        <a:defRPr sz="2666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0" indent="0" algn="l" defTabSz="1219078" rtl="0" eaLnBrk="1" latinLnBrk="0" hangingPunct="1">
        <a:spcBef>
          <a:spcPts val="0"/>
        </a:spcBef>
        <a:buFont typeface="Corbel" pitchFamily="34" charset="0"/>
        <a:buNone/>
        <a:defRPr sz="2666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87971" indent="0" algn="l" defTabSz="1219078" rtl="0" eaLnBrk="1" latinLnBrk="0" hangingPunct="1">
        <a:spcBef>
          <a:spcPts val="0"/>
        </a:spcBef>
        <a:buFont typeface="Arial" pitchFamily="34" charset="0"/>
        <a:buNone/>
        <a:defRPr sz="2666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6pPr>
      <a:lvl7pPr marL="575942" indent="0" algn="l" defTabSz="1219078" rtl="0" eaLnBrk="1" latinLnBrk="0" hangingPunct="1">
        <a:spcBef>
          <a:spcPts val="0"/>
        </a:spcBef>
        <a:buFont typeface="Arial" pitchFamily="34" charset="0"/>
        <a:buNone/>
        <a:defRPr sz="2666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7pPr>
      <a:lvl8pPr marL="863914" indent="0" algn="l" defTabSz="1219078" rtl="0" eaLnBrk="1" latinLnBrk="0" hangingPunct="1">
        <a:spcBef>
          <a:spcPts val="0"/>
        </a:spcBef>
        <a:buFont typeface="Arial" pitchFamily="34" charset="0"/>
        <a:buNone/>
        <a:defRPr sz="2133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8pPr>
      <a:lvl9pPr marL="0" indent="0" algn="l" defTabSz="1219078" rtl="0" eaLnBrk="1" latinLnBrk="0" hangingPunct="1">
        <a:spcBef>
          <a:spcPts val="0"/>
        </a:spcBef>
        <a:buFont typeface="Arial" pitchFamily="34" charset="0"/>
        <a:buNone/>
        <a:defRPr sz="1866" b="0" i="0" kern="1200" baseline="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9pPr>
    </p:bodyStyle>
    <p:otherStyle>
      <a:defPPr>
        <a:defRPr lang="nl-NL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h.l.f.de.groot@vu.nl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h.l.f.de.groot@vu.nl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rick building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A657B36A-8C06-BD30-13A4-4FBBE18ED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5"/>
          <a:stretch/>
        </p:blipFill>
        <p:spPr>
          <a:xfrm>
            <a:off x="2854844" y="-35124"/>
            <a:ext cx="9335566" cy="5826888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510A35D4-133D-A84A-BD92-2FD4D87A4563}"/>
              </a:ext>
            </a:extLst>
          </p:cNvPr>
          <p:cNvGrpSpPr/>
          <p:nvPr/>
        </p:nvGrpSpPr>
        <p:grpSpPr>
          <a:xfrm>
            <a:off x="-16570" y="0"/>
            <a:ext cx="12206983" cy="6954996"/>
            <a:chOff x="-16570" y="363236"/>
            <a:chExt cx="12206983" cy="6954996"/>
          </a:xfrm>
        </p:grpSpPr>
        <p:sp>
          <p:nvSpPr>
            <p:cNvPr id="26" name="Rechthoek">
              <a:extLst>
                <a:ext uri="{FF2B5EF4-FFF2-40B4-BE49-F238E27FC236}">
                  <a16:creationId xmlns:a16="http://schemas.microsoft.com/office/drawing/2014/main" id="{F0D35117-ACC9-F548-BBE9-F4E9A79200C5}"/>
                </a:ext>
              </a:extLst>
            </p:cNvPr>
            <p:cNvSpPr/>
            <p:nvPr/>
          </p:nvSpPr>
          <p:spPr>
            <a:xfrm>
              <a:off x="-16570" y="363236"/>
              <a:ext cx="2871415" cy="5392627"/>
            </a:xfrm>
            <a:prstGeom prst="rect">
              <a:avLst/>
            </a:prstGeom>
            <a:solidFill>
              <a:srgbClr val="ECECEC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7" name="Rechthoek">
              <a:extLst>
                <a:ext uri="{FF2B5EF4-FFF2-40B4-BE49-F238E27FC236}">
                  <a16:creationId xmlns:a16="http://schemas.microsoft.com/office/drawing/2014/main" id="{FB59DEFA-F236-2C43-9CAC-DA6ED7AAE9C5}"/>
                </a:ext>
              </a:extLst>
            </p:cNvPr>
            <p:cNvSpPr/>
            <p:nvPr/>
          </p:nvSpPr>
          <p:spPr>
            <a:xfrm>
              <a:off x="1" y="5732461"/>
              <a:ext cx="2854846" cy="1495905"/>
            </a:xfrm>
            <a:prstGeom prst="rect">
              <a:avLst/>
            </a:prstGeom>
            <a:solidFill>
              <a:srgbClr val="E11B22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rgbClr val="E11B22"/>
                </a:solidFill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DBBD19D-110B-874F-8418-748C02AE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78582" y="6092502"/>
              <a:ext cx="1800000" cy="462162"/>
            </a:xfrm>
            <a:prstGeom prst="rect">
              <a:avLst/>
            </a:prstGeom>
          </p:spPr>
        </p:pic>
        <p:sp>
          <p:nvSpPr>
            <p:cNvPr id="29" name="Rechthoek">
              <a:extLst>
                <a:ext uri="{FF2B5EF4-FFF2-40B4-BE49-F238E27FC236}">
                  <a16:creationId xmlns:a16="http://schemas.microsoft.com/office/drawing/2014/main" id="{E47BC6E5-846A-6B4E-B8BE-8341082452D0}"/>
                </a:ext>
              </a:extLst>
            </p:cNvPr>
            <p:cNvSpPr/>
            <p:nvPr/>
          </p:nvSpPr>
          <p:spPr>
            <a:xfrm>
              <a:off x="2854847" y="5731200"/>
              <a:ext cx="9335566" cy="1497166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0" name="Tijdelijke aanduiding voor tekst 8">
              <a:extLst>
                <a:ext uri="{FF2B5EF4-FFF2-40B4-BE49-F238E27FC236}">
                  <a16:creationId xmlns:a16="http://schemas.microsoft.com/office/drawing/2014/main" id="{37C03581-D2DF-844C-B9B0-6235E2AC660E}"/>
                </a:ext>
              </a:extLst>
            </p:cNvPr>
            <p:cNvSpPr txBox="1">
              <a:spLocks/>
            </p:cNvSpPr>
            <p:nvPr/>
          </p:nvSpPr>
          <p:spPr>
            <a:xfrm>
              <a:off x="3260536" y="5981813"/>
              <a:ext cx="8524188" cy="664373"/>
            </a:xfrm>
            <a:prstGeom prst="rect">
              <a:avLst/>
            </a:prstGeom>
          </p:spPr>
          <p:txBody>
            <a:bodyPr/>
            <a:lstStyle>
              <a:lvl1pPr marL="287971" indent="-287971" algn="l" defTabSz="1219078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125000"/>
                <a:buFont typeface="Systeemlettertype"/>
                <a:buNone/>
                <a:defRPr sz="2400" b="1" i="0" kern="1200" baseline="0">
                  <a:solidFill>
                    <a:schemeClr val="tx1"/>
                  </a:solidFill>
                  <a:latin typeface="Zilla Slab" pitchFamily="2" charset="77"/>
                  <a:ea typeface="Zilla Slab" pitchFamily="2" charset="77"/>
                  <a:cs typeface="+mn-cs"/>
                </a:defRPr>
              </a:lvl1pPr>
              <a:lvl2pPr marL="575942" indent="-287971" algn="l" defTabSz="1219078" rtl="0" eaLnBrk="1" latinLnBrk="0" hangingPunct="1">
                <a:spcBef>
                  <a:spcPts val="0"/>
                </a:spcBef>
                <a:buFont typeface="Corbel" pitchFamily="34" charset="0"/>
                <a:buChar char="–"/>
                <a:defRPr sz="18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863914" indent="-287971" algn="l" defTabSz="1219078" rtl="0" eaLnBrk="1" latinLnBrk="0" hangingPunct="1">
                <a:spcBef>
                  <a:spcPts val="0"/>
                </a:spcBef>
                <a:buClrTx/>
                <a:buSzPct val="100000"/>
                <a:buFont typeface="Corbel" pitchFamily="34" charset="0"/>
                <a:buChar char="-"/>
                <a:defRPr sz="15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87971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6pPr>
              <a:lvl7pPr marL="575942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7pPr>
              <a:lvl8pPr marL="863914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133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8pPr>
              <a:lvl9pPr marL="0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9pPr>
            </a:lstStyle>
            <a:p>
              <a:pPr marL="0" lvl="0"/>
              <a:r>
                <a:rPr lang="nl-NL" sz="3800" dirty="0"/>
                <a:t>Economische Verkenningen MRA 2023</a:t>
              </a:r>
            </a:p>
          </p:txBody>
        </p:sp>
        <p:sp>
          <p:nvSpPr>
            <p:cNvPr id="32" name="Rechthoek">
              <a:extLst>
                <a:ext uri="{FF2B5EF4-FFF2-40B4-BE49-F238E27FC236}">
                  <a16:creationId xmlns:a16="http://schemas.microsoft.com/office/drawing/2014/main" id="{2A248C69-B4A0-3648-9712-375DE9AD855F}"/>
                </a:ext>
              </a:extLst>
            </p:cNvPr>
            <p:cNvSpPr/>
            <p:nvPr/>
          </p:nvSpPr>
          <p:spPr>
            <a:xfrm>
              <a:off x="2854847" y="5724069"/>
              <a:ext cx="9335566" cy="4571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4" name="Tijdelijke aanduiding voor tekst 8">
              <a:extLst>
                <a:ext uri="{FF2B5EF4-FFF2-40B4-BE49-F238E27FC236}">
                  <a16:creationId xmlns:a16="http://schemas.microsoft.com/office/drawing/2014/main" id="{E7F1EB4F-E390-5C4E-B9D2-4F3CD7A1F56E}"/>
                </a:ext>
              </a:extLst>
            </p:cNvPr>
            <p:cNvSpPr txBox="1">
              <a:spLocks/>
            </p:cNvSpPr>
            <p:nvPr/>
          </p:nvSpPr>
          <p:spPr>
            <a:xfrm>
              <a:off x="401066" y="3151854"/>
              <a:ext cx="1949724" cy="4166378"/>
            </a:xfrm>
            <a:prstGeom prst="rect">
              <a:avLst/>
            </a:prstGeom>
          </p:spPr>
          <p:txBody>
            <a:bodyPr/>
            <a:lstStyle>
              <a:lvl1pPr marL="287971" indent="-287971" algn="l" defTabSz="1219078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125000"/>
                <a:buFont typeface="Systeemlettertype"/>
                <a:buNone/>
                <a:defRPr sz="2400" b="1" i="0" kern="1200" baseline="0">
                  <a:solidFill>
                    <a:schemeClr val="tx1"/>
                  </a:solidFill>
                  <a:latin typeface="Zilla Slab" pitchFamily="2" charset="77"/>
                  <a:ea typeface="Zilla Slab" pitchFamily="2" charset="77"/>
                  <a:cs typeface="+mn-cs"/>
                </a:defRPr>
              </a:lvl1pPr>
              <a:lvl2pPr marL="575942" indent="-287971" algn="l" defTabSz="1219078" rtl="0" eaLnBrk="1" latinLnBrk="0" hangingPunct="1">
                <a:spcBef>
                  <a:spcPts val="0"/>
                </a:spcBef>
                <a:buFont typeface="Corbel" pitchFamily="34" charset="0"/>
                <a:buChar char="–"/>
                <a:defRPr sz="18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863914" indent="-287971" algn="l" defTabSz="1219078" rtl="0" eaLnBrk="1" latinLnBrk="0" hangingPunct="1">
                <a:spcBef>
                  <a:spcPts val="0"/>
                </a:spcBef>
                <a:buClrTx/>
                <a:buSzPct val="100000"/>
                <a:buFont typeface="Corbel" pitchFamily="34" charset="0"/>
                <a:buChar char="-"/>
                <a:defRPr sz="15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87971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6pPr>
              <a:lvl7pPr marL="575942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7pPr>
              <a:lvl8pPr marL="863914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133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8pPr>
              <a:lvl9pPr marL="0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nl-NL" sz="1600" dirty="0">
                  <a:latin typeface="Avenir Book" panose="02000503020000020003" pitchFamily="2" charset="0"/>
                </a:rPr>
                <a:t>State of </a:t>
              </a:r>
              <a:r>
                <a:rPr lang="nl-NL" sz="1600" dirty="0" err="1">
                  <a:latin typeface="Avenir Book" panose="02000503020000020003" pitchFamily="2" charset="0"/>
                </a:rPr>
                <a:t>the</a:t>
              </a:r>
              <a:r>
                <a:rPr lang="nl-NL" sz="1600" dirty="0">
                  <a:latin typeface="Avenir Book" panose="02000503020000020003" pitchFamily="2" charset="0"/>
                </a:rPr>
                <a:t> </a:t>
              </a:r>
              <a:r>
                <a:rPr lang="nl-NL" sz="1600" dirty="0" err="1">
                  <a:latin typeface="Avenir Book" panose="02000503020000020003" pitchFamily="2" charset="0"/>
                </a:rPr>
                <a:t>Region</a:t>
              </a:r>
              <a:endParaRPr lang="nl-NL" sz="160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endParaRPr lang="nl-NL" sz="140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11 juli 2023</a:t>
              </a:r>
            </a:p>
          </p:txBody>
        </p:sp>
        <p:sp>
          <p:nvSpPr>
            <p:cNvPr id="35" name="Tijdelijke aanduiding voor tekst 8">
              <a:extLst>
                <a:ext uri="{FF2B5EF4-FFF2-40B4-BE49-F238E27FC236}">
                  <a16:creationId xmlns:a16="http://schemas.microsoft.com/office/drawing/2014/main" id="{674804ED-0B66-0D42-AFA7-F543A1E1CDF3}"/>
                </a:ext>
              </a:extLst>
            </p:cNvPr>
            <p:cNvSpPr txBox="1">
              <a:spLocks/>
            </p:cNvSpPr>
            <p:nvPr/>
          </p:nvSpPr>
          <p:spPr>
            <a:xfrm>
              <a:off x="401062" y="4259959"/>
              <a:ext cx="2093743" cy="1430520"/>
            </a:xfrm>
            <a:prstGeom prst="rect">
              <a:avLst/>
            </a:prstGeom>
          </p:spPr>
          <p:txBody>
            <a:bodyPr/>
            <a:lstStyle>
              <a:lvl1pPr marL="287971" indent="-287971" algn="l" defTabSz="1219078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125000"/>
                <a:buFont typeface="Systeemlettertype"/>
                <a:buNone/>
                <a:defRPr sz="2400" b="1" i="0" kern="1200" baseline="0">
                  <a:solidFill>
                    <a:schemeClr val="tx1"/>
                  </a:solidFill>
                  <a:latin typeface="Zilla Slab" pitchFamily="2" charset="77"/>
                  <a:ea typeface="Zilla Slab" pitchFamily="2" charset="77"/>
                  <a:cs typeface="+mn-cs"/>
                </a:defRPr>
              </a:lvl1pPr>
              <a:lvl2pPr marL="575942" indent="-287971" algn="l" defTabSz="1219078" rtl="0" eaLnBrk="1" latinLnBrk="0" hangingPunct="1">
                <a:spcBef>
                  <a:spcPts val="0"/>
                </a:spcBef>
                <a:buFont typeface="Corbel" pitchFamily="34" charset="0"/>
                <a:buChar char="–"/>
                <a:defRPr sz="18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863914" indent="-287971" algn="l" defTabSz="1219078" rtl="0" eaLnBrk="1" latinLnBrk="0" hangingPunct="1">
                <a:spcBef>
                  <a:spcPts val="0"/>
                </a:spcBef>
                <a:buClrTx/>
                <a:buSzPct val="100000"/>
                <a:buFont typeface="Corbel" pitchFamily="34" charset="0"/>
                <a:buChar char="-"/>
                <a:defRPr sz="15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87971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6pPr>
              <a:lvl7pPr marL="575942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7pPr>
              <a:lvl8pPr marL="863914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133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8pPr>
              <a:lvl9pPr marL="0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Henri L.F. de Groot en</a:t>
              </a: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Arjan </a:t>
              </a:r>
              <a:r>
                <a:rPr lang="nl-NL" sz="1400" b="0" dirty="0" err="1">
                  <a:latin typeface="Avenir Book" panose="02000503020000020003" pitchFamily="2" charset="0"/>
                </a:rPr>
                <a:t>Heyma</a:t>
              </a:r>
              <a:endParaRPr lang="nl-NL" sz="1400" b="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endParaRPr lang="nl-NL" sz="1400" b="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E: </a:t>
              </a:r>
              <a:r>
                <a:rPr lang="nl-NL" sz="1400" b="0" dirty="0">
                  <a:latin typeface="Avenir Book" panose="02000503020000020003" pitchFamily="2" charset="0"/>
                  <a:hlinkClick r:id="rId6"/>
                </a:rPr>
                <a:t>h.l.f.de.groot@vu.nl</a:t>
              </a:r>
              <a:endParaRPr lang="nl-NL" sz="1400" b="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en </a:t>
              </a:r>
              <a:r>
                <a:rPr lang="nl-NL" sz="1400" b="0" dirty="0" err="1">
                  <a:latin typeface="Avenir Book" panose="02000503020000020003" pitchFamily="2" charset="0"/>
                </a:rPr>
                <a:t>a.heyma@seo.nl</a:t>
              </a:r>
              <a:endParaRPr lang="nl-NL" sz="1400" b="0" dirty="0">
                <a:latin typeface="Avenir Book" panose="02000503020000020003" pitchFamily="2" charset="0"/>
              </a:endParaRPr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3D60C3FA-968C-8B4A-B028-4D38A3EE9731}"/>
                </a:ext>
              </a:extLst>
            </p:cNvPr>
            <p:cNvSpPr/>
            <p:nvPr/>
          </p:nvSpPr>
          <p:spPr>
            <a:xfrm>
              <a:off x="2398385" y="5308412"/>
              <a:ext cx="900000" cy="900000"/>
            </a:xfrm>
            <a:custGeom>
              <a:avLst/>
              <a:gdLst>
                <a:gd name="connsiteX0" fmla="*/ 894598 w 2073277"/>
                <a:gd name="connsiteY0" fmla="*/ 0 h 2073277"/>
                <a:gd name="connsiteX1" fmla="*/ 1178679 w 2073277"/>
                <a:gd name="connsiteY1" fmla="*/ 0 h 2073277"/>
                <a:gd name="connsiteX2" fmla="*/ 1178679 w 2073277"/>
                <a:gd name="connsiteY2" fmla="*/ 894599 h 2073277"/>
                <a:gd name="connsiteX3" fmla="*/ 2073277 w 2073277"/>
                <a:gd name="connsiteY3" fmla="*/ 894599 h 2073277"/>
                <a:gd name="connsiteX4" fmla="*/ 2073277 w 2073277"/>
                <a:gd name="connsiteY4" fmla="*/ 1178680 h 2073277"/>
                <a:gd name="connsiteX5" fmla="*/ 1178679 w 2073277"/>
                <a:gd name="connsiteY5" fmla="*/ 1178680 h 2073277"/>
                <a:gd name="connsiteX6" fmla="*/ 1178679 w 2073277"/>
                <a:gd name="connsiteY6" fmla="*/ 2073277 h 2073277"/>
                <a:gd name="connsiteX7" fmla="*/ 894598 w 2073277"/>
                <a:gd name="connsiteY7" fmla="*/ 2073277 h 2073277"/>
                <a:gd name="connsiteX8" fmla="*/ 894598 w 2073277"/>
                <a:gd name="connsiteY8" fmla="*/ 1178680 h 2073277"/>
                <a:gd name="connsiteX9" fmla="*/ 0 w 2073277"/>
                <a:gd name="connsiteY9" fmla="*/ 1178680 h 2073277"/>
                <a:gd name="connsiteX10" fmla="*/ 0 w 2073277"/>
                <a:gd name="connsiteY10" fmla="*/ 894599 h 2073277"/>
                <a:gd name="connsiteX11" fmla="*/ 894598 w 2073277"/>
                <a:gd name="connsiteY11" fmla="*/ 894599 h 20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3277" h="2073277">
                  <a:moveTo>
                    <a:pt x="894598" y="0"/>
                  </a:moveTo>
                  <a:lnTo>
                    <a:pt x="1178679" y="0"/>
                  </a:lnTo>
                  <a:lnTo>
                    <a:pt x="1178679" y="894599"/>
                  </a:lnTo>
                  <a:lnTo>
                    <a:pt x="2073277" y="894599"/>
                  </a:lnTo>
                  <a:lnTo>
                    <a:pt x="2073277" y="1178680"/>
                  </a:lnTo>
                  <a:lnTo>
                    <a:pt x="1178679" y="1178680"/>
                  </a:lnTo>
                  <a:lnTo>
                    <a:pt x="1178679" y="2073277"/>
                  </a:lnTo>
                  <a:lnTo>
                    <a:pt x="894598" y="2073277"/>
                  </a:lnTo>
                  <a:lnTo>
                    <a:pt x="894598" y="1178680"/>
                  </a:lnTo>
                  <a:lnTo>
                    <a:pt x="0" y="1178680"/>
                  </a:lnTo>
                  <a:lnTo>
                    <a:pt x="0" y="894599"/>
                  </a:lnTo>
                  <a:lnTo>
                    <a:pt x="894598" y="89459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13FACDF-91DB-4F4A-8DF5-5F242DE792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1249610" y="-1755576"/>
            <a:ext cx="7200800" cy="45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1029" y="224928"/>
            <a:ext cx="4896083" cy="683792"/>
          </a:xfrm>
        </p:spPr>
        <p:txBody>
          <a:bodyPr/>
          <a:lstStyle/>
          <a:p>
            <a:r>
              <a:rPr lang="nl-NL" dirty="0"/>
              <a:t>… maar niet iedereen profiteert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0CD7471-2D6C-8743-8A89-94A0A0A12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2" y="1844824"/>
            <a:ext cx="3163950" cy="4536505"/>
          </a:xfrm>
        </p:spPr>
        <p:txBody>
          <a:bodyPr/>
          <a:lstStyle/>
          <a:p>
            <a:r>
              <a:rPr lang="nl-NL" sz="2000" dirty="0">
                <a:latin typeface="Avenir "/>
              </a:rPr>
              <a:t>Jongeren, flexwerkers, zzp’ers en basisopgeleiden hebben schokken opgevangen</a:t>
            </a:r>
          </a:p>
          <a:p>
            <a:endParaRPr lang="nl-NL" dirty="0"/>
          </a:p>
          <a:p>
            <a:r>
              <a:rPr lang="nl-NL" sz="2000" dirty="0">
                <a:latin typeface="Avenir "/>
              </a:rPr>
              <a:t>Lange termijn gevolgen voor menselijk kapitaal jongeren punt van aandacht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Urgentie hervormingen arbeidsmarkt en scholing</a:t>
            </a: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E681900-5FDD-7F45-AAFB-4B21F0C9F794}"/>
              </a:ext>
            </a:extLst>
          </p:cNvPr>
          <p:cNvSpPr txBox="1"/>
          <p:nvPr/>
        </p:nvSpPr>
        <p:spPr>
          <a:xfrm>
            <a:off x="9015663" y="-1026695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18" name="Picture Placeholder 17" descr="A picture containing screenshot, graphics, line, art&#10;&#10;Description automatically generated">
            <a:extLst>
              <a:ext uri="{FF2B5EF4-FFF2-40B4-BE49-F238E27FC236}">
                <a16:creationId xmlns:a16="http://schemas.microsoft.com/office/drawing/2014/main" id="{388A322F-A0C3-ADB2-6478-44B7E415C7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219" t="845" r="13043" b="61423"/>
          <a:stretch/>
        </p:blipFill>
        <p:spPr>
          <a:xfrm>
            <a:off x="4367014" y="1584151"/>
            <a:ext cx="6934224" cy="4437137"/>
          </a:xfrm>
        </p:spPr>
      </p:pic>
    </p:spTree>
    <p:extLst>
      <p:ext uri="{BB962C8B-B14F-4D97-AF65-F5344CB8AC3E}">
        <p14:creationId xmlns:p14="http://schemas.microsoft.com/office/powerpoint/2010/main" val="63859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… maar niet iedereen profiteert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000" dirty="0">
                <a:latin typeface="Avenir "/>
              </a:rPr>
              <a:t>Buitenlands migratiesaldo stijgt weer na Coronadip 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Negatief binnenlands migratiesaldo sinds 2017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Natuurlijk verloop toont ook in MRA dalende trend</a:t>
            </a:r>
            <a:endParaRPr lang="en-GB" sz="2000" dirty="0">
              <a:latin typeface="Avenir "/>
            </a:endParaRP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0" name="Picture Placeholder 9" descr="A picture containing screenshot, line, art&#10;&#10;Description automatically generated">
            <a:extLst>
              <a:ext uri="{FF2B5EF4-FFF2-40B4-BE49-F238E27FC236}">
                <a16:creationId xmlns:a16="http://schemas.microsoft.com/office/drawing/2014/main" id="{5E92B245-4D13-87F0-1B66-41D8F8321E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215" t="613" r="13043" b="57125"/>
          <a:stretch/>
        </p:blipFill>
        <p:spPr>
          <a:xfrm>
            <a:off x="4345208" y="1556792"/>
            <a:ext cx="6934574" cy="4968552"/>
          </a:xfrm>
        </p:spPr>
      </p:pic>
    </p:spTree>
    <p:extLst>
      <p:ext uri="{BB962C8B-B14F-4D97-AF65-F5344CB8AC3E}">
        <p14:creationId xmlns:p14="http://schemas.microsoft.com/office/powerpoint/2010/main" val="17905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Grote druk op arbeidsmarkt 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2" y="1809104"/>
            <a:ext cx="2808312" cy="4392613"/>
          </a:xfrm>
        </p:spPr>
        <p:txBody>
          <a:bodyPr/>
          <a:lstStyle/>
          <a:p>
            <a:r>
              <a:rPr lang="en-GB" dirty="0" err="1"/>
              <a:t>Historisch</a:t>
            </a:r>
            <a:r>
              <a:rPr lang="en-GB" dirty="0"/>
              <a:t> </a:t>
            </a:r>
            <a:r>
              <a:rPr lang="en-GB" dirty="0" err="1"/>
              <a:t>hoge</a:t>
            </a:r>
            <a:r>
              <a:rPr lang="en-GB" dirty="0"/>
              <a:t> </a:t>
            </a:r>
            <a:r>
              <a:rPr lang="en-GB" dirty="0" err="1"/>
              <a:t>vacaturegraad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Oorzaken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Vergrijzing</a:t>
            </a:r>
            <a:endParaRPr lang="en-GB" dirty="0"/>
          </a:p>
          <a:p>
            <a:pPr lvl="1"/>
            <a:r>
              <a:rPr lang="en-GB" dirty="0" err="1"/>
              <a:t>Herstel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corona / </a:t>
            </a:r>
            <a:r>
              <a:rPr lang="en-GB" dirty="0" err="1"/>
              <a:t>hoge</a:t>
            </a:r>
            <a:r>
              <a:rPr lang="en-GB" dirty="0"/>
              <a:t> </a:t>
            </a:r>
            <a:r>
              <a:rPr lang="en-GB" dirty="0" err="1"/>
              <a:t>arbeidsmobiliteit</a:t>
            </a:r>
            <a:endParaRPr lang="en-GB" dirty="0"/>
          </a:p>
          <a:p>
            <a:pPr lvl="1"/>
            <a:r>
              <a:rPr lang="en-GB" dirty="0" err="1"/>
              <a:t>Veel</a:t>
            </a:r>
            <a:r>
              <a:rPr lang="en-GB" dirty="0"/>
              <a:t> geld in </a:t>
            </a:r>
            <a:r>
              <a:rPr lang="en-GB" dirty="0" err="1"/>
              <a:t>economie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Aanbod</a:t>
            </a:r>
            <a:r>
              <a:rPr lang="en-GB" dirty="0"/>
              <a:t> </a:t>
            </a:r>
            <a:r>
              <a:rPr lang="en-GB" dirty="0" err="1"/>
              <a:t>reageert</a:t>
            </a:r>
            <a:r>
              <a:rPr lang="en-GB" dirty="0"/>
              <a:t> </a:t>
            </a:r>
            <a:r>
              <a:rPr lang="en-GB" dirty="0" err="1"/>
              <a:t>vertraagd</a:t>
            </a:r>
            <a:r>
              <a:rPr lang="en-GB" dirty="0"/>
              <a:t> op </a:t>
            </a:r>
            <a:r>
              <a:rPr lang="en-GB" dirty="0" err="1"/>
              <a:t>vraag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0" name="Picture Placeholder 9" descr="A picture containing screenshot, darkness&#10;&#10;Description automatically generated">
            <a:extLst>
              <a:ext uri="{FF2B5EF4-FFF2-40B4-BE49-F238E27FC236}">
                <a16:creationId xmlns:a16="http://schemas.microsoft.com/office/drawing/2014/main" id="{741855EB-F1AF-EBFB-D43D-7FAAA0A5790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215" t="922" r="13307" b="61105"/>
          <a:stretch/>
        </p:blipFill>
        <p:spPr>
          <a:xfrm>
            <a:off x="4367014" y="1628800"/>
            <a:ext cx="6912768" cy="4464496"/>
          </a:xfrm>
        </p:spPr>
      </p:pic>
    </p:spTree>
    <p:extLst>
      <p:ext uri="{BB962C8B-B14F-4D97-AF65-F5344CB8AC3E}">
        <p14:creationId xmlns:p14="http://schemas.microsoft.com/office/powerpoint/2010/main" val="296612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Die steeds meer tegen grenzen aanloopt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Arbeidsparticipatie</a:t>
            </a:r>
            <a:r>
              <a:rPr lang="en-GB" dirty="0"/>
              <a:t> </a:t>
            </a:r>
            <a:r>
              <a:rPr lang="en-GB" dirty="0" err="1"/>
              <a:t>groeit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Werkloosheid</a:t>
            </a:r>
            <a:r>
              <a:rPr lang="en-GB" dirty="0"/>
              <a:t> </a:t>
            </a:r>
            <a:r>
              <a:rPr lang="en-GB" dirty="0" err="1"/>
              <a:t>daalt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Grenzen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in </a:t>
            </a:r>
            <a:r>
              <a:rPr lang="en-GB" dirty="0" err="1"/>
              <a:t>zicht</a:t>
            </a:r>
            <a:endParaRPr lang="en-GB" dirty="0"/>
          </a:p>
          <a:p>
            <a:endParaRPr lang="en-NL" dirty="0"/>
          </a:p>
        </p:txBody>
      </p:sp>
      <p:pic>
        <p:nvPicPr>
          <p:cNvPr id="14" name="Picture Placeholder 1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6C25E18-0558-5676-CB00-961F00DB8F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2898" t="611" r="13591" b="60803"/>
          <a:stretch/>
        </p:blipFill>
        <p:spPr>
          <a:xfrm>
            <a:off x="4364294" y="1556793"/>
            <a:ext cx="6915488" cy="4536504"/>
          </a:xfrm>
        </p:spPr>
      </p:pic>
    </p:spTree>
    <p:extLst>
      <p:ext uri="{BB962C8B-B14F-4D97-AF65-F5344CB8AC3E}">
        <p14:creationId xmlns:p14="http://schemas.microsoft.com/office/powerpoint/2010/main" val="284547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Voor alle leeftijdsgroepen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Arbeidsparticipatie</a:t>
            </a:r>
            <a:r>
              <a:rPr lang="en-GB" dirty="0"/>
              <a:t> in termen van </a:t>
            </a:r>
            <a:r>
              <a:rPr lang="en-GB" dirty="0" err="1"/>
              <a:t>personen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nauwelijks</a:t>
            </a:r>
            <a:r>
              <a:rPr lang="en-GB" dirty="0"/>
              <a:t> </a:t>
            </a:r>
            <a:r>
              <a:rPr lang="en-GB" dirty="0" err="1"/>
              <a:t>verder</a:t>
            </a:r>
            <a:r>
              <a:rPr lang="en-GB" dirty="0"/>
              <a:t> </a:t>
            </a:r>
            <a:r>
              <a:rPr lang="en-GB" dirty="0" err="1"/>
              <a:t>groeien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Participatie</a:t>
            </a:r>
            <a:r>
              <a:rPr lang="en-GB" dirty="0"/>
              <a:t> </a:t>
            </a:r>
            <a:r>
              <a:rPr lang="en-GB" dirty="0" err="1"/>
              <a:t>jongeren</a:t>
            </a:r>
            <a:r>
              <a:rPr lang="en-GB" dirty="0"/>
              <a:t> </a:t>
            </a:r>
            <a:r>
              <a:rPr lang="en-GB" dirty="0" err="1"/>
              <a:t>groeit</a:t>
            </a:r>
            <a:r>
              <a:rPr lang="en-GB" dirty="0"/>
              <a:t>, </a:t>
            </a:r>
            <a:r>
              <a:rPr lang="en-GB" dirty="0" err="1"/>
              <a:t>ondanks</a:t>
            </a:r>
            <a:r>
              <a:rPr lang="en-GB" dirty="0"/>
              <a:t> </a:t>
            </a:r>
            <a:r>
              <a:rPr lang="en-GB" dirty="0" err="1"/>
              <a:t>langere</a:t>
            </a:r>
            <a:r>
              <a:rPr lang="en-GB" dirty="0"/>
              <a:t> </a:t>
            </a:r>
            <a:r>
              <a:rPr lang="en-GB" dirty="0" err="1"/>
              <a:t>opleidingen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Participatie</a:t>
            </a:r>
            <a:r>
              <a:rPr lang="en-GB" dirty="0"/>
              <a:t> </a:t>
            </a:r>
            <a:r>
              <a:rPr lang="en-GB" dirty="0" err="1"/>
              <a:t>ouderen</a:t>
            </a:r>
            <a:r>
              <a:rPr lang="en-GB" dirty="0"/>
              <a:t> </a:t>
            </a:r>
            <a:r>
              <a:rPr lang="en-GB" dirty="0" err="1"/>
              <a:t>fors</a:t>
            </a:r>
            <a:r>
              <a:rPr lang="en-GB" dirty="0"/>
              <a:t> </a:t>
            </a:r>
            <a:r>
              <a:rPr lang="en-GB" dirty="0" err="1"/>
              <a:t>gegroeid</a:t>
            </a:r>
            <a:r>
              <a:rPr lang="en-GB" dirty="0"/>
              <a:t> </a:t>
            </a:r>
            <a:r>
              <a:rPr lang="en-GB" dirty="0" err="1"/>
              <a:t>sinds</a:t>
            </a:r>
            <a:r>
              <a:rPr lang="en-GB" dirty="0"/>
              <a:t> </a:t>
            </a:r>
            <a:r>
              <a:rPr lang="en-GB" dirty="0" err="1"/>
              <a:t>afschaffing</a:t>
            </a:r>
            <a:r>
              <a:rPr lang="en-GB" dirty="0"/>
              <a:t> VUT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daarna</a:t>
            </a:r>
            <a:r>
              <a:rPr lang="en-GB" dirty="0"/>
              <a:t> </a:t>
            </a:r>
            <a:r>
              <a:rPr lang="en-GB" dirty="0" err="1"/>
              <a:t>verhoging</a:t>
            </a:r>
            <a:r>
              <a:rPr lang="en-GB" dirty="0"/>
              <a:t> </a:t>
            </a:r>
            <a:r>
              <a:rPr lang="en-GB" dirty="0" err="1"/>
              <a:t>pensioenleeftijd</a:t>
            </a:r>
            <a:endParaRPr lang="en-GB" dirty="0"/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9" name="Picture Placeholder 8" descr="A picture containing screenshot, line, darkness, art&#10;&#10;Description automatically generated">
            <a:extLst>
              <a:ext uri="{FF2B5EF4-FFF2-40B4-BE49-F238E27FC236}">
                <a16:creationId xmlns:a16="http://schemas.microsoft.com/office/drawing/2014/main" id="{FF72E0E3-336A-472F-694D-81B28EB0B8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215" t="612" r="13274" b="61414"/>
          <a:stretch/>
        </p:blipFill>
        <p:spPr>
          <a:xfrm>
            <a:off x="4364294" y="1556793"/>
            <a:ext cx="6915488" cy="4464496"/>
          </a:xfrm>
        </p:spPr>
      </p:pic>
    </p:spTree>
    <p:extLst>
      <p:ext uri="{BB962C8B-B14F-4D97-AF65-F5344CB8AC3E}">
        <p14:creationId xmlns:p14="http://schemas.microsoft.com/office/powerpoint/2010/main" val="70536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En achtergronden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Participatie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migratie-achtergrond</a:t>
            </a:r>
            <a:r>
              <a:rPr lang="en-GB" dirty="0"/>
              <a:t> </a:t>
            </a:r>
            <a:r>
              <a:rPr lang="en-GB" dirty="0" err="1"/>
              <a:t>afhankelijk</a:t>
            </a:r>
            <a:r>
              <a:rPr lang="en-GB" dirty="0"/>
              <a:t> van </a:t>
            </a:r>
            <a:r>
              <a:rPr lang="en-GB" dirty="0" err="1"/>
              <a:t>conjunctuur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Recentelijk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stevige</a:t>
            </a:r>
            <a:r>
              <a:rPr lang="en-GB" dirty="0"/>
              <a:t> </a:t>
            </a:r>
            <a:r>
              <a:rPr lang="en-GB" dirty="0" err="1"/>
              <a:t>inhaalslag</a:t>
            </a:r>
            <a:r>
              <a:rPr lang="en-GB" dirty="0"/>
              <a:t>, </a:t>
            </a:r>
            <a:r>
              <a:rPr lang="en-GB" dirty="0" err="1"/>
              <a:t>ondanks</a:t>
            </a:r>
            <a:r>
              <a:rPr lang="en-GB" dirty="0"/>
              <a:t> corona</a:t>
            </a:r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6F1F4622-2450-EB15-6BFD-CBD1D2331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1" t="-185" r="2615" b="-1223"/>
          <a:stretch/>
        </p:blipFill>
        <p:spPr bwMode="gray">
          <a:xfrm>
            <a:off x="4364294" y="1548235"/>
            <a:ext cx="7275528" cy="46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9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En wat waarschijnlijk nog wel even zal duren…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Aandeel</a:t>
            </a:r>
            <a:r>
              <a:rPr lang="en-GB" dirty="0"/>
              <a:t> </a:t>
            </a:r>
            <a:r>
              <a:rPr lang="en-GB" dirty="0" err="1"/>
              <a:t>potentiële</a:t>
            </a:r>
            <a:r>
              <a:rPr lang="en-GB" dirty="0"/>
              <a:t> </a:t>
            </a:r>
            <a:r>
              <a:rPr lang="en-GB" dirty="0" err="1"/>
              <a:t>beroepsbevolking</a:t>
            </a:r>
            <a:r>
              <a:rPr lang="en-GB" dirty="0"/>
              <a:t> in de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GB" dirty="0" err="1"/>
              <a:t>bevolking</a:t>
            </a:r>
            <a:r>
              <a:rPr lang="en-GB" dirty="0"/>
              <a:t> </a:t>
            </a:r>
            <a:r>
              <a:rPr lang="en-GB" dirty="0" err="1"/>
              <a:t>blijft</a:t>
            </a:r>
            <a:r>
              <a:rPr lang="en-GB" dirty="0"/>
              <a:t> </a:t>
            </a:r>
            <a:r>
              <a:rPr lang="en-GB" dirty="0" err="1"/>
              <a:t>voorlopig</a:t>
            </a:r>
            <a:r>
              <a:rPr lang="en-GB" dirty="0"/>
              <a:t> </a:t>
            </a:r>
            <a:r>
              <a:rPr lang="en-GB" dirty="0" err="1"/>
              <a:t>dalen</a:t>
            </a:r>
            <a:endParaRPr lang="en-GB" dirty="0"/>
          </a:p>
          <a:p>
            <a:endParaRPr lang="en-GB" dirty="0"/>
          </a:p>
          <a:p>
            <a:r>
              <a:rPr lang="en-GB" dirty="0"/>
              <a:t>In 1990 was het </a:t>
            </a:r>
            <a:r>
              <a:rPr lang="en-GB" dirty="0" err="1"/>
              <a:t>aandeel</a:t>
            </a:r>
            <a:r>
              <a:rPr lang="en-GB" dirty="0"/>
              <a:t> 15-65-jarigen in de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GB" dirty="0" err="1"/>
              <a:t>bevolking</a:t>
            </a:r>
            <a:r>
              <a:rPr lang="en-GB" dirty="0"/>
              <a:t> 69 </a:t>
            </a:r>
            <a:r>
              <a:rPr lang="en-GB" dirty="0" err="1"/>
              <a:t>procent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Momenteel</a:t>
            </a:r>
            <a:r>
              <a:rPr lang="en-GB" dirty="0"/>
              <a:t> 64 </a:t>
            </a:r>
            <a:r>
              <a:rPr lang="en-GB" dirty="0" err="1"/>
              <a:t>procent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In 2040 minder dan 59 </a:t>
            </a:r>
            <a:r>
              <a:rPr lang="en-GB" dirty="0" err="1"/>
              <a:t>procent</a:t>
            </a:r>
            <a:endParaRPr lang="en-GB" dirty="0"/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227AC1CE-FE6E-128E-402E-87EDFCA1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" r="1983" b="-2020"/>
          <a:stretch/>
        </p:blipFill>
        <p:spPr bwMode="gray">
          <a:xfrm>
            <a:off x="4364294" y="1548235"/>
            <a:ext cx="7275528" cy="46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Maar nog steeds onbenut arbeidspotentieel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Onbenut</a:t>
            </a:r>
            <a:r>
              <a:rPr lang="en-GB" dirty="0"/>
              <a:t> </a:t>
            </a:r>
            <a:r>
              <a:rPr lang="en-GB" dirty="0" err="1"/>
              <a:t>potentieel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Parttimers</a:t>
            </a:r>
            <a:r>
              <a:rPr lang="en-GB" dirty="0"/>
              <a:t> die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uren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willen</a:t>
            </a:r>
            <a:r>
              <a:rPr lang="en-GB" dirty="0"/>
              <a:t> </a:t>
            </a:r>
            <a:r>
              <a:rPr lang="en-GB" dirty="0" err="1"/>
              <a:t>werken</a:t>
            </a:r>
            <a:endParaRPr lang="en-GB" dirty="0"/>
          </a:p>
          <a:p>
            <a:pPr lvl="1"/>
            <a:r>
              <a:rPr lang="en-GB" dirty="0" err="1"/>
              <a:t>Werklozen</a:t>
            </a:r>
            <a:r>
              <a:rPr lang="en-GB" dirty="0"/>
              <a:t> die </a:t>
            </a:r>
            <a:r>
              <a:rPr lang="en-GB" dirty="0" err="1"/>
              <a:t>zoeken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beschikbaar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werk</a:t>
            </a:r>
            <a:endParaRPr lang="en-GB" dirty="0"/>
          </a:p>
          <a:p>
            <a:pPr lvl="1"/>
            <a:r>
              <a:rPr lang="en-GB" dirty="0"/>
              <a:t>Semi-</a:t>
            </a:r>
            <a:r>
              <a:rPr lang="en-GB" dirty="0" err="1"/>
              <a:t>werklozen</a:t>
            </a:r>
            <a:r>
              <a:rPr lang="en-GB" dirty="0"/>
              <a:t> die </a:t>
            </a:r>
            <a:r>
              <a:rPr lang="en-GB" dirty="0" err="1"/>
              <a:t>óf</a:t>
            </a:r>
            <a:r>
              <a:rPr lang="en-GB" dirty="0"/>
              <a:t> </a:t>
            </a:r>
            <a:r>
              <a:rPr lang="en-GB" dirty="0" err="1"/>
              <a:t>zoeken</a:t>
            </a:r>
            <a:r>
              <a:rPr lang="en-GB" dirty="0"/>
              <a:t> </a:t>
            </a:r>
            <a:r>
              <a:rPr lang="en-GB" dirty="0" err="1"/>
              <a:t>óf</a:t>
            </a:r>
            <a:r>
              <a:rPr lang="en-GB" dirty="0"/>
              <a:t> </a:t>
            </a:r>
            <a:r>
              <a:rPr lang="en-GB" dirty="0" err="1"/>
              <a:t>beschikbaar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(maar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allebei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Landelijk</a:t>
            </a:r>
            <a:r>
              <a:rPr lang="en-GB" dirty="0"/>
              <a:t> </a:t>
            </a:r>
            <a:r>
              <a:rPr lang="en-GB" dirty="0" err="1"/>
              <a:t>ongeveer</a:t>
            </a:r>
            <a:r>
              <a:rPr lang="en-GB" dirty="0"/>
              <a:t> 1,1 </a:t>
            </a:r>
            <a:r>
              <a:rPr lang="en-GB" dirty="0" err="1"/>
              <a:t>miljoen</a:t>
            </a:r>
            <a:r>
              <a:rPr lang="en-GB" dirty="0"/>
              <a:t> </a:t>
            </a:r>
            <a:r>
              <a:rPr lang="en-GB" dirty="0" err="1"/>
              <a:t>personen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Exclusief</a:t>
            </a:r>
            <a:r>
              <a:rPr lang="en-GB" dirty="0"/>
              <a:t> </a:t>
            </a:r>
            <a:r>
              <a:rPr lang="en-GB" dirty="0" err="1"/>
              <a:t>studenten</a:t>
            </a:r>
            <a:r>
              <a:rPr lang="en-GB" dirty="0"/>
              <a:t> </a:t>
            </a:r>
            <a:r>
              <a:rPr lang="en-GB" dirty="0" err="1"/>
              <a:t>ongeveer</a:t>
            </a:r>
            <a:r>
              <a:rPr lang="en-GB" dirty="0"/>
              <a:t> 360 </a:t>
            </a:r>
            <a:r>
              <a:rPr lang="en-GB" dirty="0" err="1"/>
              <a:t>duizend</a:t>
            </a:r>
            <a:r>
              <a:rPr lang="en-GB" dirty="0"/>
              <a:t> </a:t>
            </a:r>
            <a:r>
              <a:rPr lang="en-GB" dirty="0" err="1"/>
              <a:t>fte</a:t>
            </a:r>
            <a:endParaRPr lang="en-GB" dirty="0"/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9" name="Picture Placeholder 8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26848DB-DACB-5D20-1121-C7177F0FE2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215" t="611" r="13274" b="61415"/>
          <a:stretch/>
        </p:blipFill>
        <p:spPr>
          <a:xfrm>
            <a:off x="4364294" y="1556792"/>
            <a:ext cx="6915488" cy="4464496"/>
          </a:xfrm>
        </p:spPr>
      </p:pic>
    </p:spTree>
    <p:extLst>
      <p:ext uri="{BB962C8B-B14F-4D97-AF65-F5344CB8AC3E}">
        <p14:creationId xmlns:p14="http://schemas.microsoft.com/office/powerpoint/2010/main" val="369805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Bij alle opleidingstypes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Onbenut</a:t>
            </a:r>
            <a:r>
              <a:rPr lang="en-GB" dirty="0"/>
              <a:t> </a:t>
            </a:r>
            <a:r>
              <a:rPr lang="en-GB" dirty="0" err="1"/>
              <a:t>arbeids-potentieel</a:t>
            </a:r>
            <a:r>
              <a:rPr lang="en-GB" dirty="0"/>
              <a:t> ≠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startkwalificatie</a:t>
            </a:r>
            <a:r>
              <a:rPr lang="en-GB" dirty="0"/>
              <a:t> in </a:t>
            </a:r>
            <a:r>
              <a:rPr lang="en-GB" dirty="0" err="1"/>
              <a:t>Bijstand</a:t>
            </a:r>
            <a:endParaRPr lang="en-GB" dirty="0"/>
          </a:p>
          <a:p>
            <a:endParaRPr lang="en-GB" dirty="0"/>
          </a:p>
          <a:p>
            <a:r>
              <a:rPr lang="en-GB" dirty="0"/>
              <a:t>Alle </a:t>
            </a:r>
            <a:r>
              <a:rPr lang="en-GB" dirty="0" err="1"/>
              <a:t>opleidingstypes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vertegenwoordigd</a:t>
            </a:r>
            <a:r>
              <a:rPr lang="en-GB" dirty="0"/>
              <a:t> in het </a:t>
            </a:r>
            <a:r>
              <a:rPr lang="en-GB" dirty="0" err="1"/>
              <a:t>onbenut</a:t>
            </a:r>
            <a:r>
              <a:rPr lang="en-GB" dirty="0"/>
              <a:t> </a:t>
            </a:r>
            <a:r>
              <a:rPr lang="en-GB" dirty="0" err="1"/>
              <a:t>potentieel</a:t>
            </a:r>
            <a:endParaRPr lang="en-GB" dirty="0"/>
          </a:p>
        </p:txBody>
      </p: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8963F864-0638-D909-903D-0D89BB0401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38" r="4376" b="-1636"/>
          <a:stretch/>
        </p:blipFill>
        <p:spPr>
          <a:xfrm>
            <a:off x="4367014" y="1628800"/>
            <a:ext cx="6915488" cy="4464496"/>
          </a:xfrm>
        </p:spPr>
      </p:pic>
    </p:spTree>
    <p:extLst>
      <p:ext uri="{BB962C8B-B14F-4D97-AF65-F5344CB8AC3E}">
        <p14:creationId xmlns:p14="http://schemas.microsoft.com/office/powerpoint/2010/main" val="3380132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 shot of a black screen&#10;&#10;Description automatically generated with low confidence">
            <a:extLst>
              <a:ext uri="{FF2B5EF4-FFF2-40B4-BE49-F238E27FC236}">
                <a16:creationId xmlns:a16="http://schemas.microsoft.com/office/drawing/2014/main" id="{355F6642-43EC-6214-0315-FEAEB08AA7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r="13236" b="60648"/>
          <a:stretch/>
        </p:blipFill>
        <p:spPr>
          <a:xfrm>
            <a:off x="4367014" y="1268761"/>
            <a:ext cx="4104456" cy="2736304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Uitdagingen voor de toekomst</a:t>
            </a:r>
          </a:p>
          <a:p>
            <a:pPr lvl="0"/>
            <a:r>
              <a:rPr lang="en-US" sz="1800" b="0" dirty="0" err="1"/>
              <a:t>Groei</a:t>
            </a:r>
            <a:r>
              <a:rPr lang="en-US" sz="1800" b="0" dirty="0"/>
              <a:t> van </a:t>
            </a:r>
            <a:r>
              <a:rPr lang="en-US" sz="1800" b="0" dirty="0" err="1"/>
              <a:t>arbeidsproductiviteit</a:t>
            </a:r>
            <a:endParaRPr lang="en-US" sz="1800" b="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600401" cy="4392613"/>
          </a:xfrm>
        </p:spPr>
        <p:txBody>
          <a:bodyPr/>
          <a:lstStyle/>
          <a:p>
            <a:r>
              <a:rPr lang="en-US" sz="2000" dirty="0" err="1"/>
              <a:t>Arbeidsproductiviteitsgroei</a:t>
            </a:r>
            <a:r>
              <a:rPr lang="en-US" sz="2000" dirty="0"/>
              <a:t>  </a:t>
            </a:r>
            <a:r>
              <a:rPr lang="en-US" sz="2000" dirty="0" err="1"/>
              <a:t>daalt</a:t>
            </a:r>
            <a:r>
              <a:rPr lang="en-US" sz="2000" dirty="0"/>
              <a:t> op LT in alle </a:t>
            </a:r>
            <a:r>
              <a:rPr lang="en-US" sz="2000" dirty="0" err="1"/>
              <a:t>regio’s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Daling</a:t>
            </a:r>
            <a:r>
              <a:rPr lang="en-US" sz="2000" dirty="0"/>
              <a:t> MRA </a:t>
            </a:r>
            <a:r>
              <a:rPr lang="en-US" sz="2000" dirty="0" err="1"/>
              <a:t>beperkter</a:t>
            </a:r>
            <a:r>
              <a:rPr lang="en-US" sz="2000" dirty="0"/>
              <a:t> dan NL</a:t>
            </a:r>
          </a:p>
          <a:p>
            <a:endParaRPr lang="en-US" sz="2000" dirty="0"/>
          </a:p>
          <a:p>
            <a:r>
              <a:rPr lang="en-US" sz="2000" dirty="0"/>
              <a:t>In 2020-2021 Corona-effect – success </a:t>
            </a:r>
            <a:r>
              <a:rPr lang="en-US" sz="2000" dirty="0" err="1"/>
              <a:t>steunpaketten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Kandidaat-oorzaken</a:t>
            </a:r>
            <a:r>
              <a:rPr lang="en-US" sz="2000" dirty="0"/>
              <a:t> </a:t>
            </a:r>
          </a:p>
          <a:p>
            <a:pPr lvl="1"/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scholing</a:t>
            </a:r>
            <a:endParaRPr lang="en-US" dirty="0"/>
          </a:p>
          <a:p>
            <a:pPr lvl="1"/>
            <a:r>
              <a:rPr lang="en-US" dirty="0" err="1"/>
              <a:t>Gebrek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creatieve</a:t>
            </a:r>
            <a:r>
              <a:rPr lang="en-US" dirty="0"/>
              <a:t> </a:t>
            </a:r>
            <a:r>
              <a:rPr lang="en-US" dirty="0" err="1"/>
              <a:t>destructie</a:t>
            </a:r>
            <a:endParaRPr lang="en-US" dirty="0"/>
          </a:p>
          <a:p>
            <a:pPr lvl="1"/>
            <a:r>
              <a:rPr lang="en-US" dirty="0"/>
              <a:t>Lage </a:t>
            </a:r>
            <a:r>
              <a:rPr lang="en-US" dirty="0" err="1"/>
              <a:t>rente</a:t>
            </a:r>
            <a:endParaRPr lang="en-US" dirty="0"/>
          </a:p>
          <a:p>
            <a:pPr lvl="1"/>
            <a:r>
              <a:rPr lang="en-US" dirty="0" err="1"/>
              <a:t>Vergrijzing</a:t>
            </a:r>
            <a:endParaRPr lang="en-US" dirty="0"/>
          </a:p>
          <a:p>
            <a:pPr lvl="1"/>
            <a:r>
              <a:rPr lang="en-US" dirty="0" err="1"/>
              <a:t>Diensten</a:t>
            </a:r>
            <a:endParaRPr lang="en-US" dirty="0"/>
          </a:p>
          <a:p>
            <a:pPr marL="0" indent="0">
              <a:buNone/>
            </a:pPr>
            <a:endParaRPr lang="en-NL" dirty="0"/>
          </a:p>
        </p:txBody>
      </p:sp>
      <p:pic>
        <p:nvPicPr>
          <p:cNvPr id="19" name="Picture Placeholder 18" descr="A screen shot of a black screen&#10;&#10;Description automatically generated with low confidence">
            <a:extLst>
              <a:ext uri="{FF2B5EF4-FFF2-40B4-BE49-F238E27FC236}">
                <a16:creationId xmlns:a16="http://schemas.microsoft.com/office/drawing/2014/main" id="{BA416866-536E-5892-B51D-CFC8074779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2331" t="370" r="12807" b="61499"/>
          <a:stretch/>
        </p:blipFill>
        <p:spPr>
          <a:xfrm>
            <a:off x="7751390" y="3933056"/>
            <a:ext cx="4176464" cy="2664295"/>
          </a:xfrm>
        </p:spPr>
      </p:pic>
    </p:spTree>
    <p:extLst>
      <p:ext uri="{BB962C8B-B14F-4D97-AF65-F5344CB8AC3E}">
        <p14:creationId xmlns:p14="http://schemas.microsoft.com/office/powerpoint/2010/main" val="380573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0B0380A-024F-E347-8F9A-749FDF56BA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8902" y="1484784"/>
            <a:ext cx="7560840" cy="5373216"/>
          </a:xfrm>
        </p:spPr>
        <p:txBody>
          <a:bodyPr/>
          <a:lstStyle/>
          <a:p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Verkenningen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zoektocht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brede </a:t>
            </a:r>
            <a:r>
              <a:rPr lang="en-US" dirty="0" err="1"/>
              <a:t>welvaart</a:t>
            </a:r>
            <a:endParaRPr lang="en-US" dirty="0"/>
          </a:p>
          <a:p>
            <a:pPr lvl="1"/>
            <a:r>
              <a:rPr lang="nl-NL" dirty="0"/>
              <a:t>Onzekere tijden</a:t>
            </a:r>
          </a:p>
          <a:p>
            <a:pPr lvl="1"/>
            <a:r>
              <a:rPr lang="nl-NL" dirty="0"/>
              <a:t>Grote uitdagingen</a:t>
            </a:r>
          </a:p>
          <a:p>
            <a:pPr lvl="1"/>
            <a:r>
              <a:rPr lang="nl-NL" dirty="0"/>
              <a:t>Brede welvaart als denk- en doekader </a:t>
            </a:r>
          </a:p>
          <a:p>
            <a:endParaRPr lang="nl-NL" dirty="0"/>
          </a:p>
          <a:p>
            <a:r>
              <a:rPr lang="en-US" dirty="0" err="1"/>
              <a:t>Onderzoeksconsortium</a:t>
            </a:r>
            <a:endParaRPr lang="en-US" dirty="0"/>
          </a:p>
          <a:p>
            <a:pPr lvl="1"/>
            <a:r>
              <a:rPr lang="nl-NL" dirty="0"/>
              <a:t>SEO Economisch Onderzoek, TNO, en Vrije Universiteit Amsterdam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opdracht</a:t>
            </a:r>
            <a:r>
              <a:rPr lang="en-US" dirty="0"/>
              <a:t> van Platform </a:t>
            </a:r>
            <a:r>
              <a:rPr lang="en-US" dirty="0" err="1"/>
              <a:t>Economie</a:t>
            </a:r>
            <a:r>
              <a:rPr lang="en-US" dirty="0"/>
              <a:t> van de MRA</a:t>
            </a:r>
          </a:p>
          <a:p>
            <a:endParaRPr lang="nl-NL" dirty="0"/>
          </a:p>
          <a:p>
            <a:r>
              <a:rPr lang="nl-NL" dirty="0"/>
              <a:t>In kaart brengen en duiden van</a:t>
            </a:r>
          </a:p>
          <a:p>
            <a:pPr lvl="1"/>
            <a:r>
              <a:rPr lang="nl-NL" dirty="0"/>
              <a:t>Stand van de economie </a:t>
            </a:r>
          </a:p>
          <a:p>
            <a:pPr lvl="1"/>
            <a:r>
              <a:rPr lang="nl-NL" dirty="0"/>
              <a:t>Korte termijn prognoses</a:t>
            </a:r>
          </a:p>
          <a:p>
            <a:pPr lvl="1"/>
            <a:r>
              <a:rPr lang="nl-NL" dirty="0"/>
              <a:t>Lange termijn trends</a:t>
            </a:r>
          </a:p>
          <a:p>
            <a:endParaRPr lang="nl-NL" dirty="0"/>
          </a:p>
          <a:p>
            <a:r>
              <a:rPr lang="nl-NL" dirty="0"/>
              <a:t>Basis voor ‘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’ beleid</a:t>
            </a:r>
            <a:endParaRPr lang="nl-NL" sz="21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16C12-4727-FB44-A48E-C6A4A0A3B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600" dirty="0"/>
              <a:t>De EVMRA 2023</a:t>
            </a:r>
          </a:p>
        </p:txBody>
      </p:sp>
    </p:spTree>
    <p:extLst>
      <p:ext uri="{BB962C8B-B14F-4D97-AF65-F5344CB8AC3E}">
        <p14:creationId xmlns:p14="http://schemas.microsoft.com/office/powerpoint/2010/main" val="21226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Impact MRA tot nu toe beperkt 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672409" cy="4392613"/>
          </a:xfrm>
        </p:spPr>
        <p:txBody>
          <a:bodyPr/>
          <a:lstStyle/>
          <a:p>
            <a:r>
              <a:rPr lang="en-GB" sz="2000" dirty="0"/>
              <a:t>MRA </a:t>
            </a:r>
            <a:r>
              <a:rPr lang="en-GB" sz="2000" dirty="0" err="1"/>
              <a:t>gespecialiseerd</a:t>
            </a:r>
            <a:r>
              <a:rPr lang="en-GB" sz="2000" dirty="0"/>
              <a:t> in </a:t>
            </a:r>
            <a:r>
              <a:rPr lang="en-GB" sz="2000" dirty="0" err="1"/>
              <a:t>sectoren</a:t>
            </a:r>
            <a:r>
              <a:rPr lang="en-GB" sz="2000" dirty="0"/>
              <a:t> met </a:t>
            </a:r>
            <a:r>
              <a:rPr lang="en-GB" sz="2000" dirty="0" err="1"/>
              <a:t>relatief</a:t>
            </a:r>
            <a:r>
              <a:rPr lang="en-GB" sz="2000" dirty="0"/>
              <a:t> </a:t>
            </a:r>
            <a:r>
              <a:rPr lang="en-GB" sz="2000" dirty="0" err="1"/>
              <a:t>grote</a:t>
            </a:r>
            <a:r>
              <a:rPr lang="en-GB" sz="2000" dirty="0"/>
              <a:t> </a:t>
            </a:r>
            <a:r>
              <a:rPr lang="en-GB" sz="2000" dirty="0" err="1"/>
              <a:t>groei</a:t>
            </a:r>
            <a:r>
              <a:rPr lang="en-GB" sz="2000" dirty="0"/>
              <a:t> </a:t>
            </a:r>
            <a:r>
              <a:rPr lang="en-GB" sz="2000" dirty="0" err="1"/>
              <a:t>arbeidsdproductiviteit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Daardoor</a:t>
            </a:r>
            <a:r>
              <a:rPr lang="en-GB" sz="2000" dirty="0"/>
              <a:t> </a:t>
            </a:r>
            <a:r>
              <a:rPr lang="en-GB" sz="2000" dirty="0" err="1"/>
              <a:t>hogere</a:t>
            </a:r>
            <a:r>
              <a:rPr lang="en-GB" sz="2000" dirty="0"/>
              <a:t> </a:t>
            </a:r>
            <a:r>
              <a:rPr lang="en-GB" sz="2000" dirty="0" err="1"/>
              <a:t>gemiddelde</a:t>
            </a:r>
            <a:r>
              <a:rPr lang="en-GB" sz="2000" dirty="0"/>
              <a:t> </a:t>
            </a:r>
            <a:r>
              <a:rPr lang="en-GB" sz="2000" dirty="0" err="1"/>
              <a:t>groei</a:t>
            </a:r>
            <a:r>
              <a:rPr lang="en-GB" sz="2000" dirty="0"/>
              <a:t> dan </a:t>
            </a:r>
            <a:r>
              <a:rPr lang="en-GB" sz="2000" dirty="0" err="1"/>
              <a:t>landelijk</a:t>
            </a:r>
            <a:endParaRPr lang="en-GB" sz="2000" dirty="0"/>
          </a:p>
          <a:p>
            <a:endParaRPr lang="en-US" sz="2000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57FC812B-FB75-5A51-3291-561E66F18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7" b="54"/>
          <a:stretch/>
        </p:blipFill>
        <p:spPr bwMode="gray">
          <a:xfrm>
            <a:off x="4295006" y="1340768"/>
            <a:ext cx="6411432" cy="50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2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Maar trends zijn duidelijk: Meer mensen maar</a:t>
            </a:r>
          </a:p>
          <a:p>
            <a:r>
              <a:rPr lang="nl-NL" dirty="0"/>
              <a:t>dalende productiviteitsgroei</a:t>
            </a:r>
            <a:endParaRPr lang="en-GB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672409" cy="4392613"/>
          </a:xfrm>
        </p:spPr>
        <p:txBody>
          <a:bodyPr/>
          <a:lstStyle/>
          <a:p>
            <a:r>
              <a:rPr lang="en-GB" sz="2000" dirty="0" err="1"/>
              <a:t>Prijseffect</a:t>
            </a:r>
            <a:r>
              <a:rPr lang="en-GB" sz="2000" dirty="0"/>
              <a:t>: door </a:t>
            </a:r>
            <a:r>
              <a:rPr lang="en-GB" sz="2000" dirty="0" err="1"/>
              <a:t>hogere</a:t>
            </a:r>
            <a:r>
              <a:rPr lang="en-GB" sz="2000" dirty="0"/>
              <a:t> </a:t>
            </a:r>
            <a:r>
              <a:rPr lang="en-GB" sz="2000" dirty="0" err="1"/>
              <a:t>arbeidsparticipatie</a:t>
            </a:r>
            <a:r>
              <a:rPr lang="en-GB" sz="2000" dirty="0"/>
              <a:t> </a:t>
            </a:r>
            <a:r>
              <a:rPr lang="en-GB" sz="2000" dirty="0" err="1"/>
              <a:t>lagere</a:t>
            </a:r>
            <a:r>
              <a:rPr lang="en-GB" sz="2000" dirty="0"/>
              <a:t> </a:t>
            </a:r>
            <a:r>
              <a:rPr lang="en-GB" sz="2000" dirty="0" err="1"/>
              <a:t>loongroei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minder </a:t>
            </a:r>
            <a:r>
              <a:rPr lang="en-GB" sz="2000" dirty="0" err="1"/>
              <a:t>investeringen</a:t>
            </a:r>
            <a:r>
              <a:rPr lang="en-GB" sz="2000" dirty="0"/>
              <a:t> in </a:t>
            </a:r>
            <a:r>
              <a:rPr lang="en-GB" sz="2000" dirty="0" err="1"/>
              <a:t>kapitaal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Selectie</a:t>
            </a:r>
            <a:r>
              <a:rPr lang="en-GB" sz="2000" dirty="0"/>
              <a:t>: door </a:t>
            </a:r>
            <a:r>
              <a:rPr lang="en-GB" sz="2000" dirty="0" err="1"/>
              <a:t>hogere</a:t>
            </a:r>
            <a:r>
              <a:rPr lang="en-GB" sz="2000" dirty="0"/>
              <a:t> </a:t>
            </a:r>
            <a:r>
              <a:rPr lang="en-GB" sz="2000" dirty="0" err="1"/>
              <a:t>arbeidsparticipatie</a:t>
            </a:r>
            <a:r>
              <a:rPr lang="en-GB" sz="2000" dirty="0"/>
              <a:t> </a:t>
            </a:r>
            <a:r>
              <a:rPr lang="en-GB" sz="2000" dirty="0" err="1"/>
              <a:t>meer</a:t>
            </a:r>
            <a:r>
              <a:rPr lang="en-GB" sz="2000" dirty="0"/>
              <a:t> </a:t>
            </a:r>
            <a:r>
              <a:rPr lang="en-GB" sz="2000" dirty="0" err="1"/>
              <a:t>mensen</a:t>
            </a:r>
            <a:r>
              <a:rPr lang="en-GB" sz="2000" dirty="0"/>
              <a:t> </a:t>
            </a:r>
            <a:r>
              <a:rPr lang="en-GB" sz="2000" dirty="0" err="1"/>
              <a:t>aan</a:t>
            </a:r>
            <a:r>
              <a:rPr lang="en-GB" sz="2000" dirty="0"/>
              <a:t> het </a:t>
            </a:r>
            <a:r>
              <a:rPr lang="en-GB" sz="2000" dirty="0" err="1"/>
              <a:t>werk</a:t>
            </a:r>
            <a:r>
              <a:rPr lang="en-GB" sz="2000" dirty="0"/>
              <a:t> met </a:t>
            </a:r>
            <a:r>
              <a:rPr lang="en-GB" sz="2000" dirty="0" err="1"/>
              <a:t>lagere</a:t>
            </a:r>
            <a:r>
              <a:rPr lang="en-GB" sz="2000" dirty="0"/>
              <a:t> </a:t>
            </a:r>
            <a:r>
              <a:rPr lang="en-GB" sz="2000" dirty="0" err="1"/>
              <a:t>productiviteit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Uitdaging</a:t>
            </a:r>
            <a:r>
              <a:rPr lang="en-GB" sz="2000" dirty="0"/>
              <a:t>: hoe </a:t>
            </a:r>
            <a:r>
              <a:rPr lang="en-GB" sz="2000" dirty="0" err="1"/>
              <a:t>krijgen</a:t>
            </a:r>
            <a:r>
              <a:rPr lang="en-GB" sz="2000" dirty="0"/>
              <a:t> we </a:t>
            </a:r>
            <a:r>
              <a:rPr lang="en-GB" sz="2000" dirty="0" err="1"/>
              <a:t>hogere</a:t>
            </a:r>
            <a:r>
              <a:rPr lang="en-GB" sz="2000" dirty="0"/>
              <a:t> </a:t>
            </a:r>
            <a:r>
              <a:rPr lang="en-GB" sz="2000" dirty="0" err="1"/>
              <a:t>arbeidsproductiviteit</a:t>
            </a:r>
            <a:r>
              <a:rPr lang="en-GB" sz="2000" dirty="0"/>
              <a:t> </a:t>
            </a:r>
            <a:r>
              <a:rPr lang="en-GB" sz="2000" dirty="0" err="1"/>
              <a:t>bij</a:t>
            </a:r>
            <a:r>
              <a:rPr lang="en-GB" sz="2000" dirty="0"/>
              <a:t> </a:t>
            </a:r>
            <a:r>
              <a:rPr lang="en-GB" sz="2000" dirty="0" err="1"/>
              <a:t>voldoende</a:t>
            </a:r>
            <a:r>
              <a:rPr lang="en-GB" sz="2000" dirty="0"/>
              <a:t> </a:t>
            </a:r>
            <a:r>
              <a:rPr lang="en-GB" sz="2000" dirty="0" err="1"/>
              <a:t>participatie</a:t>
            </a:r>
            <a:r>
              <a:rPr lang="en-GB" sz="2000" dirty="0"/>
              <a:t>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ECCCBBEC-409B-E261-B86F-3CE0DB4070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24" r="2024"/>
          <a:stretch/>
        </p:blipFill>
        <p:spPr>
          <a:xfrm>
            <a:off x="4364294" y="1556792"/>
            <a:ext cx="6915488" cy="4464496"/>
          </a:xfrm>
        </p:spPr>
      </p:pic>
    </p:spTree>
    <p:extLst>
      <p:ext uri="{BB962C8B-B14F-4D97-AF65-F5344CB8AC3E}">
        <p14:creationId xmlns:p14="http://schemas.microsoft.com/office/powerpoint/2010/main" val="7352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Uitdagingen voor de toekomst</a:t>
            </a:r>
          </a:p>
          <a:p>
            <a:pPr lvl="0"/>
            <a:r>
              <a:rPr lang="en-US" sz="1800" b="0" dirty="0" err="1"/>
              <a:t>Energie</a:t>
            </a:r>
            <a:r>
              <a:rPr lang="en-US" sz="1800" b="0" dirty="0"/>
              <a:t>- </a:t>
            </a:r>
            <a:r>
              <a:rPr lang="en-US" sz="1800" b="0" dirty="0" err="1"/>
              <a:t>en</a:t>
            </a:r>
            <a:r>
              <a:rPr lang="en-US" sz="1800" b="0" dirty="0"/>
              <a:t> </a:t>
            </a:r>
            <a:r>
              <a:rPr lang="en-US" sz="1800" b="0" dirty="0" err="1"/>
              <a:t>klimaattransitie</a:t>
            </a:r>
            <a:endParaRPr lang="en-US" sz="1800" b="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411621" cy="4392613"/>
          </a:xfrm>
        </p:spPr>
        <p:txBody>
          <a:bodyPr/>
          <a:lstStyle/>
          <a:p>
            <a:r>
              <a:rPr lang="en-US" sz="2000" dirty="0" err="1"/>
              <a:t>Finaal</a:t>
            </a:r>
            <a:r>
              <a:rPr lang="en-US" sz="2000" dirty="0"/>
              <a:t> </a:t>
            </a:r>
            <a:r>
              <a:rPr lang="en-US" sz="2000" dirty="0" err="1"/>
              <a:t>energieverbruik</a:t>
            </a:r>
            <a:r>
              <a:rPr lang="en-US" sz="2000" dirty="0"/>
              <a:t> </a:t>
            </a:r>
            <a:r>
              <a:rPr lang="en-US" sz="2000" dirty="0" err="1"/>
              <a:t>daalt</a:t>
            </a:r>
            <a:r>
              <a:rPr lang="en-US" sz="2000" dirty="0"/>
              <a:t> in </a:t>
            </a:r>
            <a:r>
              <a:rPr lang="en-US" sz="2000" dirty="0" err="1"/>
              <a:t>verschillende</a:t>
            </a:r>
            <a:r>
              <a:rPr lang="en-US" sz="2000" dirty="0"/>
              <a:t> </a:t>
            </a:r>
            <a:r>
              <a:rPr lang="en-US" sz="2000" dirty="0" err="1"/>
              <a:t>sectoren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Overgang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duurzame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op gang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Maar </a:t>
            </a:r>
            <a:r>
              <a:rPr lang="en-US" sz="2000" dirty="0" err="1"/>
              <a:t>electrificatie</a:t>
            </a:r>
            <a:r>
              <a:rPr lang="en-US" sz="2000" dirty="0"/>
              <a:t> complex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Snelheid</a:t>
            </a:r>
            <a:r>
              <a:rPr lang="en-US" sz="2000" dirty="0"/>
              <a:t> </a:t>
            </a:r>
            <a:r>
              <a:rPr lang="en-US" sz="2000" dirty="0" err="1"/>
              <a:t>onvoldoende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afspraken</a:t>
            </a:r>
            <a:r>
              <a:rPr lang="en-US" sz="2000" dirty="0"/>
              <a:t> “</a:t>
            </a:r>
            <a:r>
              <a:rPr lang="en-US" sz="2000" dirty="0" err="1"/>
              <a:t>Parijs</a:t>
            </a:r>
            <a:r>
              <a:rPr lang="en-US" sz="2000" dirty="0"/>
              <a:t>”</a:t>
            </a:r>
          </a:p>
          <a:p>
            <a:endParaRPr lang="en-US" sz="2000" dirty="0"/>
          </a:p>
          <a:p>
            <a:r>
              <a:rPr lang="en-US" sz="2000" dirty="0" err="1"/>
              <a:t>En</a:t>
            </a:r>
            <a:r>
              <a:rPr lang="en-US" sz="2000" dirty="0"/>
              <a:t> water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biodiversiteit</a:t>
            </a:r>
            <a:r>
              <a:rPr lang="en-US" sz="2000" dirty="0"/>
              <a:t> </a:t>
            </a:r>
            <a:r>
              <a:rPr lang="en-US" sz="2000" dirty="0" err="1"/>
              <a:t>staan</a:t>
            </a:r>
            <a:r>
              <a:rPr lang="en-US" sz="2000" dirty="0"/>
              <a:t> </a:t>
            </a:r>
            <a:r>
              <a:rPr lang="en-US" sz="2000" dirty="0" err="1"/>
              <a:t>ook</a:t>
            </a:r>
            <a:r>
              <a:rPr lang="en-US" sz="2000" dirty="0"/>
              <a:t> op agenda…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E2EF870-AB83-FD97-B262-CDDF6349C2D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80" r="2080"/>
          <a:stretch/>
        </p:blipFill>
        <p:spPr>
          <a:xfrm>
            <a:off x="4364294" y="1340768"/>
            <a:ext cx="6411432" cy="5184576"/>
          </a:xfrm>
        </p:spPr>
      </p:pic>
    </p:spTree>
    <p:extLst>
      <p:ext uri="{BB962C8B-B14F-4D97-AF65-F5344CB8AC3E}">
        <p14:creationId xmlns:p14="http://schemas.microsoft.com/office/powerpoint/2010/main" val="3025397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Uitdagingen voor de toekomst</a:t>
            </a:r>
          </a:p>
          <a:p>
            <a:pPr lvl="0"/>
            <a:r>
              <a:rPr lang="en-US" sz="1800" b="0" dirty="0" err="1"/>
              <a:t>Woningmarkt</a:t>
            </a:r>
            <a:endParaRPr lang="en-US" sz="1800" b="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411621" cy="4392613"/>
          </a:xfrm>
        </p:spPr>
        <p:txBody>
          <a:bodyPr/>
          <a:lstStyle/>
          <a:p>
            <a:r>
              <a:rPr lang="en-US" sz="2000" dirty="0" err="1"/>
              <a:t>Woningvoorraad</a:t>
            </a:r>
            <a:r>
              <a:rPr lang="en-US" sz="2000" dirty="0"/>
              <a:t> per </a:t>
            </a:r>
            <a:r>
              <a:rPr lang="en-US" sz="2000" dirty="0" err="1"/>
              <a:t>inwoner</a:t>
            </a:r>
            <a:r>
              <a:rPr lang="en-US" sz="2000" dirty="0"/>
              <a:t> </a:t>
            </a:r>
            <a:r>
              <a:rPr lang="en-US" sz="2000" dirty="0" err="1"/>
              <a:t>stijgt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Met name </a:t>
            </a:r>
            <a:r>
              <a:rPr lang="en-US" sz="2000" dirty="0" err="1"/>
              <a:t>vrijesectorhuur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Belang</a:t>
            </a:r>
            <a:r>
              <a:rPr lang="en-US" sz="2000" dirty="0"/>
              <a:t> van </a:t>
            </a:r>
            <a:r>
              <a:rPr lang="en-US" sz="2000" dirty="0" err="1"/>
              <a:t>doorstroming</a:t>
            </a:r>
            <a:r>
              <a:rPr lang="en-US" sz="2000" dirty="0"/>
              <a:t>…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…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bouwen</a:t>
            </a:r>
            <a:r>
              <a:rPr lang="en-US" sz="2000" dirty="0"/>
              <a:t> op de </a:t>
            </a:r>
            <a:r>
              <a:rPr lang="en-US" sz="2000" dirty="0" err="1"/>
              <a:t>meest</a:t>
            </a:r>
            <a:r>
              <a:rPr lang="en-US" sz="2000" dirty="0"/>
              <a:t> </a:t>
            </a:r>
            <a:r>
              <a:rPr lang="en-US" sz="2000" dirty="0" err="1"/>
              <a:t>aantrekkelijke</a:t>
            </a:r>
            <a:r>
              <a:rPr lang="en-US" sz="2000" dirty="0"/>
              <a:t> </a:t>
            </a:r>
            <a:r>
              <a:rPr lang="en-US" sz="2000" dirty="0" err="1"/>
              <a:t>plekken</a:t>
            </a:r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US" sz="2000" dirty="0"/>
              <a:t>… met </a:t>
            </a:r>
            <a:r>
              <a:rPr lang="en-US" sz="2000" dirty="0" err="1"/>
              <a:t>oog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demografie</a:t>
            </a:r>
            <a:endParaRPr lang="en-US" sz="2000" dirty="0"/>
          </a:p>
        </p:txBody>
      </p:sp>
      <p:pic>
        <p:nvPicPr>
          <p:cNvPr id="13" name="Picture 1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BD5188-FF2A-89EB-AF21-A2BC959AB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8" t="488" r="12910" b="42694"/>
          <a:stretch/>
        </p:blipFill>
        <p:spPr>
          <a:xfrm>
            <a:off x="8176663" y="2924944"/>
            <a:ext cx="3744416" cy="3600400"/>
          </a:xfrm>
          <a:prstGeom prst="rect">
            <a:avLst/>
          </a:prstGeom>
        </p:spPr>
      </p:pic>
      <p:pic>
        <p:nvPicPr>
          <p:cNvPr id="28" name="Picture 27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F54391B1-9E4E-A9E1-2BC9-F697B7058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8" t="1" r="12821" b="45606"/>
          <a:stretch/>
        </p:blipFill>
        <p:spPr>
          <a:xfrm>
            <a:off x="4487018" y="1556792"/>
            <a:ext cx="3746189" cy="34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4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Uitdagingen voor de toekomst</a:t>
            </a:r>
          </a:p>
          <a:p>
            <a:pPr lvl="0"/>
            <a:r>
              <a:rPr lang="en-US" sz="1800" b="0" dirty="0" err="1"/>
              <a:t>Samenhang</a:t>
            </a:r>
            <a:r>
              <a:rPr lang="en-US" sz="1800" b="0" dirty="0"/>
              <a:t> in de </a:t>
            </a:r>
            <a:r>
              <a:rPr lang="en-US" sz="1800" b="0" dirty="0" err="1"/>
              <a:t>regio</a:t>
            </a:r>
            <a:endParaRPr lang="en-US" sz="1800" b="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DC8FC9-1FEE-EFB1-C965-C960597E2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628800"/>
            <a:ext cx="3600401" cy="4392613"/>
          </a:xfrm>
        </p:spPr>
        <p:txBody>
          <a:bodyPr/>
          <a:lstStyle/>
          <a:p>
            <a:r>
              <a:rPr lang="en-US" sz="2000" dirty="0" err="1"/>
              <a:t>Samenhang</a:t>
            </a:r>
            <a:r>
              <a:rPr lang="en-US" sz="2000" dirty="0"/>
              <a:t> in de </a:t>
            </a:r>
            <a:r>
              <a:rPr lang="en-US" sz="2000" dirty="0" err="1"/>
              <a:t>regio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Maar </a:t>
            </a:r>
            <a:r>
              <a:rPr lang="en-US" sz="2000" dirty="0" err="1"/>
              <a:t>onbalans</a:t>
            </a:r>
            <a:r>
              <a:rPr lang="en-US" sz="2000" dirty="0"/>
              <a:t> </a:t>
            </a:r>
            <a:r>
              <a:rPr lang="en-US" sz="2000" dirty="0" err="1"/>
              <a:t>wonen</a:t>
            </a:r>
            <a:r>
              <a:rPr lang="en-US" sz="2000" dirty="0"/>
              <a:t> / </a:t>
            </a:r>
            <a:r>
              <a:rPr lang="en-US" sz="2000" dirty="0" err="1"/>
              <a:t>werken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Verschillende</a:t>
            </a:r>
            <a:r>
              <a:rPr lang="en-US" sz="2000" dirty="0"/>
              <a:t> </a:t>
            </a:r>
            <a:r>
              <a:rPr lang="en-US" sz="2000" dirty="0" err="1"/>
              <a:t>groeisnelheden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Werkloosheid</a:t>
            </a:r>
            <a:r>
              <a:rPr lang="en-US" sz="2000" dirty="0"/>
              <a:t> </a:t>
            </a:r>
            <a:r>
              <a:rPr lang="en-US" sz="2000" dirty="0" err="1"/>
              <a:t>overal</a:t>
            </a:r>
            <a:r>
              <a:rPr lang="en-US" sz="2000" dirty="0"/>
              <a:t> </a:t>
            </a:r>
            <a:r>
              <a:rPr lang="en-US" sz="2000" dirty="0" err="1"/>
              <a:t>laag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Samenwerking</a:t>
            </a:r>
            <a:r>
              <a:rPr lang="en-US" sz="2000" dirty="0"/>
              <a:t> </a:t>
            </a:r>
            <a:r>
              <a:rPr lang="en-US" sz="2000" dirty="0" err="1"/>
              <a:t>cruciaal</a:t>
            </a:r>
            <a:r>
              <a:rPr lang="en-US" sz="2000" dirty="0"/>
              <a:t>, </a:t>
            </a:r>
            <a:r>
              <a:rPr lang="en-US" sz="2000" dirty="0" err="1"/>
              <a:t>ook</a:t>
            </a:r>
            <a:r>
              <a:rPr lang="en-US" sz="2000" dirty="0"/>
              <a:t> in </a:t>
            </a:r>
            <a:r>
              <a:rPr lang="en-US" sz="2000" dirty="0" err="1"/>
              <a:t>licht</a:t>
            </a:r>
            <a:r>
              <a:rPr lang="en-US" sz="2000" dirty="0"/>
              <a:t> van </a:t>
            </a:r>
            <a:r>
              <a:rPr lang="en-US" sz="2000" dirty="0" err="1"/>
              <a:t>grote</a:t>
            </a:r>
            <a:r>
              <a:rPr lang="en-US" sz="2000" dirty="0"/>
              <a:t> </a:t>
            </a:r>
            <a:r>
              <a:rPr lang="en-US" sz="2000" dirty="0" err="1"/>
              <a:t>uitdagingen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Belangrijk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agenda’s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toekomst</a:t>
            </a:r>
            <a:endParaRPr lang="en-US" sz="2000" dirty="0"/>
          </a:p>
        </p:txBody>
      </p:sp>
      <p:pic>
        <p:nvPicPr>
          <p:cNvPr id="9" name="Picture Placeholder 8" descr="A picture containing carmine, map, text&#10;&#10;Description automatically generated">
            <a:extLst>
              <a:ext uri="{FF2B5EF4-FFF2-40B4-BE49-F238E27FC236}">
                <a16:creationId xmlns:a16="http://schemas.microsoft.com/office/drawing/2014/main" id="{61180370-CE90-3C60-09EA-81A4E860D9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661" t="1354" r="1719" b="2428"/>
          <a:stretch/>
        </p:blipFill>
        <p:spPr>
          <a:xfrm>
            <a:off x="4364294" y="1412776"/>
            <a:ext cx="6699464" cy="5112568"/>
          </a:xfrm>
        </p:spPr>
      </p:pic>
    </p:spTree>
    <p:extLst>
      <p:ext uri="{BB962C8B-B14F-4D97-AF65-F5344CB8AC3E}">
        <p14:creationId xmlns:p14="http://schemas.microsoft.com/office/powerpoint/2010/main" val="232513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0B0380A-024F-E347-8F9A-749FDF56BA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8902" y="1809104"/>
            <a:ext cx="8640960" cy="4087469"/>
          </a:xfrm>
        </p:spPr>
        <p:txBody>
          <a:bodyPr/>
          <a:lstStyle/>
          <a:p>
            <a:r>
              <a:rPr lang="en-US" dirty="0"/>
              <a:t>Regio </a:t>
            </a:r>
            <a:r>
              <a:rPr lang="en-US" dirty="0" err="1"/>
              <a:t>krachtig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weerbaar</a:t>
            </a:r>
            <a:r>
              <a:rPr lang="en-US" dirty="0"/>
              <a:t>, maar </a:t>
            </a:r>
            <a:r>
              <a:rPr lang="en-US" dirty="0" err="1"/>
              <a:t>blijvende</a:t>
            </a:r>
            <a:r>
              <a:rPr lang="en-US" dirty="0"/>
              <a:t> </a:t>
            </a:r>
            <a:r>
              <a:rPr lang="en-US" dirty="0" err="1"/>
              <a:t>neerwaartse</a:t>
            </a:r>
            <a:r>
              <a:rPr lang="en-US" dirty="0"/>
              <a:t> </a:t>
            </a:r>
            <a:r>
              <a:rPr lang="en-US" dirty="0" err="1"/>
              <a:t>risico’s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Brede </a:t>
            </a:r>
            <a:r>
              <a:rPr lang="en-US" dirty="0" err="1"/>
              <a:t>welvaart</a:t>
            </a:r>
            <a:r>
              <a:rPr lang="en-US" dirty="0"/>
              <a:t> </a:t>
            </a:r>
            <a:r>
              <a:rPr lang="en-US" dirty="0" err="1"/>
              <a:t>vergt</a:t>
            </a:r>
            <a:r>
              <a:rPr lang="en-US" dirty="0"/>
              <a:t> </a:t>
            </a:r>
            <a:r>
              <a:rPr lang="en-US" dirty="0" err="1"/>
              <a:t>fundamentele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De “</a:t>
            </a:r>
            <a:r>
              <a:rPr lang="en-US" dirty="0" err="1"/>
              <a:t>compensatiesamenleving</a:t>
            </a:r>
            <a:r>
              <a:rPr lang="en-US" dirty="0"/>
              <a:t>” </a:t>
            </a:r>
            <a:r>
              <a:rPr lang="en-US" dirty="0" err="1"/>
              <a:t>voorbij</a:t>
            </a:r>
            <a:endParaRPr lang="en-US" dirty="0"/>
          </a:p>
          <a:p>
            <a:pPr lvl="1"/>
            <a:r>
              <a:rPr lang="en-US" dirty="0" err="1"/>
              <a:t>Noodzaak</a:t>
            </a:r>
            <a:r>
              <a:rPr lang="en-US" dirty="0"/>
              <a:t> tot </a:t>
            </a:r>
            <a:r>
              <a:rPr lang="en-US" dirty="0" err="1"/>
              <a:t>schurende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– wat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samenleving</a:t>
            </a:r>
            <a:r>
              <a:rPr lang="en-US" dirty="0"/>
              <a:t> </a:t>
            </a:r>
            <a:r>
              <a:rPr lang="en-US" dirty="0" err="1"/>
              <a:t>willen</a:t>
            </a:r>
            <a:r>
              <a:rPr lang="en-US" dirty="0"/>
              <a:t> we </a:t>
            </a:r>
            <a:r>
              <a:rPr lang="en-US" dirty="0" err="1"/>
              <a:t>zijn</a:t>
            </a:r>
            <a:r>
              <a:rPr lang="en-US" dirty="0"/>
              <a:t> in 2050? </a:t>
            </a:r>
          </a:p>
          <a:p>
            <a:endParaRPr lang="en-US" dirty="0"/>
          </a:p>
          <a:p>
            <a:r>
              <a:rPr lang="en-US" dirty="0" err="1"/>
              <a:t>Tekorten</a:t>
            </a:r>
            <a:r>
              <a:rPr lang="en-US" dirty="0"/>
              <a:t> op </a:t>
            </a:r>
            <a:r>
              <a:rPr lang="en-US" dirty="0" err="1"/>
              <a:t>arbeidsmarkt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 van nu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komende</a:t>
            </a:r>
            <a:r>
              <a:rPr lang="en-US" dirty="0"/>
              <a:t> decennia</a:t>
            </a:r>
          </a:p>
          <a:p>
            <a:endParaRPr lang="nl-NL" dirty="0"/>
          </a:p>
          <a:p>
            <a:r>
              <a:rPr lang="en-US" dirty="0" err="1"/>
              <a:t>Uitdagingen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 - </a:t>
            </a:r>
            <a:r>
              <a:rPr lang="en-US" dirty="0" err="1"/>
              <a:t>noodzaak</a:t>
            </a:r>
            <a:r>
              <a:rPr lang="en-US" dirty="0"/>
              <a:t> om de </a:t>
            </a:r>
            <a:r>
              <a:rPr lang="en-US" dirty="0" err="1"/>
              <a:t>bakens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verzetten</a:t>
            </a:r>
            <a:endParaRPr lang="en-US" dirty="0"/>
          </a:p>
          <a:p>
            <a:pPr lvl="1"/>
            <a:r>
              <a:rPr lang="en-US" dirty="0" err="1"/>
              <a:t>Verduurzaming</a:t>
            </a:r>
            <a:endParaRPr lang="en-US" dirty="0"/>
          </a:p>
          <a:p>
            <a:pPr lvl="1">
              <a:lnSpc>
                <a:spcPts val="2400"/>
              </a:lnSpc>
            </a:pPr>
            <a:r>
              <a:rPr lang="nl-NL" dirty="0"/>
              <a:t>Productiviteitsgroei</a:t>
            </a:r>
          </a:p>
          <a:p>
            <a:pPr lvl="1"/>
            <a:r>
              <a:rPr lang="nl-NL" dirty="0"/>
              <a:t>Kansengelijkheid</a:t>
            </a:r>
          </a:p>
          <a:p>
            <a:pPr lvl="1">
              <a:lnSpc>
                <a:spcPts val="2400"/>
              </a:lnSpc>
            </a:pPr>
            <a:r>
              <a:rPr lang="nl-NL" dirty="0"/>
              <a:t>Woningbouw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kleiner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”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opgave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regio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16C12-4727-FB44-A48E-C6A4A0A3B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600" dirty="0"/>
              <a:t>Bij wijze van conclusie</a:t>
            </a:r>
          </a:p>
        </p:txBody>
      </p:sp>
      <p:pic>
        <p:nvPicPr>
          <p:cNvPr id="8" name="Picture 7" descr="A brick building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9BD10EF0-AAA8-5D31-BD35-1E43A60D9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19" r="26368"/>
          <a:stretch/>
        </p:blipFill>
        <p:spPr>
          <a:xfrm>
            <a:off x="-1" y="4293096"/>
            <a:ext cx="2638567" cy="23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rick building with a flag on top&#10;&#10;Description automatically generated with low confidence">
            <a:extLst>
              <a:ext uri="{FF2B5EF4-FFF2-40B4-BE49-F238E27FC236}">
                <a16:creationId xmlns:a16="http://schemas.microsoft.com/office/drawing/2014/main" id="{A657B36A-8C06-BD30-13A4-4FBBE18ED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5"/>
          <a:stretch/>
        </p:blipFill>
        <p:spPr>
          <a:xfrm>
            <a:off x="2854844" y="-35124"/>
            <a:ext cx="9335566" cy="5826888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510A35D4-133D-A84A-BD92-2FD4D87A4563}"/>
              </a:ext>
            </a:extLst>
          </p:cNvPr>
          <p:cNvGrpSpPr/>
          <p:nvPr/>
        </p:nvGrpSpPr>
        <p:grpSpPr>
          <a:xfrm>
            <a:off x="-16570" y="0"/>
            <a:ext cx="12206983" cy="6954996"/>
            <a:chOff x="-16570" y="363236"/>
            <a:chExt cx="12206983" cy="6954996"/>
          </a:xfrm>
        </p:grpSpPr>
        <p:sp>
          <p:nvSpPr>
            <p:cNvPr id="26" name="Rechthoek">
              <a:extLst>
                <a:ext uri="{FF2B5EF4-FFF2-40B4-BE49-F238E27FC236}">
                  <a16:creationId xmlns:a16="http://schemas.microsoft.com/office/drawing/2014/main" id="{F0D35117-ACC9-F548-BBE9-F4E9A79200C5}"/>
                </a:ext>
              </a:extLst>
            </p:cNvPr>
            <p:cNvSpPr/>
            <p:nvPr/>
          </p:nvSpPr>
          <p:spPr>
            <a:xfrm>
              <a:off x="-16570" y="363236"/>
              <a:ext cx="2871415" cy="5392627"/>
            </a:xfrm>
            <a:prstGeom prst="rect">
              <a:avLst/>
            </a:prstGeom>
            <a:solidFill>
              <a:srgbClr val="ECECEC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27" name="Rechthoek">
              <a:extLst>
                <a:ext uri="{FF2B5EF4-FFF2-40B4-BE49-F238E27FC236}">
                  <a16:creationId xmlns:a16="http://schemas.microsoft.com/office/drawing/2014/main" id="{FB59DEFA-F236-2C43-9CAC-DA6ED7AAE9C5}"/>
                </a:ext>
              </a:extLst>
            </p:cNvPr>
            <p:cNvSpPr/>
            <p:nvPr/>
          </p:nvSpPr>
          <p:spPr>
            <a:xfrm>
              <a:off x="1" y="5732461"/>
              <a:ext cx="2854846" cy="1495905"/>
            </a:xfrm>
            <a:prstGeom prst="rect">
              <a:avLst/>
            </a:prstGeom>
            <a:solidFill>
              <a:srgbClr val="E11B22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solidFill>
                  <a:srgbClr val="E11B22"/>
                </a:solidFill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DBBD19D-110B-874F-8418-748C02AE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78582" y="6092502"/>
              <a:ext cx="1800000" cy="462162"/>
            </a:xfrm>
            <a:prstGeom prst="rect">
              <a:avLst/>
            </a:prstGeom>
          </p:spPr>
        </p:pic>
        <p:sp>
          <p:nvSpPr>
            <p:cNvPr id="29" name="Rechthoek">
              <a:extLst>
                <a:ext uri="{FF2B5EF4-FFF2-40B4-BE49-F238E27FC236}">
                  <a16:creationId xmlns:a16="http://schemas.microsoft.com/office/drawing/2014/main" id="{E47BC6E5-846A-6B4E-B8BE-8341082452D0}"/>
                </a:ext>
              </a:extLst>
            </p:cNvPr>
            <p:cNvSpPr/>
            <p:nvPr/>
          </p:nvSpPr>
          <p:spPr>
            <a:xfrm>
              <a:off x="2854847" y="5731200"/>
              <a:ext cx="9335566" cy="1497166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0" name="Tijdelijke aanduiding voor tekst 8">
              <a:extLst>
                <a:ext uri="{FF2B5EF4-FFF2-40B4-BE49-F238E27FC236}">
                  <a16:creationId xmlns:a16="http://schemas.microsoft.com/office/drawing/2014/main" id="{37C03581-D2DF-844C-B9B0-6235E2AC660E}"/>
                </a:ext>
              </a:extLst>
            </p:cNvPr>
            <p:cNvSpPr txBox="1">
              <a:spLocks/>
            </p:cNvSpPr>
            <p:nvPr/>
          </p:nvSpPr>
          <p:spPr>
            <a:xfrm>
              <a:off x="3260536" y="5981813"/>
              <a:ext cx="8524188" cy="664373"/>
            </a:xfrm>
            <a:prstGeom prst="rect">
              <a:avLst/>
            </a:prstGeom>
          </p:spPr>
          <p:txBody>
            <a:bodyPr/>
            <a:lstStyle>
              <a:lvl1pPr marL="287971" indent="-287971" algn="l" defTabSz="1219078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125000"/>
                <a:buFont typeface="Systeemlettertype"/>
                <a:buNone/>
                <a:defRPr sz="2400" b="1" i="0" kern="1200" baseline="0">
                  <a:solidFill>
                    <a:schemeClr val="tx1"/>
                  </a:solidFill>
                  <a:latin typeface="Zilla Slab" pitchFamily="2" charset="77"/>
                  <a:ea typeface="Zilla Slab" pitchFamily="2" charset="77"/>
                  <a:cs typeface="+mn-cs"/>
                </a:defRPr>
              </a:lvl1pPr>
              <a:lvl2pPr marL="575942" indent="-287971" algn="l" defTabSz="1219078" rtl="0" eaLnBrk="1" latinLnBrk="0" hangingPunct="1">
                <a:spcBef>
                  <a:spcPts val="0"/>
                </a:spcBef>
                <a:buFont typeface="Corbel" pitchFamily="34" charset="0"/>
                <a:buChar char="–"/>
                <a:defRPr sz="18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863914" indent="-287971" algn="l" defTabSz="1219078" rtl="0" eaLnBrk="1" latinLnBrk="0" hangingPunct="1">
                <a:spcBef>
                  <a:spcPts val="0"/>
                </a:spcBef>
                <a:buClrTx/>
                <a:buSzPct val="100000"/>
                <a:buFont typeface="Corbel" pitchFamily="34" charset="0"/>
                <a:buChar char="-"/>
                <a:defRPr sz="15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87971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6pPr>
              <a:lvl7pPr marL="575942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7pPr>
              <a:lvl8pPr marL="863914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133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8pPr>
              <a:lvl9pPr marL="0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9pPr>
            </a:lstStyle>
            <a:p>
              <a:pPr marL="0" lvl="0"/>
              <a:r>
                <a:rPr lang="nl-NL" sz="3800" dirty="0"/>
                <a:t>Economische Verkenningen MRA 2023</a:t>
              </a:r>
            </a:p>
          </p:txBody>
        </p:sp>
        <p:sp>
          <p:nvSpPr>
            <p:cNvPr id="32" name="Rechthoek">
              <a:extLst>
                <a:ext uri="{FF2B5EF4-FFF2-40B4-BE49-F238E27FC236}">
                  <a16:creationId xmlns:a16="http://schemas.microsoft.com/office/drawing/2014/main" id="{2A248C69-B4A0-3648-9712-375DE9AD855F}"/>
                </a:ext>
              </a:extLst>
            </p:cNvPr>
            <p:cNvSpPr/>
            <p:nvPr/>
          </p:nvSpPr>
          <p:spPr>
            <a:xfrm>
              <a:off x="2854847" y="5724069"/>
              <a:ext cx="9335566" cy="4571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4" name="Tijdelijke aanduiding voor tekst 8">
              <a:extLst>
                <a:ext uri="{FF2B5EF4-FFF2-40B4-BE49-F238E27FC236}">
                  <a16:creationId xmlns:a16="http://schemas.microsoft.com/office/drawing/2014/main" id="{E7F1EB4F-E390-5C4E-B9D2-4F3CD7A1F56E}"/>
                </a:ext>
              </a:extLst>
            </p:cNvPr>
            <p:cNvSpPr txBox="1">
              <a:spLocks/>
            </p:cNvSpPr>
            <p:nvPr/>
          </p:nvSpPr>
          <p:spPr>
            <a:xfrm>
              <a:off x="401066" y="3151854"/>
              <a:ext cx="1949724" cy="4166378"/>
            </a:xfrm>
            <a:prstGeom prst="rect">
              <a:avLst/>
            </a:prstGeom>
          </p:spPr>
          <p:txBody>
            <a:bodyPr/>
            <a:lstStyle>
              <a:lvl1pPr marL="287971" indent="-287971" algn="l" defTabSz="1219078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125000"/>
                <a:buFont typeface="Systeemlettertype"/>
                <a:buNone/>
                <a:defRPr sz="2400" b="1" i="0" kern="1200" baseline="0">
                  <a:solidFill>
                    <a:schemeClr val="tx1"/>
                  </a:solidFill>
                  <a:latin typeface="Zilla Slab" pitchFamily="2" charset="77"/>
                  <a:ea typeface="Zilla Slab" pitchFamily="2" charset="77"/>
                  <a:cs typeface="+mn-cs"/>
                </a:defRPr>
              </a:lvl1pPr>
              <a:lvl2pPr marL="575942" indent="-287971" algn="l" defTabSz="1219078" rtl="0" eaLnBrk="1" latinLnBrk="0" hangingPunct="1">
                <a:spcBef>
                  <a:spcPts val="0"/>
                </a:spcBef>
                <a:buFont typeface="Corbel" pitchFamily="34" charset="0"/>
                <a:buChar char="–"/>
                <a:defRPr sz="18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863914" indent="-287971" algn="l" defTabSz="1219078" rtl="0" eaLnBrk="1" latinLnBrk="0" hangingPunct="1">
                <a:spcBef>
                  <a:spcPts val="0"/>
                </a:spcBef>
                <a:buClrTx/>
                <a:buSzPct val="100000"/>
                <a:buFont typeface="Corbel" pitchFamily="34" charset="0"/>
                <a:buChar char="-"/>
                <a:defRPr sz="15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87971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6pPr>
              <a:lvl7pPr marL="575942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7pPr>
              <a:lvl8pPr marL="863914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133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8pPr>
              <a:lvl9pPr marL="0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nl-NL" sz="1600" dirty="0">
                  <a:latin typeface="Avenir Book" panose="02000503020000020003" pitchFamily="2" charset="0"/>
                </a:rPr>
                <a:t>State of </a:t>
              </a:r>
              <a:r>
                <a:rPr lang="nl-NL" sz="1600" dirty="0" err="1">
                  <a:latin typeface="Avenir Book" panose="02000503020000020003" pitchFamily="2" charset="0"/>
                </a:rPr>
                <a:t>the</a:t>
              </a:r>
              <a:r>
                <a:rPr lang="nl-NL" sz="1600" dirty="0">
                  <a:latin typeface="Avenir Book" panose="02000503020000020003" pitchFamily="2" charset="0"/>
                </a:rPr>
                <a:t> </a:t>
              </a:r>
              <a:r>
                <a:rPr lang="nl-NL" sz="1600" dirty="0" err="1">
                  <a:latin typeface="Avenir Book" panose="02000503020000020003" pitchFamily="2" charset="0"/>
                </a:rPr>
                <a:t>Region</a:t>
              </a:r>
              <a:endParaRPr lang="nl-NL" sz="160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endParaRPr lang="nl-NL" sz="140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11 juli 2023</a:t>
              </a:r>
            </a:p>
          </p:txBody>
        </p:sp>
        <p:sp>
          <p:nvSpPr>
            <p:cNvPr id="35" name="Tijdelijke aanduiding voor tekst 8">
              <a:extLst>
                <a:ext uri="{FF2B5EF4-FFF2-40B4-BE49-F238E27FC236}">
                  <a16:creationId xmlns:a16="http://schemas.microsoft.com/office/drawing/2014/main" id="{674804ED-0B66-0D42-AFA7-F543A1E1CDF3}"/>
                </a:ext>
              </a:extLst>
            </p:cNvPr>
            <p:cNvSpPr txBox="1">
              <a:spLocks/>
            </p:cNvSpPr>
            <p:nvPr/>
          </p:nvSpPr>
          <p:spPr>
            <a:xfrm>
              <a:off x="401062" y="4259959"/>
              <a:ext cx="2093743" cy="1430520"/>
            </a:xfrm>
            <a:prstGeom prst="rect">
              <a:avLst/>
            </a:prstGeom>
          </p:spPr>
          <p:txBody>
            <a:bodyPr/>
            <a:lstStyle>
              <a:lvl1pPr marL="287971" indent="-287971" algn="l" defTabSz="1219078" rtl="0" eaLnBrk="1" latinLnBrk="0" hangingPunct="1">
                <a:spcBef>
                  <a:spcPts val="0"/>
                </a:spcBef>
                <a:buClr>
                  <a:schemeClr val="accent1"/>
                </a:buClr>
                <a:buSzPct val="125000"/>
                <a:buFont typeface="Systeemlettertype"/>
                <a:buNone/>
                <a:defRPr sz="2400" b="1" i="0" kern="1200" baseline="0">
                  <a:solidFill>
                    <a:schemeClr val="tx1"/>
                  </a:solidFill>
                  <a:latin typeface="Zilla Slab" pitchFamily="2" charset="77"/>
                  <a:ea typeface="Zilla Slab" pitchFamily="2" charset="77"/>
                  <a:cs typeface="+mn-cs"/>
                </a:defRPr>
              </a:lvl1pPr>
              <a:lvl2pPr marL="575942" indent="-287971" algn="l" defTabSz="1219078" rtl="0" eaLnBrk="1" latinLnBrk="0" hangingPunct="1">
                <a:spcBef>
                  <a:spcPts val="0"/>
                </a:spcBef>
                <a:buFont typeface="Corbel" pitchFamily="34" charset="0"/>
                <a:buChar char="–"/>
                <a:defRPr sz="18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863914" indent="-287971" algn="l" defTabSz="1219078" rtl="0" eaLnBrk="1" latinLnBrk="0" hangingPunct="1">
                <a:spcBef>
                  <a:spcPts val="0"/>
                </a:spcBef>
                <a:buClrTx/>
                <a:buSzPct val="100000"/>
                <a:buFont typeface="Corbel" pitchFamily="34" charset="0"/>
                <a:buChar char="-"/>
                <a:defRPr sz="1500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0" indent="0" algn="l" defTabSz="1219078" rtl="0" eaLnBrk="1" latinLnBrk="0" hangingPunct="1">
                <a:spcBef>
                  <a:spcPts val="0"/>
                </a:spcBef>
                <a:buFont typeface="Corbe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87971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6pPr>
              <a:lvl7pPr marL="575942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6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7pPr>
              <a:lvl8pPr marL="863914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2133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8pPr>
              <a:lvl9pPr marL="0" indent="0" algn="l" defTabSz="1219078" rtl="0" eaLnBrk="1" latinLnBrk="0" hangingPunct="1">
                <a:spcBef>
                  <a:spcPts val="0"/>
                </a:spcBef>
                <a:buFont typeface="Arial" pitchFamily="34" charset="0"/>
                <a:buNone/>
                <a:defRPr sz="1866" b="0" i="0" kern="1200" baseline="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Henri L.F. de Groot en</a:t>
              </a: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Arjan </a:t>
              </a:r>
              <a:r>
                <a:rPr lang="nl-NL" sz="1400" b="0" dirty="0" err="1">
                  <a:latin typeface="Avenir Book" panose="02000503020000020003" pitchFamily="2" charset="0"/>
                </a:rPr>
                <a:t>Heyma</a:t>
              </a:r>
              <a:endParaRPr lang="nl-NL" sz="1400" b="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endParaRPr lang="nl-NL" sz="1400" b="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E: </a:t>
              </a:r>
              <a:r>
                <a:rPr lang="nl-NL" sz="1400" b="0" dirty="0">
                  <a:latin typeface="Avenir Book" panose="02000503020000020003" pitchFamily="2" charset="0"/>
                  <a:hlinkClick r:id="rId6"/>
                </a:rPr>
                <a:t>h.l.f.de.groot@vu.nl</a:t>
              </a:r>
              <a:endParaRPr lang="nl-NL" sz="1400" b="0" dirty="0">
                <a:latin typeface="Avenir Book" panose="02000503020000020003" pitchFamily="2" charset="0"/>
              </a:endParaRPr>
            </a:p>
            <a:p>
              <a:pPr>
                <a:lnSpc>
                  <a:spcPts val="1800"/>
                </a:lnSpc>
              </a:pPr>
              <a:r>
                <a:rPr lang="nl-NL" sz="1400" b="0" dirty="0">
                  <a:latin typeface="Avenir Book" panose="02000503020000020003" pitchFamily="2" charset="0"/>
                </a:rPr>
                <a:t>en </a:t>
              </a:r>
              <a:r>
                <a:rPr lang="nl-NL" sz="1400" b="0" dirty="0" err="1">
                  <a:latin typeface="Avenir Book" panose="02000503020000020003" pitchFamily="2" charset="0"/>
                </a:rPr>
                <a:t>a.heyma@seo.nl</a:t>
              </a:r>
              <a:endParaRPr lang="nl-NL" sz="1400" b="0" dirty="0">
                <a:latin typeface="Avenir Book" panose="02000503020000020003" pitchFamily="2" charset="0"/>
              </a:endParaRPr>
            </a:p>
          </p:txBody>
        </p:sp>
        <p:sp>
          <p:nvSpPr>
            <p:cNvPr id="31" name="Vrije vorm 30">
              <a:extLst>
                <a:ext uri="{FF2B5EF4-FFF2-40B4-BE49-F238E27FC236}">
                  <a16:creationId xmlns:a16="http://schemas.microsoft.com/office/drawing/2014/main" id="{3D60C3FA-968C-8B4A-B028-4D38A3EE9731}"/>
                </a:ext>
              </a:extLst>
            </p:cNvPr>
            <p:cNvSpPr/>
            <p:nvPr/>
          </p:nvSpPr>
          <p:spPr>
            <a:xfrm>
              <a:off x="2398385" y="5308412"/>
              <a:ext cx="900000" cy="900000"/>
            </a:xfrm>
            <a:custGeom>
              <a:avLst/>
              <a:gdLst>
                <a:gd name="connsiteX0" fmla="*/ 894598 w 2073277"/>
                <a:gd name="connsiteY0" fmla="*/ 0 h 2073277"/>
                <a:gd name="connsiteX1" fmla="*/ 1178679 w 2073277"/>
                <a:gd name="connsiteY1" fmla="*/ 0 h 2073277"/>
                <a:gd name="connsiteX2" fmla="*/ 1178679 w 2073277"/>
                <a:gd name="connsiteY2" fmla="*/ 894599 h 2073277"/>
                <a:gd name="connsiteX3" fmla="*/ 2073277 w 2073277"/>
                <a:gd name="connsiteY3" fmla="*/ 894599 h 2073277"/>
                <a:gd name="connsiteX4" fmla="*/ 2073277 w 2073277"/>
                <a:gd name="connsiteY4" fmla="*/ 1178680 h 2073277"/>
                <a:gd name="connsiteX5" fmla="*/ 1178679 w 2073277"/>
                <a:gd name="connsiteY5" fmla="*/ 1178680 h 2073277"/>
                <a:gd name="connsiteX6" fmla="*/ 1178679 w 2073277"/>
                <a:gd name="connsiteY6" fmla="*/ 2073277 h 2073277"/>
                <a:gd name="connsiteX7" fmla="*/ 894598 w 2073277"/>
                <a:gd name="connsiteY7" fmla="*/ 2073277 h 2073277"/>
                <a:gd name="connsiteX8" fmla="*/ 894598 w 2073277"/>
                <a:gd name="connsiteY8" fmla="*/ 1178680 h 2073277"/>
                <a:gd name="connsiteX9" fmla="*/ 0 w 2073277"/>
                <a:gd name="connsiteY9" fmla="*/ 1178680 h 2073277"/>
                <a:gd name="connsiteX10" fmla="*/ 0 w 2073277"/>
                <a:gd name="connsiteY10" fmla="*/ 894599 h 2073277"/>
                <a:gd name="connsiteX11" fmla="*/ 894598 w 2073277"/>
                <a:gd name="connsiteY11" fmla="*/ 894599 h 207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3277" h="2073277">
                  <a:moveTo>
                    <a:pt x="894598" y="0"/>
                  </a:moveTo>
                  <a:lnTo>
                    <a:pt x="1178679" y="0"/>
                  </a:lnTo>
                  <a:lnTo>
                    <a:pt x="1178679" y="894599"/>
                  </a:lnTo>
                  <a:lnTo>
                    <a:pt x="2073277" y="894599"/>
                  </a:lnTo>
                  <a:lnTo>
                    <a:pt x="2073277" y="1178680"/>
                  </a:lnTo>
                  <a:lnTo>
                    <a:pt x="1178679" y="1178680"/>
                  </a:lnTo>
                  <a:lnTo>
                    <a:pt x="1178679" y="2073277"/>
                  </a:lnTo>
                  <a:lnTo>
                    <a:pt x="894598" y="2073277"/>
                  </a:lnTo>
                  <a:lnTo>
                    <a:pt x="894598" y="1178680"/>
                  </a:lnTo>
                  <a:lnTo>
                    <a:pt x="0" y="1178680"/>
                  </a:lnTo>
                  <a:lnTo>
                    <a:pt x="0" y="894599"/>
                  </a:lnTo>
                  <a:lnTo>
                    <a:pt x="894598" y="89459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13FACDF-91DB-4F4A-8DF5-5F242DE792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1249610" y="-1755576"/>
            <a:ext cx="7200800" cy="45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Brede </a:t>
            </a:r>
            <a:r>
              <a:rPr lang="en-US" dirty="0" err="1"/>
              <a:t>welvaart</a:t>
            </a:r>
            <a:r>
              <a:rPr lang="en-US" dirty="0"/>
              <a:t> – </a:t>
            </a:r>
            <a:r>
              <a:rPr lang="en-US" dirty="0" err="1"/>
              <a:t>een</a:t>
            </a:r>
            <a:r>
              <a:rPr lang="en-US" dirty="0"/>
              <a:t> doe-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denkkader</a:t>
            </a:r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000" dirty="0"/>
              <a:t>Rijke traditie – terug naar Jan Tinbergen</a:t>
            </a:r>
          </a:p>
          <a:p>
            <a:endParaRPr lang="nl-NL" sz="2000" dirty="0"/>
          </a:p>
          <a:p>
            <a:r>
              <a:rPr lang="nl-NL" sz="2000" dirty="0"/>
              <a:t>Aansluitend op werk van CBS</a:t>
            </a:r>
          </a:p>
          <a:p>
            <a:endParaRPr lang="nl-NL" sz="2000" dirty="0"/>
          </a:p>
          <a:p>
            <a:r>
              <a:rPr lang="nl-NL" sz="2000" dirty="0"/>
              <a:t>“Met ons gaat het goed, maar ten koste van toekomstige generaties en generaties elders”</a:t>
            </a:r>
          </a:p>
          <a:p>
            <a:endParaRPr lang="nl-NL" sz="2000" dirty="0"/>
          </a:p>
          <a:p>
            <a:r>
              <a:rPr lang="nl-NL" sz="2000" dirty="0"/>
              <a:t>Aansporing tot reflectie op fundamentele keuzes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4" name="Picture Placeholder 13" descr="A picture containing screenshot, text, logo, symbol&#10;&#10;Description automatically generated">
            <a:extLst>
              <a:ext uri="{FF2B5EF4-FFF2-40B4-BE49-F238E27FC236}">
                <a16:creationId xmlns:a16="http://schemas.microsoft.com/office/drawing/2014/main" id="{12541A4E-CD64-EE23-E987-4FBC76A566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53" r="2107" b="-1784"/>
          <a:stretch/>
        </p:blipFill>
        <p:spPr>
          <a:xfrm>
            <a:off x="4370681" y="1628801"/>
            <a:ext cx="6837093" cy="4104456"/>
          </a:xfrm>
        </p:spPr>
      </p:pic>
    </p:spTree>
    <p:extLst>
      <p:ext uri="{BB962C8B-B14F-4D97-AF65-F5344CB8AC3E}">
        <p14:creationId xmlns:p14="http://schemas.microsoft.com/office/powerpoint/2010/main" val="338360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Brede </a:t>
            </a:r>
            <a:r>
              <a:rPr lang="en-US" dirty="0" err="1"/>
              <a:t>welvaart</a:t>
            </a:r>
            <a:r>
              <a:rPr lang="en-US" dirty="0"/>
              <a:t> in de MRA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411621" cy="4392613"/>
          </a:xfrm>
        </p:spPr>
        <p:txBody>
          <a:bodyPr/>
          <a:lstStyle/>
          <a:p>
            <a:r>
              <a:rPr lang="nl-NL" sz="2000" dirty="0"/>
              <a:t>Werk van CBS </a:t>
            </a:r>
            <a:r>
              <a:rPr lang="nl-NL" sz="2000" dirty="0" err="1"/>
              <a:t>doorvertaald</a:t>
            </a:r>
            <a:r>
              <a:rPr lang="nl-NL" sz="2000" dirty="0"/>
              <a:t> naar regio</a:t>
            </a:r>
          </a:p>
          <a:p>
            <a:endParaRPr lang="nl-NL" sz="2000" dirty="0"/>
          </a:p>
          <a:p>
            <a:r>
              <a:rPr lang="nl-NL" sz="2000" dirty="0"/>
              <a:t>Voor MRA en al haar deelregio’s</a:t>
            </a:r>
          </a:p>
          <a:p>
            <a:endParaRPr lang="nl-NL" sz="2000" dirty="0"/>
          </a:p>
          <a:p>
            <a:r>
              <a:rPr lang="nl-NL" sz="2000" dirty="0"/>
              <a:t>Scores in vergelijking met NL</a:t>
            </a:r>
          </a:p>
          <a:p>
            <a:endParaRPr lang="nl-NL" sz="2000" dirty="0"/>
          </a:p>
          <a:p>
            <a:r>
              <a:rPr lang="nl-NL" sz="2000" dirty="0"/>
              <a:t>Op drietal hoofddimensies: </a:t>
            </a:r>
          </a:p>
          <a:p>
            <a:pPr lvl="1"/>
            <a:r>
              <a:rPr lang="nl-NL" sz="1700" dirty="0"/>
              <a:t>economie, sociaal en duurzaamheid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4F68712A-D7F7-4BF5-B560-135BFB0211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1" t="1" r="-47" b="-2741"/>
          <a:stretch/>
        </p:blipFill>
        <p:spPr>
          <a:xfrm>
            <a:off x="4367014" y="1268760"/>
            <a:ext cx="5835368" cy="5328592"/>
          </a:xfrm>
        </p:spPr>
      </p:pic>
    </p:spTree>
    <p:extLst>
      <p:ext uri="{BB962C8B-B14F-4D97-AF65-F5344CB8AC3E}">
        <p14:creationId xmlns:p14="http://schemas.microsoft.com/office/powerpoint/2010/main" val="19311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Brede welvaart in de deelregio’s van de MRA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1" y="1809104"/>
            <a:ext cx="3456385" cy="4392613"/>
          </a:xfrm>
        </p:spPr>
        <p:txBody>
          <a:bodyPr/>
          <a:lstStyle/>
          <a:p>
            <a:r>
              <a:rPr lang="nl-NL" sz="2000" dirty="0"/>
              <a:t>Van MRA </a:t>
            </a:r>
            <a:r>
              <a:rPr lang="nl-NL" sz="2000" dirty="0" err="1"/>
              <a:t>vs</a:t>
            </a:r>
            <a:r>
              <a:rPr lang="nl-NL" sz="2000" dirty="0"/>
              <a:t> NL naar deelregio’s</a:t>
            </a:r>
          </a:p>
          <a:p>
            <a:endParaRPr lang="nl-NL" sz="2000" dirty="0"/>
          </a:p>
          <a:p>
            <a:r>
              <a:rPr lang="nl-NL" sz="2000" dirty="0"/>
              <a:t>Spinnenwebben per regio</a:t>
            </a:r>
          </a:p>
          <a:p>
            <a:endParaRPr lang="nl-NL" sz="2000" dirty="0"/>
          </a:p>
          <a:p>
            <a:r>
              <a:rPr lang="nl-NL" sz="2000" dirty="0"/>
              <a:t>Verrijking van karakterisering en inzicht in samenhang</a:t>
            </a:r>
          </a:p>
          <a:p>
            <a:endParaRPr lang="nl-NL" sz="2000" dirty="0"/>
          </a:p>
          <a:p>
            <a:r>
              <a:rPr lang="nl-NL" sz="2000" dirty="0"/>
              <a:t>Basis voor gesprek en keuzes</a:t>
            </a:r>
          </a:p>
          <a:p>
            <a:endParaRPr lang="nl-NL" sz="2000" dirty="0"/>
          </a:p>
          <a:p>
            <a:r>
              <a:rPr lang="nl-NL" sz="2000" dirty="0"/>
              <a:t>Ter verdere ontwikkeling (tijd, dimensies, internationaal)</a:t>
            </a: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CCF6A07-8858-1D73-B5D6-F272251D4A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4500" t="8389" r="16578" b="11738"/>
          <a:stretch/>
        </p:blipFill>
        <p:spPr>
          <a:xfrm>
            <a:off x="4341605" y="1196752"/>
            <a:ext cx="7917213" cy="5661248"/>
          </a:xfrm>
        </p:spPr>
      </p:pic>
    </p:spTree>
    <p:extLst>
      <p:ext uri="{BB962C8B-B14F-4D97-AF65-F5344CB8AC3E}">
        <p14:creationId xmlns:p14="http://schemas.microsoft.com/office/powerpoint/2010/main" val="291126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Verdienvermogen nog altijd sterk</a:t>
            </a:r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2" y="1809104"/>
            <a:ext cx="3885712" cy="4392613"/>
          </a:xfrm>
        </p:spPr>
        <p:txBody>
          <a:bodyPr/>
          <a:lstStyle/>
          <a:p>
            <a:r>
              <a:rPr lang="nl-NL" sz="2000" dirty="0"/>
              <a:t>Historisch unieke dip door Corona</a:t>
            </a:r>
          </a:p>
          <a:p>
            <a:endParaRPr lang="nl-NL" sz="2000" dirty="0"/>
          </a:p>
          <a:p>
            <a:r>
              <a:rPr lang="nl-NL" sz="2000" dirty="0"/>
              <a:t>Zeer krachtig herstel </a:t>
            </a:r>
          </a:p>
          <a:p>
            <a:endParaRPr lang="nl-NL" sz="2000" dirty="0"/>
          </a:p>
          <a:p>
            <a:r>
              <a:rPr lang="nl-NL" sz="2000" dirty="0"/>
              <a:t>En nu afvlakkende groei </a:t>
            </a:r>
          </a:p>
          <a:p>
            <a:endParaRPr lang="nl-NL" sz="2000" dirty="0"/>
          </a:p>
          <a:p>
            <a:r>
              <a:rPr lang="nl-NL" sz="2000" dirty="0"/>
              <a:t>Maar hoger dan in NL en EU27</a:t>
            </a:r>
          </a:p>
          <a:p>
            <a:endParaRPr lang="nl-NL" sz="2000" dirty="0"/>
          </a:p>
          <a:p>
            <a:r>
              <a:rPr lang="nl-NL" sz="2000" dirty="0"/>
              <a:t>Van omvang naar aard van groei</a:t>
            </a:r>
            <a:endParaRPr lang="en-GB" sz="2000" dirty="0"/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0" name="Picture Placeholder 9" descr="A picture containing screenshot, line, darkness, graphics&#10;&#10;Description automatically generated">
            <a:extLst>
              <a:ext uri="{FF2B5EF4-FFF2-40B4-BE49-F238E27FC236}">
                <a16:creationId xmlns:a16="http://schemas.microsoft.com/office/drawing/2014/main" id="{E1D5932E-6532-1961-9C39-BA7FB2C541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107" t="619" r="13333" b="59434"/>
          <a:stretch/>
        </p:blipFill>
        <p:spPr>
          <a:xfrm>
            <a:off x="4364294" y="1484784"/>
            <a:ext cx="6843480" cy="4644925"/>
          </a:xfrm>
        </p:spPr>
      </p:pic>
    </p:spTree>
    <p:extLst>
      <p:ext uri="{BB962C8B-B14F-4D97-AF65-F5344CB8AC3E}">
        <p14:creationId xmlns:p14="http://schemas.microsoft.com/office/powerpoint/2010/main" val="407730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De MRA als een diensteneconomie (TW)…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2" y="1809104"/>
            <a:ext cx="3240360" cy="4392613"/>
          </a:xfrm>
        </p:spPr>
        <p:txBody>
          <a:bodyPr/>
          <a:lstStyle/>
          <a:p>
            <a:r>
              <a:rPr lang="nl-NL" sz="2000" dirty="0">
                <a:latin typeface="Avenir "/>
              </a:rPr>
              <a:t>Groeisectoren met name in commerciële diensten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MRA oververtegenwoordigd in </a:t>
            </a:r>
            <a:r>
              <a:rPr lang="nl-NL" sz="2000" dirty="0" err="1">
                <a:latin typeface="Avenir "/>
              </a:rPr>
              <a:t>hardgroeiende</a:t>
            </a:r>
            <a:r>
              <a:rPr lang="nl-NL" sz="2000" dirty="0">
                <a:latin typeface="Avenir "/>
              </a:rPr>
              <a:t> sectoren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Vraag naar </a:t>
            </a:r>
            <a:r>
              <a:rPr lang="nl-NL" sz="2000" i="1" dirty="0">
                <a:latin typeface="Avenir "/>
              </a:rPr>
              <a:t>soort</a:t>
            </a:r>
            <a:r>
              <a:rPr lang="nl-NL" sz="2000" dirty="0">
                <a:latin typeface="Avenir "/>
              </a:rPr>
              <a:t> en </a:t>
            </a:r>
            <a:r>
              <a:rPr lang="nl-NL" sz="2000" i="1" dirty="0">
                <a:latin typeface="Avenir "/>
              </a:rPr>
              <a:t>verdeling </a:t>
            </a:r>
            <a:r>
              <a:rPr lang="nl-NL" sz="2000" dirty="0">
                <a:latin typeface="Avenir "/>
              </a:rPr>
              <a:t>van groei past in brede welvaartsdiscussie</a:t>
            </a:r>
          </a:p>
          <a:p>
            <a:endParaRPr lang="nl-NL" sz="2000" dirty="0">
              <a:latin typeface="Avenir "/>
            </a:endParaRP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0" name="Picture Placeholder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E1B767F-DAAE-9A06-0B47-304F0A522E1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087" t="800" r="13302" b="52353"/>
          <a:stretch/>
        </p:blipFill>
        <p:spPr>
          <a:xfrm>
            <a:off x="4367014" y="1340768"/>
            <a:ext cx="6336704" cy="5040560"/>
          </a:xfrm>
        </p:spPr>
      </p:pic>
    </p:spTree>
    <p:extLst>
      <p:ext uri="{BB962C8B-B14F-4D97-AF65-F5344CB8AC3E}">
        <p14:creationId xmlns:p14="http://schemas.microsoft.com/office/powerpoint/2010/main" val="144568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…als bron van werkgelegenheid   </a:t>
            </a: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3" name="Picture Placeholder 12" descr="A screen shot of a black screen&#10;&#10;Description automatically generated with low confidence">
            <a:extLst>
              <a:ext uri="{FF2B5EF4-FFF2-40B4-BE49-F238E27FC236}">
                <a16:creationId xmlns:a16="http://schemas.microsoft.com/office/drawing/2014/main" id="{4CEE5899-4FE8-2ABC-A093-7485E1DDAD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300" t="839" r="13150" b="52350"/>
          <a:stretch/>
        </p:blipFill>
        <p:spPr>
          <a:xfrm>
            <a:off x="4367014" y="1340768"/>
            <a:ext cx="6336704" cy="504056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231CBB-0C57-0F5D-4C0F-807D99532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582" y="1809104"/>
            <a:ext cx="3528392" cy="4392613"/>
          </a:xfrm>
        </p:spPr>
        <p:txBody>
          <a:bodyPr/>
          <a:lstStyle/>
          <a:p>
            <a:r>
              <a:rPr lang="nl-NL" sz="2000" dirty="0">
                <a:latin typeface="Avenir "/>
              </a:rPr>
              <a:t>Maar beschikbare arbeid ook bron van groei…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… waarvan grenzen in zicht zijn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Grote tekorten aan arbeid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Groeipotentieel</a:t>
            </a:r>
          </a:p>
          <a:p>
            <a:pPr lvl="1"/>
            <a:r>
              <a:rPr lang="nl-NL" dirty="0">
                <a:latin typeface="Avenir "/>
              </a:rPr>
              <a:t>Arbeidsproductiviteit</a:t>
            </a:r>
          </a:p>
          <a:p>
            <a:pPr lvl="1"/>
            <a:r>
              <a:rPr lang="nl-NL" dirty="0">
                <a:latin typeface="Avenir "/>
              </a:rPr>
              <a:t>Participatie</a:t>
            </a:r>
          </a:p>
          <a:p>
            <a:pPr lvl="1"/>
            <a:r>
              <a:rPr lang="nl-NL" dirty="0">
                <a:latin typeface="Avenir "/>
              </a:rPr>
              <a:t>Meer uren</a:t>
            </a:r>
          </a:p>
          <a:p>
            <a:pPr lvl="1"/>
            <a:r>
              <a:rPr lang="nl-NL" dirty="0">
                <a:latin typeface="Avenir "/>
              </a:rPr>
              <a:t>Immigratie</a:t>
            </a:r>
            <a:endParaRPr lang="en-NL" dirty="0"/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9715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EBEE04-D6CA-D24C-85BB-49DDFFE6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1030" y="-2835696"/>
            <a:ext cx="7205663" cy="757238"/>
          </a:xfrm>
        </p:spPr>
        <p:txBody>
          <a:bodyPr/>
          <a:lstStyle/>
          <a:p>
            <a:r>
              <a:rPr lang="nl-NL" dirty="0"/>
              <a:t>… maar niet iedereen profiteert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BAC9F9-A319-9849-B05B-8EB2ED536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sz="2000" dirty="0">
                <a:latin typeface="Avenir "/>
              </a:rPr>
              <a:t>Armoede relatief groot in MRA en Amsterdam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Sterk effect inflatie in 22/23 (nog niet in data)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Verdeling relatief scheef in met name Amsterdam, Gooi en Vechtstreek </a:t>
            </a:r>
          </a:p>
          <a:p>
            <a:endParaRPr lang="nl-NL" sz="2000" dirty="0">
              <a:latin typeface="Avenir "/>
            </a:endParaRPr>
          </a:p>
          <a:p>
            <a:r>
              <a:rPr lang="nl-NL" sz="2000" dirty="0">
                <a:latin typeface="Avenir "/>
              </a:rPr>
              <a:t>Licht oplopend in MRA en Amsterdam</a:t>
            </a:r>
          </a:p>
        </p:txBody>
      </p:sp>
      <p:sp>
        <p:nvSpPr>
          <p:cNvPr id="7" name="Rechthoek">
            <a:extLst>
              <a:ext uri="{FF2B5EF4-FFF2-40B4-BE49-F238E27FC236}">
                <a16:creationId xmlns:a16="http://schemas.microsoft.com/office/drawing/2014/main" id="{5E3E40B9-53DA-B845-B4A9-0384BAD13B43}"/>
              </a:ext>
            </a:extLst>
          </p:cNvPr>
          <p:cNvSpPr/>
          <p:nvPr/>
        </p:nvSpPr>
        <p:spPr>
          <a:xfrm>
            <a:off x="0" y="6597352"/>
            <a:ext cx="3890203" cy="260648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rgbClr val="E11B22"/>
              </a:solidFill>
            </a:endParaRPr>
          </a:p>
        </p:txBody>
      </p:sp>
      <p:pic>
        <p:nvPicPr>
          <p:cNvPr id="10" name="Picture Placeholder 9" descr="A picture containing text, screenshot, document, font&#10;&#10;Description automatically generated">
            <a:extLst>
              <a:ext uri="{FF2B5EF4-FFF2-40B4-BE49-F238E27FC236}">
                <a16:creationId xmlns:a16="http://schemas.microsoft.com/office/drawing/2014/main" id="{34D88669-2B0F-D019-326B-659849922C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7623" t="43623" r="7570" b="10069"/>
          <a:stretch/>
        </p:blipFill>
        <p:spPr>
          <a:xfrm>
            <a:off x="4367014" y="1340768"/>
            <a:ext cx="6408712" cy="4968552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6E28FF-A09B-FCAE-2D5B-A7BC73156CEE}"/>
              </a:ext>
            </a:extLst>
          </p:cNvPr>
          <p:cNvSpPr/>
          <p:nvPr/>
        </p:nvSpPr>
        <p:spPr>
          <a:xfrm>
            <a:off x="6167214" y="2335226"/>
            <a:ext cx="1728192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48A08-02DF-F8CE-B14A-684AFF7615D5}"/>
              </a:ext>
            </a:extLst>
          </p:cNvPr>
          <p:cNvSpPr/>
          <p:nvPr/>
        </p:nvSpPr>
        <p:spPr>
          <a:xfrm>
            <a:off x="8399462" y="2335226"/>
            <a:ext cx="1944216" cy="720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Tijdelijke aanduiding voor tekst 1">
            <a:extLst>
              <a:ext uri="{FF2B5EF4-FFF2-40B4-BE49-F238E27FC236}">
                <a16:creationId xmlns:a16="http://schemas.microsoft.com/office/drawing/2014/main" id="{92D200E0-7209-E6F8-14EF-2CB9E3DB8F88}"/>
              </a:ext>
            </a:extLst>
          </p:cNvPr>
          <p:cNvSpPr txBox="1">
            <a:spLocks/>
          </p:cNvSpPr>
          <p:nvPr/>
        </p:nvSpPr>
        <p:spPr bwMode="gray">
          <a:xfrm>
            <a:off x="4511675" y="223490"/>
            <a:ext cx="7205663" cy="7572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7971" indent="-287971" algn="l" defTabSz="1219078" rtl="0" eaLnBrk="1" latinLnBrk="0" hangingPunct="1">
              <a:spcBef>
                <a:spcPts val="0"/>
              </a:spcBef>
              <a:buClr>
                <a:schemeClr val="accent1"/>
              </a:buClr>
              <a:buSzPct val="125000"/>
              <a:buFont typeface="Systeemlettertype"/>
              <a:buNone/>
              <a:defRPr sz="2600" b="1" i="0" kern="1200" baseline="0">
                <a:solidFill>
                  <a:schemeClr val="tx1"/>
                </a:solidFill>
                <a:latin typeface="Zilla Slab" pitchFamily="2" charset="77"/>
                <a:ea typeface="Zilla Slab" pitchFamily="2" charset="77"/>
                <a:cs typeface="+mn-cs"/>
              </a:defRPr>
            </a:lvl1pPr>
            <a:lvl2pPr marL="575942" indent="-287971" algn="l" defTabSz="1219078" rtl="0" eaLnBrk="1" latinLnBrk="0" hangingPunct="1">
              <a:spcBef>
                <a:spcPts val="0"/>
              </a:spcBef>
              <a:buFont typeface="Corbel" pitchFamily="34" charset="0"/>
              <a:buChar char="–"/>
              <a:defRPr sz="1800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863914" indent="-287971" algn="l" defTabSz="1219078" rtl="0" eaLnBrk="1" latinLnBrk="0" hangingPunct="1">
              <a:spcBef>
                <a:spcPts val="0"/>
              </a:spcBef>
              <a:buClrTx/>
              <a:buSzPct val="100000"/>
              <a:buFont typeface="Corbel" pitchFamily="34" charset="0"/>
              <a:buChar char="-"/>
              <a:defRPr sz="1500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0" indent="0" algn="l" defTabSz="1219078" rtl="0" eaLnBrk="1" latinLnBrk="0" hangingPunct="1">
              <a:spcBef>
                <a:spcPts val="0"/>
              </a:spcBef>
              <a:buFont typeface="Corbel" pitchFamily="34" charset="0"/>
              <a:buNone/>
              <a:defRPr sz="2666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0" indent="0" algn="l" defTabSz="1219078" rtl="0" eaLnBrk="1" latinLnBrk="0" hangingPunct="1">
              <a:spcBef>
                <a:spcPts val="0"/>
              </a:spcBef>
              <a:buFont typeface="Corbel" pitchFamily="34" charset="0"/>
              <a:buNone/>
              <a:defRPr sz="2666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87971" indent="0" algn="l" defTabSz="1219078" rtl="0" eaLnBrk="1" latinLnBrk="0" hangingPunct="1">
              <a:spcBef>
                <a:spcPts val="0"/>
              </a:spcBef>
              <a:buFont typeface="Arial" pitchFamily="34" charset="0"/>
              <a:buNone/>
              <a:defRPr sz="2666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6pPr>
            <a:lvl7pPr marL="575942" indent="0" algn="l" defTabSz="1219078" rtl="0" eaLnBrk="1" latinLnBrk="0" hangingPunct="1">
              <a:spcBef>
                <a:spcPts val="0"/>
              </a:spcBef>
              <a:buFont typeface="Arial" pitchFamily="34" charset="0"/>
              <a:buNone/>
              <a:defRPr sz="2666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7pPr>
            <a:lvl8pPr marL="863914" indent="0" algn="l" defTabSz="1219078" rtl="0" eaLnBrk="1" latinLnBrk="0" hangingPunct="1">
              <a:spcBef>
                <a:spcPts val="0"/>
              </a:spcBef>
              <a:buFont typeface="Arial" pitchFamily="34" charset="0"/>
              <a:buNone/>
              <a:defRPr sz="2133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8pPr>
            <a:lvl9pPr marL="0" indent="0" algn="l" defTabSz="1219078" rtl="0" eaLnBrk="1" latinLnBrk="0" hangingPunct="1">
              <a:spcBef>
                <a:spcPts val="0"/>
              </a:spcBef>
              <a:buFont typeface="Arial" pitchFamily="34" charset="0"/>
              <a:buNone/>
              <a:defRPr sz="1866" b="0" i="0" kern="1200" baseline="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9pPr>
          </a:lstStyle>
          <a:p>
            <a:r>
              <a:rPr lang="nl-NL" dirty="0"/>
              <a:t>… maar niet iedereen profiteert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6CB2D98-EFC9-EEA5-0447-4F60FD9BFC1E}"/>
              </a:ext>
            </a:extLst>
          </p:cNvPr>
          <p:cNvSpPr/>
          <p:nvPr/>
        </p:nvSpPr>
        <p:spPr>
          <a:xfrm>
            <a:off x="8423642" y="4095344"/>
            <a:ext cx="1944216" cy="2431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6676277"/>
      </p:ext>
    </p:extLst>
  </p:cSld>
  <p:clrMapOvr>
    <a:masterClrMapping/>
  </p:clrMapOvr>
</p:sld>
</file>

<file path=ppt/theme/theme1.xml><?xml version="1.0" encoding="utf-8"?>
<a:theme xmlns:a="http://schemas.openxmlformats.org/drawingml/2006/main" name="MRA">
  <a:themeElements>
    <a:clrScheme name="Kleuren MRA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EC0000"/>
      </a:accent1>
      <a:accent2>
        <a:srgbClr val="0065D5"/>
      </a:accent2>
      <a:accent3>
        <a:srgbClr val="FFE600"/>
      </a:accent3>
      <a:accent4>
        <a:srgbClr val="00A4E8"/>
      </a:accent4>
      <a:accent5>
        <a:srgbClr val="009864"/>
      </a:accent5>
      <a:accent6>
        <a:srgbClr val="942190"/>
      </a:accent6>
      <a:hlink>
        <a:srgbClr val="000000"/>
      </a:hlink>
      <a:folHlink>
        <a:srgbClr val="000000"/>
      </a:folHlink>
    </a:clrScheme>
    <a:fontScheme name="Letterype MR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EVMRA-001" id="{8D595BB4-E453-6547-B683-0E73342B3827}" vid="{4EAB9918-E9A6-CE40-9143-A6433760F555}"/>
    </a:ext>
  </a:extLst>
</a:theme>
</file>

<file path=ppt/theme/theme2.xml><?xml version="1.0" encoding="utf-8"?>
<a:theme xmlns:a="http://schemas.openxmlformats.org/drawingml/2006/main" name="Office-thema">
  <a:themeElements>
    <a:clrScheme name="Kleuren MRA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EC0000"/>
      </a:accent1>
      <a:accent2>
        <a:srgbClr val="0065D5"/>
      </a:accent2>
      <a:accent3>
        <a:srgbClr val="FFE600"/>
      </a:accent3>
      <a:accent4>
        <a:srgbClr val="00A4E8"/>
      </a:accent4>
      <a:accent5>
        <a:srgbClr val="009864"/>
      </a:accent5>
      <a:accent6>
        <a:srgbClr val="942190"/>
      </a:accent6>
      <a:hlink>
        <a:srgbClr val="000000"/>
      </a:hlink>
      <a:folHlink>
        <a:srgbClr val="000000"/>
      </a:folHlink>
    </a:clrScheme>
    <a:fontScheme name="Letterype MR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leuren MRA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EC0000"/>
      </a:accent1>
      <a:accent2>
        <a:srgbClr val="0065D5"/>
      </a:accent2>
      <a:accent3>
        <a:srgbClr val="FFE600"/>
      </a:accent3>
      <a:accent4>
        <a:srgbClr val="00A4E8"/>
      </a:accent4>
      <a:accent5>
        <a:srgbClr val="009864"/>
      </a:accent5>
      <a:accent6>
        <a:srgbClr val="942190"/>
      </a:accent6>
      <a:hlink>
        <a:srgbClr val="000000"/>
      </a:hlink>
      <a:folHlink>
        <a:srgbClr val="000000"/>
      </a:folHlink>
    </a:clrScheme>
    <a:fontScheme name="Letterype MR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A5FB0312E5244AD6D03BD93CB3FAC" ma:contentTypeVersion="11" ma:contentTypeDescription="Een nieuw document maken." ma:contentTypeScope="" ma:versionID="7f12df812898eb48123f8351f2987027">
  <xsd:schema xmlns:xsd="http://www.w3.org/2001/XMLSchema" xmlns:xs="http://www.w3.org/2001/XMLSchema" xmlns:p="http://schemas.microsoft.com/office/2006/metadata/properties" xmlns:ns2="ec7a0703-e7f1-40fe-b38f-853432327e9e" xmlns:ns3="ff24d320-a181-47d9-8b71-0a7da8a2563b" targetNamespace="http://schemas.microsoft.com/office/2006/metadata/properties" ma:root="true" ma:fieldsID="ed49178ceced8cf75c784e909ccac98a" ns2:_="" ns3:_="">
    <xsd:import namespace="ec7a0703-e7f1-40fe-b38f-853432327e9e"/>
    <xsd:import namespace="ff24d320-a181-47d9-8b71-0a7da8a256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a0703-e7f1-40fe-b38f-853432327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b6376caf-eb23-4d4d-9434-dc3dea19bc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d320-a181-47d9-8b71-0a7da8a2563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3d14f6-0633-409e-9e43-0d183c749170}" ma:internalName="TaxCatchAll" ma:showField="CatchAllData" ma:web="ff24d320-a181-47d9-8b71-0a7da8a25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8A4B8-A19A-4987-9F8A-0A2FFD378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7a0703-e7f1-40fe-b38f-853432327e9e"/>
    <ds:schemaRef ds:uri="ff24d320-a181-47d9-8b71-0a7da8a256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36AC68-4E93-4C98-AE80-4A52E96D8A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916</Words>
  <Application>Microsoft Office PowerPoint</Application>
  <PresentationFormat>Aangepast</PresentationFormat>
  <Paragraphs>251</Paragraphs>
  <Slides>26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6" baseType="lpstr">
      <vt:lpstr>Arial</vt:lpstr>
      <vt:lpstr>Avenir</vt:lpstr>
      <vt:lpstr>Avenir </vt:lpstr>
      <vt:lpstr>Avenir Book</vt:lpstr>
      <vt:lpstr>Corbel</vt:lpstr>
      <vt:lpstr>Helvetica Neue Medium</vt:lpstr>
      <vt:lpstr>Systeemlettertype</vt:lpstr>
      <vt:lpstr>Wingdings</vt:lpstr>
      <vt:lpstr>Zilla Slab</vt:lpstr>
      <vt:lpstr>MRA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Onno Lassooy</dc:creator>
  <cp:keywords/>
  <dc:description>Versie 1.0 - 23 februari 2017_x000d_
Ontwikkeling sjabloon en macro's:_x000d_
www.JoulesUnlimited.nl</dc:description>
  <cp:lastModifiedBy>Intres, Mark</cp:lastModifiedBy>
  <cp:revision>73</cp:revision>
  <dcterms:created xsi:type="dcterms:W3CDTF">2020-10-29T09:33:36Z</dcterms:created>
  <dcterms:modified xsi:type="dcterms:W3CDTF">2023-07-11T10:50:43Z</dcterms:modified>
  <cp:category/>
</cp:coreProperties>
</file>